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58" r:id="rId3"/>
    <p:sldMasterId id="2147483681" r:id="rId4"/>
  </p:sldMasterIdLst>
  <p:notesMasterIdLst>
    <p:notesMasterId r:id="rId6"/>
  </p:notesMasterIdLst>
  <p:sldIdLst>
    <p:sldId id="946" r:id="rId5"/>
  </p:sldIdLst>
  <p:sldSz cx="9144000" cy="5143500"/>
  <p:notesSz cx="6858000" cy="9144000"/>
  <p:defaultTextStyle>
    <a:defPPr>
      <a:defRPr lang="zh-CN"/>
    </a:defPPr>
    <a:lvl1pPr marL="0" lvl="0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Arial" panose="020B0604020202020204" pitchFamily="34" charset="0"/>
        <a:cs typeface="+mn-cs"/>
      </a:defRPr>
    </a:lvl1pPr>
    <a:lvl2pPr marL="457200" lvl="1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Arial" panose="020B0604020202020204" pitchFamily="34" charset="0"/>
        <a:cs typeface="+mn-cs"/>
      </a:defRPr>
    </a:lvl2pPr>
    <a:lvl3pPr marL="914400" lvl="2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Arial" panose="020B0604020202020204" pitchFamily="34" charset="0"/>
        <a:cs typeface="+mn-cs"/>
      </a:defRPr>
    </a:lvl3pPr>
    <a:lvl4pPr marL="1371600" lvl="3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Arial" panose="020B0604020202020204" pitchFamily="34" charset="0"/>
        <a:cs typeface="+mn-cs"/>
      </a:defRPr>
    </a:lvl4pPr>
    <a:lvl5pPr marL="1828800" lvl="4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Arial" panose="020B0604020202020204" pitchFamily="34" charset="0"/>
        <a:cs typeface="+mn-cs"/>
      </a:defRPr>
    </a:lvl5pPr>
    <a:lvl6pPr marL="2286000" lvl="5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Arial" panose="020B0604020202020204" pitchFamily="34" charset="0"/>
        <a:cs typeface="+mn-cs"/>
      </a:defRPr>
    </a:lvl6pPr>
    <a:lvl7pPr marL="2743200" lvl="6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Arial" panose="020B0604020202020204" pitchFamily="34" charset="0"/>
        <a:cs typeface="+mn-cs"/>
      </a:defRPr>
    </a:lvl7pPr>
    <a:lvl8pPr marL="3200400" lvl="7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Arial" panose="020B0604020202020204" pitchFamily="34" charset="0"/>
        <a:cs typeface="+mn-cs"/>
      </a:defRPr>
    </a:lvl8pPr>
    <a:lvl9pPr marL="3657600" lvl="8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Arial" panose="020B0604020202020204" pitchFamily="34" charset="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722" userDrawn="1">
          <p15:clr>
            <a:srgbClr val="A4A3A4"/>
          </p15:clr>
        </p15:guide>
        <p15:guide id="2" pos="2902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lgp" initials="l" lastIdx="1" clrIdx="0"/>
  <p:cmAuthor id="1" name="allan" initials="a" lastIdx="1" clrIdx="0"/>
  <p:cmAuthor id="2" name="黄元" initials="黄" lastIdx="1" clrIdx="1"/>
  <p:cmAuthor id="3" name="clic" initials="c" lastIdx="0" clrIdx="0"/>
  <p:cmAuthor id="4" name="胡君" initials="胡" lastIdx="20" clrIdx="0"/>
  <p:cmAuthor id="5" name="ASUS" initials="A" lastIdx="6" clrIdx="0"/>
  <p:cmAuthor id="6" name="viola_yang" initials="v" lastIdx="2" clrIdx="0"/>
  <p:cmAuthor id="7" name="chivas d" initials="c" lastIdx="11" clrIdx="0"/>
  <p:cmAuthor id="8" name="微软用户" initials="微" lastIdx="1" clrIdx="0"/>
  <p:cmAuthor id="9" name="kingsoft" initials="k" lastIdx="1" clrIdx="0"/>
  <p:cmAuthor id="10" name="未知用户5" initials="未" lastIdx="1" clrIdx="0"/>
  <p:cmAuthor id="11" name="未知用户4" initials="未" lastIdx="0" clrIdx="0"/>
  <p:cmAuthor id="12" name="Admin" initials="A" lastIdx="0" clrIdx="0"/>
  <p:cmAuthor id="13" name="SHMILY" initials="S" lastIdx="1" clrIdx="0"/>
  <p:cmAuthor id="15" name="孙璐璐" initials="孙" lastIdx="1" clrIdx="0"/>
  <p:cmAuthor id="17" name="Hi_ Young" initials="" lastIdx="20" clrIdx="0"/>
  <p:cmAuthor id="18" name="zhenwb" initials="" lastIdx="1" clrIdx="17"/>
  <p:cmAuthor id="21" name="easonyoun" initials="e" lastIdx="0" clrIdx="0"/>
  <p:cmAuthor id="23" name="yiwei zhu" initials="y" lastIdx="14" clrIdx="0"/>
  <p:cmAuthor id="25" name="AutoBVT" initials="A" lastIdx="2" clrIdx="0"/>
  <p:cmAuthor id="26" name="余潇迎" initials="余" lastIdx="2" clrIdx="0"/>
  <p:cmAuthor id="27" name="w" initials="w" lastIdx="2" clrIdx="0"/>
  <p:cmAuthor id="14" name="作者" initials="作" lastIdx="0" clrIdx="2"/>
  <p:cmAuthor id="16" name="AA18031" initials="A" lastIdx="2" clrIdx="3"/>
  <p:cmAuthor id="19" name="ansen emma" initials="a" lastIdx="1" clrIdx="18"/>
  <p:cmAuthor id="20" name="hy-tkyl" initials="h" lastIdx="2" clrIdx="0"/>
  <p:cmAuthor id="22" name="张妍" initials="张" lastIdx="5" clrIdx="0"/>
  <p:cmAuthor id="24" name="Wang, Cherry-J" initials="W" lastIdx="17" clrIdx="1"/>
  <p:cmAuthor id="28" name="吴岩" initials="吴" lastIdx="1" clrIdx="0"/>
  <p:cmAuthor id="29" name="宋昆" initials="宋" lastIdx="0" clrIdx="0"/>
  <p:cmAuthor id="30" name="xiong" initials="x" lastIdx="1" clrIdx="0"/>
  <p:cmAuthor id="31" name="Sandra" initials="S" lastIdx="0" clrIdx="0"/>
  <p:cmAuthor id="32" name="未知用户12" initials="未" lastIdx="2" clrIdx="0"/>
  <p:cmAuthor id="33" name="jiansheng li" initials="j" lastIdx="0" clrIdx="0"/>
  <p:cmAuthor id="34" name="李增增" initials="李" lastIdx="1" clrIdx="2"/>
  <p:cmAuthor id="36" name="郭禹希" initials="郭" lastIdx="3" clrIdx="0"/>
  <p:cmAuthor id="37" name="YZB" initials="Y" lastIdx="1" clrIdx="15"/>
  <p:cmAuthor id="39" name="mawei19" initials="m" lastIdx="1" clrIdx="21"/>
  <p:cmAuthor id="40" name="程康平" initials="程" lastIdx="2" clrIdx="0"/>
  <p:cmAuthor id="41" name="gaojg02" initials="g" lastIdx="0" clrIdx="0"/>
  <p:cmAuthor id="42" name="kp l" initials="k" lastIdx="2" clrIdx="0"/>
  <p:cmAuthor id="43" name="pangyt" initials="p" lastIdx="1" clrIdx="0"/>
  <p:cmAuthor id="46" name="崔冶鸣（内蒙古英才管培生）" initials="崔" lastIdx="1" clrIdx="0"/>
  <p:cmAuthor id="47" name="卫天一" initials="卫" lastIdx="1" clrIdx="0"/>
  <p:cmAuthor id="48" name="万户网络" initials="万" lastIdx="1" clrIdx="0"/>
  <p:cmAuthor id="50" name="Jinyi" initials="J" lastIdx="42" clrIdx="2"/>
  <p:cmAuthor id="51" name="PC" initials="P" lastIdx="19" clrIdx="3"/>
  <p:cmAuthor id="56" name="HaoshuaiWu" initials="H" lastIdx="1" clrIdx="0"/>
  <p:cmAuthor id="57" name="张逸晨" initials="张" lastIdx="1" clrIdx="0"/>
  <p:cmAuthor id="61" name="季玉洁" initials="季" lastIdx="22" clrIdx="0"/>
  <p:cmAuthor id="62" name="史璐瑶" initials="史璐瑶" lastIdx="1" clrIdx="23"/>
  <p:cmAuthor id="107" name="minty minty" initials="m" lastIdx="1" clrIdx="0"/>
  <p:cmAuthor id="109" name="CHEN LONG" initials="C" lastIdx="1" clrIdx="21"/>
  <p:cmAuthor id="110" name="彬 罗" initials="彬" lastIdx="1" clrIdx="1"/>
  <p:cmAuthor id="112" name="罗彬" initials="罗" lastIdx="1" clrIdx="0"/>
  <p:cmAuthor id="113" name="刘盛潮" initials="刘" lastIdx="8" clrIdx="0"/>
  <p:cmAuthor id="114" name="1 mac" initials="1" lastIdx="1" clrIdx="0"/>
  <p:cmAuthor id="117" name="江涛 李" initials="江" lastIdx="2" clrIdx="0"/>
  <p:cmAuthor id="129" name="Q Q" initials="Q" lastIdx="1" clrIdx="3"/>
  <p:cmAuthor id="130" name="柳 先涛" initials="柳" lastIdx="8" clrIdx="0"/>
  <p:cmAuthor id="35" name="刘承刚" initials="" lastIdx="3" clrIdx="2"/>
  <p:cmAuthor id="38" name="cpic" initials="c" lastIdx="0" clrIdx="0"/>
  <p:cmAuthor id="45" name="yingchao xi" initials="" lastIdx="7" clrIdx="0"/>
  <p:cmAuthor id="49" name="实习生_严政宇" initials="实" lastIdx="2" clrIdx="1"/>
  <p:cmAuthor id="52" name="未知用户22" initials="未" lastIdx="1" clrIdx="0"/>
  <p:cmAuthor id="53" name="ZhangYu" initials="Z" lastIdx="1" clrIdx="0"/>
  <p:cmAuthor id="54" name="jing.xue" initials="j" lastIdx="23" clrIdx="0"/>
  <p:cmAuthor id="55" name="杨国" initials="杨" lastIdx="3" clrIdx="0"/>
  <p:cmAuthor id="58" name="刘思蜀" initials="刘" lastIdx="1" clrIdx="0"/>
  <p:cmAuthor id="59" name="tkqd" initials="t" lastIdx="1" clrIdx="0"/>
  <p:cmAuthor id="63" name="tkuser" initials="t" lastIdx="1" clrIdx="0"/>
  <p:cmAuthor id="64" name="方方" initials="方" lastIdx="1" clrIdx="0"/>
  <p:cmAuthor id="65" name="tuhh" initials="t" lastIdx="1" clrIdx="0"/>
  <p:cmAuthor id="66" name="番茄花园" initials="番" lastIdx="4" clrIdx="0"/>
  <p:cmAuthor id="67" name="LiWei" initials="L" lastIdx="1" clrIdx="0"/>
  <p:cmAuthor id="68" name="Microsoft Office 用户" initials="M" lastIdx="0" clrIdx="0"/>
  <p:cmAuthor id="69" name="jxgy15" initials="j" lastIdx="0" clrIdx="0"/>
  <p:cmAuthor id="70" name="朱粒" initials="朱" lastIdx="1" clrIdx="2"/>
  <p:cmAuthor id="71" name="王丹（法律）" initials="王" lastIdx="28" clrIdx="0"/>
  <p:cmAuthor id="72" name="H1900" initials="H" lastIdx="1" clrIdx="0"/>
  <p:cmAuthor id="73" name="王航" initials="王" lastIdx="2" clrIdx="1"/>
  <p:cmAuthor id="74" name="回校" initials="回" lastIdx="1" clrIdx="0"/>
  <p:cmAuthor id="75" name="Microsoft" initials="M" lastIdx="1" clrIdx="3"/>
  <p:cmAuthor id="76" name="志龙 姜" initials="志" lastIdx="3" clrIdx="0"/>
  <p:cmAuthor id="77" name="幺以谦" initials="幺" lastIdx="2" clrIdx="1"/>
  <p:cmAuthor id="80" name="Simon Camp" initials="" lastIdx="1" clrIdx="0"/>
  <p:cmAuthor id="82" name="yangdi" initials="y" lastIdx="8" clrIdx="0"/>
  <p:cmAuthor id="84" name="localadmin" initials="l" lastIdx="1" clrIdx="0"/>
  <p:cmAuthor id="87" name="徐 宁" initials="徐" lastIdx="1" clrIdx="0"/>
  <p:cmAuthor id="90" name="Zhou Xuanjun" initials="Z" lastIdx="1" clrIdx="0"/>
  <p:cmAuthor id="91" name="但佳" initials="但" lastIdx="1" clrIdx="1"/>
  <p:cmAuthor id="92" name="Han Bo" initials="HB" lastIdx="7" clrIdx="22"/>
  <p:cmAuthor id="94" name="不灰心骑士" initials="不" lastIdx="1" clrIdx="0"/>
  <p:cmAuthor id="97" name="wangcz2" initials="w" lastIdx="3" clrIdx="0"/>
  <p:cmAuthor id="98" name="Calvin G" initials="C" lastIdx="1" clrIdx="0"/>
  <p:cmAuthor id="99" name="dingyuemei" initials="d" lastIdx="1" clrIdx="21"/>
  <p:cmAuthor id="100" name="MC SYSTEM" initials="M" lastIdx="2" clrIdx="0"/>
  <p:cmAuthor id="101" name="spring_ren" initials="s" lastIdx="2" clrIdx="1"/>
  <p:cmAuthor id="104" name="李璐---寿险总公司营销管理部" initials="李" lastIdx="0" clrIdx="0"/>
  <p:cmAuthor id="105" name="xuqing" initials="x" lastIdx="4" clrIdx="0"/>
  <p:cmAuthor id="106" name="王顶" initials="王" lastIdx="1" clrIdx="0"/>
  <p:cmAuthor id="103" name="Administrator" initials="A" lastIdx="2" clrIdx="10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srgbClr val="FF0000"/>
    </p:penClr>
    <p:extLst>
      <p:ext uri="{2FDB2607-1784-4EEB-B798-7EB5836EED8A}">
        <p14:showMediaCtrls xmlns:p14="http://schemas.microsoft.com/office/powerpoint/2010/main" val="1"/>
      </p:ext>
    </p:extLst>
  </p:showPr>
  <p:clrMru>
    <a:srgbClr val="FFFFFF"/>
    <a:srgbClr val="CC6600"/>
    <a:srgbClr val="000066"/>
    <a:srgbClr val="FF0000"/>
    <a:srgbClr val="FF6600"/>
    <a:srgbClr val="FFCC00"/>
    <a:srgbClr val="000000"/>
    <a:srgbClr val="139FB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showOutlineIcons="0">
    <p:restoredLeft sz="15620"/>
    <p:restoredTop sz="94660"/>
  </p:normalViewPr>
  <p:slideViewPr>
    <p:cSldViewPr showGuides="1">
      <p:cViewPr varScale="1">
        <p:scale>
          <a:sx n="81" d="100"/>
          <a:sy n="81" d="100"/>
        </p:scale>
        <p:origin x="-1026" y="-96"/>
      </p:cViewPr>
      <p:guideLst>
        <p:guide orient="horz" pos="1722"/>
        <p:guide pos="2902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 showFormatting="0">
    <p:cViewPr>
      <p:scale>
        <a:sx n="66" d="100"/>
        <a:sy n="66" d="100"/>
      </p:scale>
      <p:origin x="0" y="2316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tableStyles" Target="tableStyles.xml"/><Relationship Id="rId8" Type="http://schemas.openxmlformats.org/officeDocument/2006/relationships/viewProps" Target="viewProps.xml"/><Relationship Id="rId7" Type="http://schemas.openxmlformats.org/officeDocument/2006/relationships/presProps" Target="presProps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3.xml"/><Relationship Id="rId3" Type="http://schemas.openxmlformats.org/officeDocument/2006/relationships/slideMaster" Target="slideMasters/slideMaster2.xml"/><Relationship Id="rId2" Type="http://schemas.openxmlformats.org/officeDocument/2006/relationships/theme" Target="theme/theme1.xml"/><Relationship Id="rId10" Type="http://schemas.openxmlformats.org/officeDocument/2006/relationships/commentAuthors" Target="commentAuthors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9218" name="Rectangle 2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0213" cy="45720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>
              <a:defRPr sz="1200" noProof="1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en-US" altLang="x-none" sz="12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9219" name="Rectangle 3"/>
          <p:cNvSpPr>
            <a:spLocks noGrp="1"/>
          </p:cNvSpPr>
          <p:nvPr>
            <p:ph type="dt" idx="1"/>
          </p:nvPr>
        </p:nvSpPr>
        <p:spPr>
          <a:xfrm>
            <a:off x="3883025" y="0"/>
            <a:ext cx="2973388" cy="45720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r">
              <a:defRPr sz="1200" noProof="1"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en-US" altLang="x-none" sz="12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32772" name="Rectangle 4"/>
          <p:cNvSpPr>
            <a:spLocks noGrp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9525">
            <a:noFill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4294967295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ctr" anchorCtr="0" compatLnSpc="1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charset="-52"/>
                <a:ea typeface="宋体" panose="02010600030101010101" pitchFamily="2" charset="-122"/>
              </a:rPr>
              <a:t>单击此处编辑母版文本样式</a:t>
            </a:r>
            <a:endParaRPr kumimoji="0" lang="zh-CN" alt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charset="-52"/>
              <a:ea typeface="宋体" panose="02010600030101010101" pitchFamily="2" charset="-122"/>
            </a:endParaRP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charset="-52"/>
                <a:ea typeface="宋体" panose="02010600030101010101" pitchFamily="2" charset="-122"/>
              </a:rPr>
              <a:t>第二级</a:t>
            </a:r>
            <a:endParaRPr kumimoji="0" lang="zh-CN" alt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charset="-52"/>
              <a:ea typeface="宋体" panose="02010600030101010101" pitchFamily="2" charset="-122"/>
            </a:endParaRPr>
          </a:p>
          <a:p>
            <a:pPr marL="914400" marR="0" lvl="2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charset="-52"/>
                <a:ea typeface="宋体" panose="02010600030101010101" pitchFamily="2" charset="-122"/>
              </a:rPr>
              <a:t>第三级</a:t>
            </a:r>
            <a:endParaRPr kumimoji="0" lang="zh-CN" alt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charset="-52"/>
              <a:ea typeface="宋体" panose="02010600030101010101" pitchFamily="2" charset="-122"/>
            </a:endParaRPr>
          </a:p>
          <a:p>
            <a:pPr marL="1371600" marR="0" lvl="3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charset="-52"/>
                <a:ea typeface="宋体" panose="02010600030101010101" pitchFamily="2" charset="-122"/>
              </a:rPr>
              <a:t>第四级</a:t>
            </a:r>
            <a:endParaRPr kumimoji="0" lang="zh-CN" alt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charset="-52"/>
              <a:ea typeface="宋体" panose="02010600030101010101" pitchFamily="2" charset="-122"/>
            </a:endParaRPr>
          </a:p>
          <a:p>
            <a:pPr marL="1828800" marR="0" lvl="4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charset="-52"/>
                <a:ea typeface="宋体" panose="02010600030101010101" pitchFamily="2" charset="-122"/>
              </a:rPr>
              <a:t>第五级</a:t>
            </a:r>
            <a:endParaRPr kumimoji="0" lang="zh-CN" alt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charset="-52"/>
              <a:ea typeface="宋体" panose="02010600030101010101" pitchFamily="2" charset="-122"/>
            </a:endParaRPr>
          </a:p>
        </p:txBody>
      </p:sp>
      <p:sp>
        <p:nvSpPr>
          <p:cNvPr id="9222" name="Rectangle 6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0213" cy="457200"/>
          </a:xfrm>
          <a:prstGeom prst="rect">
            <a:avLst/>
          </a:prstGeom>
          <a:noFill/>
          <a:ln w="9525">
            <a:noFill/>
          </a:ln>
        </p:spPr>
        <p:txBody>
          <a:bodyPr anchor="b"/>
          <a:lstStyle>
            <a:lvl1pPr>
              <a:defRPr sz="1200" noProof="1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en-US" altLang="x-none" sz="12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9223" name="Rectangle 7"/>
          <p:cNvSpPr>
            <a:spLocks noGrp="1"/>
          </p:cNvSpPr>
          <p:nvPr>
            <p:ph type="sldNum" sz="quarter" idx="5"/>
          </p:nvPr>
        </p:nvSpPr>
        <p:spPr>
          <a:xfrm>
            <a:off x="3883025" y="8685213"/>
            <a:ext cx="2973388" cy="457200"/>
          </a:xfrm>
          <a:prstGeom prst="rect">
            <a:avLst/>
          </a:prstGeom>
          <a:noFill/>
          <a:ln w="9525">
            <a:noFill/>
          </a:ln>
        </p:spPr>
        <p:txBody>
          <a:bodyPr vert="horz" wrap="square" lIns="91440" tIns="45720" rIns="91440" bIns="45720" numCol="1" anchor="b" anchorCtr="0" compatLnSpc="1"/>
          <a:p>
            <a:pPr lvl="0" algn="r" eaLnBrk="1" fontAlgn="base" hangingPunct="1"/>
            <a:fld id="{9A0DB2DC-4C9A-4742-B13C-FB6460FD3503}" type="slidenum">
              <a:rPr lang="en-US" altLang="zh-CN" sz="1200" strike="noStrike" noProof="1" dirty="0"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en-US" altLang="zh-CN" sz="1200" strike="noStrike" noProof="1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charset="-52"/>
        <a:ea typeface="宋体" panose="02010600030101010101" pitchFamily="2" charset="-122"/>
      </a:defRPr>
    </a:lvl1pPr>
    <a:lvl2pPr marL="457200" lvl="1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charset="-52"/>
        <a:ea typeface="宋体" panose="02010600030101010101" pitchFamily="2" charset="-122"/>
      </a:defRPr>
    </a:lvl2pPr>
    <a:lvl3pPr marL="914400" lvl="2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charset="-52"/>
        <a:ea typeface="宋体" panose="02010600030101010101" pitchFamily="2" charset="-122"/>
      </a:defRPr>
    </a:lvl3pPr>
    <a:lvl4pPr marL="1371600" lvl="3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charset="-52"/>
        <a:ea typeface="宋体" panose="02010600030101010101" pitchFamily="2" charset="-122"/>
      </a:defRPr>
    </a:lvl4pPr>
    <a:lvl5pPr marL="1828800" lvl="4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charset="-52"/>
        <a:ea typeface="宋体" panose="02010600030101010101" pitchFamily="2" charset="-122"/>
      </a:defRPr>
    </a:lvl5pPr>
    <a:lvl6pPr marL="2286000" lvl="5" indent="0" algn="l" defTabSz="914400" eaLnBrk="0" fontAlgn="base" latinLnBrk="0" hangingPunct="0">
      <a:lnSpc>
        <a:spcPct val="100000"/>
      </a:lnSpc>
      <a:spcBef>
        <a:spcPct val="3000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Arial" panose="020B0604020202020204" charset="-52"/>
        <a:ea typeface="宋体" panose="02010600030101010101" pitchFamily="2" charset="-122"/>
      </a:defRPr>
    </a:lvl6pPr>
    <a:lvl7pPr marL="2743200" lvl="6" indent="0" algn="l" defTabSz="914400" eaLnBrk="0" fontAlgn="base" latinLnBrk="0" hangingPunct="0">
      <a:lnSpc>
        <a:spcPct val="100000"/>
      </a:lnSpc>
      <a:spcBef>
        <a:spcPct val="3000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Arial" panose="020B0604020202020204" charset="-52"/>
        <a:ea typeface="宋体" panose="02010600030101010101" pitchFamily="2" charset="-122"/>
      </a:defRPr>
    </a:lvl7pPr>
    <a:lvl8pPr marL="3200400" lvl="7" indent="0" algn="l" defTabSz="914400" eaLnBrk="0" fontAlgn="base" latinLnBrk="0" hangingPunct="0">
      <a:lnSpc>
        <a:spcPct val="100000"/>
      </a:lnSpc>
      <a:spcBef>
        <a:spcPct val="3000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Arial" panose="020B0604020202020204" charset="-52"/>
        <a:ea typeface="宋体" panose="02010600030101010101" pitchFamily="2" charset="-122"/>
      </a:defRPr>
    </a:lvl8pPr>
    <a:lvl9pPr marL="3657600" lvl="8" indent="0" algn="l" defTabSz="914400" eaLnBrk="0" fontAlgn="base" latinLnBrk="0" hangingPunct="0">
      <a:lnSpc>
        <a:spcPct val="100000"/>
      </a:lnSpc>
      <a:spcBef>
        <a:spcPct val="3000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Arial" panose="020B0604020202020204" charset="-52"/>
        <a:ea typeface="宋体" panose="02010600030101010101" pitchFamily="2" charset="-122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150530" name="Rectangle 2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95263" y="0"/>
            <a:ext cx="6864350" cy="3862388"/>
          </a:xfrm>
          <a:ln>
            <a:solidFill>
              <a:srgbClr val="000000"/>
            </a:solidFill>
            <a:miter/>
          </a:ln>
        </p:spPr>
      </p:sp>
      <p:sp>
        <p:nvSpPr>
          <p:cNvPr id="150531" name="Rectangle 3"/>
          <p:cNvSpPr>
            <a:spLocks noGrp="1" noRot="1" noChangeAspect="1"/>
          </p:cNvSpPr>
          <p:nvPr>
            <p:ph type="body"/>
          </p:nvPr>
        </p:nvSpPr>
        <p:spPr>
          <a:xfrm>
            <a:off x="7994650" y="0"/>
            <a:ext cx="0" cy="4516438"/>
          </a:xfrm>
        </p:spPr>
        <p:txBody>
          <a:bodyPr wrap="square" lIns="91440" tIns="45720" rIns="91440" bIns="45720" anchor="t" anchorCtr="0"/>
          <a:p>
            <a:pPr lvl="0"/>
            <a:r>
              <a:rPr lang="zh-CN" altLang="en-US" dirty="0"/>
              <a:t>感谢大家给我共同交流寿险功用与意义的机会，使我的心灵再一次得到净化和提升。其实，每一次与朋友分享这个话题都会让我更加热爱这个行业，这是个真正慈善的行业，播撒爱心的行业，阳光下最灿烂的行业。每一张保单的签出，我们就是在帮助一个家庭规避未来的风险，就是一件功德无量的善事。</a:t>
            </a:r>
            <a:endParaRPr lang="zh-CN" altLang="en-US" dirty="0"/>
          </a:p>
          <a:p>
            <a:pPr lvl="0"/>
            <a:r>
              <a:rPr lang="zh-CN" altLang="en-US" dirty="0"/>
              <a:t>我相信，生命中离我们最近、最难舍弃的，就是我们的家人。如何借寿险点燃生命的灯火，让家的故事永远说不尽、道不完，是我们每一位寿险从业人员的神圣职责！</a:t>
            </a:r>
            <a:endParaRPr lang="zh-CN" altLang="en-US" dirty="0"/>
          </a:p>
          <a:p>
            <a:pPr lvl="0"/>
            <a:r>
              <a:rPr lang="zh-CN" altLang="en-US" dirty="0"/>
              <a:t>祝福大家：通过你辛勤、专业的工作，为更多的家庭带去保障</a:t>
            </a:r>
            <a:endParaRPr lang="zh-CN" altLang="en-US" dirty="0"/>
          </a:p>
          <a:p>
            <a:pPr lvl="0"/>
            <a:r>
              <a:rPr lang="zh-CN" altLang="en-US" dirty="0"/>
              <a:t>谢谢大家！ </a:t>
            </a:r>
            <a:endParaRPr lang="zh-CN" alt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bg>
      <p:bgPr>
        <a:pattFill prst="narHorz">
          <a:fgClr>
            <a:srgbClr val="F2F2F2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pPr fontAlgn="base"/>
            <a:r>
              <a:rPr lang="zh-CN" altLang="en-US" strike="noStrike" noProof="1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fontAlgn="base"/>
            <a:r>
              <a:rPr lang="zh-CN" altLang="en-US" strike="noStrike" noProof="1"/>
              <a:t>单击此处编辑母版副标题样式</a:t>
            </a:r>
            <a:endParaRPr lang="zh-CN" altLang="en-US" strike="noStrike" noProof="1"/>
          </a:p>
        </p:txBody>
      </p:sp>
      <p:sp>
        <p:nvSpPr>
          <p:cNvPr id="11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/>
            </a:lvl1pPr>
          </a:lstStyle>
          <a:p>
            <a:pPr marL="0" marR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530820CF-B880-4189-942D-D702A7CBA730}" type="datetimeFigureOut">
              <a:rPr kumimoji="0" lang="zh-CN" altLang="en-US" b="0" i="0" strike="noStrike" kern="1200" cap="none" spc="0" normalizeH="0" baseline="0" noProof="1" smtClean="0">
                <a:latin typeface="Calibri" panose="020F0502020204030204" pitchFamily="34" charset="0"/>
                <a:ea typeface="宋体" panose="02010600030101010101" pitchFamily="2" charset="-122"/>
                <a:cs typeface="+mn-cs"/>
              </a:rPr>
            </a:fld>
            <a:endParaRPr kumimoji="0" lang="zh-CN" altLang="en-US" b="0" i="0" strike="noStrike" kern="1200" cap="none" spc="0" normalizeH="0" baseline="0" noProof="1" smtClean="0">
              <a:latin typeface="Calibri" panose="020F050202020403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2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/>
            </a:lvl1pPr>
          </a:lstStyle>
          <a:p>
            <a:pPr marL="0" marR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b="0" i="0" strike="noStrike" kern="1200" cap="none" spc="0" normalizeH="0" baseline="0" noProof="1"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3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/>
          <a:p>
            <a:pPr algn="r" eaLnBrk="1" fontAlgn="base" hangingPunct="1"/>
            <a:fld id="{9A0DB2DC-4C9A-4742-B13C-FB6460FD3503}" type="slidenum">
              <a:rPr lang="zh-CN" altLang="en-US" sz="1200" strike="noStrike" noProof="1" dirty="0">
                <a:solidFill>
                  <a:srgbClr val="898989"/>
                </a:solidFill>
                <a:latin typeface="Calibri" panose="020F0502020204030204" pitchFamily="34" charset="0"/>
                <a:ea typeface="宋体" panose="02010600030101010101" pitchFamily="2" charset="-122"/>
                <a:cs typeface="+mn-ea"/>
              </a:rPr>
            </a:fld>
            <a:endParaRPr lang="zh-CN" altLang="en-US" sz="1200" strike="noStrike" noProof="1" dirty="0">
              <a:solidFill>
                <a:srgbClr val="898989"/>
              </a:solidFill>
              <a:latin typeface="Calibri" panose="020F0502020204030204" pitchFamily="34" charset="0"/>
            </a:endParaRPr>
          </a:p>
        </p:txBody>
      </p:sp>
    </p:spTree>
  </p:cSld>
  <p:clrMapOvr>
    <a:masterClrMapping/>
  </p:clrMapOvr>
  <p:transition spd="slow" advTm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bg>
      <p:bgPr>
        <a:pattFill prst="narHorz">
          <a:fgClr>
            <a:srgbClr val="F2F2F2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fontAlgn="base"/>
            <a:r>
              <a:rPr lang="zh-CN" altLang="en-US" strike="noStrike" noProof="1"/>
              <a:t>单击此处编辑母版文本样式</a:t>
            </a:r>
            <a:endParaRPr lang="zh-CN" altLang="en-US" strike="noStrike" noProof="1"/>
          </a:p>
          <a:p>
            <a:pPr lvl="1" fontAlgn="base"/>
            <a:r>
              <a:rPr lang="zh-CN" altLang="en-US" strike="noStrike" noProof="1"/>
              <a:t>第二级</a:t>
            </a:r>
            <a:endParaRPr lang="zh-CN" altLang="en-US" strike="noStrike" noProof="1"/>
          </a:p>
          <a:p>
            <a:pPr lvl="2" fontAlgn="base"/>
            <a:r>
              <a:rPr lang="zh-CN" altLang="en-US" strike="noStrike" noProof="1"/>
              <a:t>第三级</a:t>
            </a:r>
            <a:endParaRPr lang="zh-CN" altLang="en-US" strike="noStrike" noProof="1"/>
          </a:p>
          <a:p>
            <a:pPr lvl="3" fontAlgn="base"/>
            <a:r>
              <a:rPr lang="zh-CN" altLang="en-US" strike="noStrike" noProof="1"/>
              <a:t>第四级</a:t>
            </a:r>
            <a:endParaRPr lang="zh-CN" altLang="en-US" strike="noStrike" noProof="1"/>
          </a:p>
          <a:p>
            <a:pPr lvl="4" fontAlgn="base"/>
            <a:r>
              <a:rPr lang="zh-CN" altLang="en-US" strike="noStrike" noProof="1"/>
              <a:t>第五级</a:t>
            </a:r>
            <a:endParaRPr lang="zh-CN" altLang="en-US" strike="noStrike" noProof="1"/>
          </a:p>
        </p:txBody>
      </p:sp>
      <p:sp>
        <p:nvSpPr>
          <p:cNvPr id="11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/>
            </a:lvl1pPr>
          </a:lstStyle>
          <a:p>
            <a:pPr marL="0" marR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530820CF-B880-4189-942D-D702A7CBA730}" type="datetimeFigureOut">
              <a:rPr kumimoji="0" lang="zh-CN" altLang="en-US" b="0" i="0" strike="noStrike" kern="1200" cap="none" spc="0" normalizeH="0" baseline="0" noProof="1" smtClean="0">
                <a:latin typeface="Calibri" panose="020F0502020204030204" pitchFamily="34" charset="0"/>
                <a:ea typeface="宋体" panose="02010600030101010101" pitchFamily="2" charset="-122"/>
                <a:cs typeface="+mn-cs"/>
              </a:rPr>
            </a:fld>
            <a:endParaRPr kumimoji="0" lang="zh-CN" altLang="en-US" b="0" i="0" strike="noStrike" kern="1200" cap="none" spc="0" normalizeH="0" baseline="0" noProof="1" smtClean="0">
              <a:latin typeface="Calibri" panose="020F050202020403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2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/>
            </a:lvl1pPr>
          </a:lstStyle>
          <a:p>
            <a:pPr marL="0" marR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b="0" i="0" strike="noStrike" kern="1200" cap="none" spc="0" normalizeH="0" baseline="0" noProof="1"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3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/>
          <a:p>
            <a:pPr algn="r" eaLnBrk="1" fontAlgn="base" hangingPunct="1"/>
            <a:fld id="{9A0DB2DC-4C9A-4742-B13C-FB6460FD3503}" type="slidenum">
              <a:rPr lang="zh-CN" altLang="en-US" sz="1200" strike="noStrike" noProof="1" dirty="0">
                <a:solidFill>
                  <a:srgbClr val="898989"/>
                </a:solidFill>
                <a:latin typeface="Calibri" panose="020F0502020204030204" pitchFamily="34" charset="0"/>
                <a:ea typeface="宋体" panose="02010600030101010101" pitchFamily="2" charset="-122"/>
                <a:cs typeface="+mn-ea"/>
              </a:rPr>
            </a:fld>
            <a:endParaRPr lang="zh-CN" altLang="en-US" sz="1200" strike="noStrike" noProof="1" dirty="0">
              <a:solidFill>
                <a:srgbClr val="898989"/>
              </a:solidFill>
              <a:latin typeface="Calibri" panose="020F0502020204030204" pitchFamily="34" charset="0"/>
            </a:endParaRPr>
          </a:p>
        </p:txBody>
      </p:sp>
    </p:spTree>
  </p:cSld>
  <p:clrMapOvr>
    <a:masterClrMapping/>
  </p:clrMapOvr>
  <p:transition spd="slow" advTm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bg>
      <p:bgPr>
        <a:pattFill prst="narHorz">
          <a:fgClr>
            <a:srgbClr val="F2F2F2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pPr fontAlgn="base"/>
            <a:r>
              <a:rPr lang="zh-CN" altLang="en-US" strike="noStrike" noProof="1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fontAlgn="base"/>
            <a:r>
              <a:rPr lang="zh-CN" altLang="en-US" strike="noStrike" noProof="1"/>
              <a:t>单击此处编辑母版文本样式</a:t>
            </a:r>
            <a:endParaRPr lang="zh-CN" altLang="en-US" strike="noStrike" noProof="1"/>
          </a:p>
        </p:txBody>
      </p:sp>
      <p:sp>
        <p:nvSpPr>
          <p:cNvPr id="11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/>
            </a:lvl1pPr>
          </a:lstStyle>
          <a:p>
            <a:pPr marL="0" marR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530820CF-B880-4189-942D-D702A7CBA730}" type="datetimeFigureOut">
              <a:rPr kumimoji="0" lang="zh-CN" altLang="en-US" b="0" i="0" strike="noStrike" kern="1200" cap="none" spc="0" normalizeH="0" baseline="0" noProof="1" smtClean="0">
                <a:latin typeface="Calibri" panose="020F0502020204030204" pitchFamily="34" charset="0"/>
                <a:ea typeface="宋体" panose="02010600030101010101" pitchFamily="2" charset="-122"/>
                <a:cs typeface="+mn-cs"/>
              </a:rPr>
            </a:fld>
            <a:endParaRPr kumimoji="0" lang="zh-CN" altLang="en-US" b="0" i="0" strike="noStrike" kern="1200" cap="none" spc="0" normalizeH="0" baseline="0" noProof="1" smtClean="0">
              <a:latin typeface="Calibri" panose="020F050202020403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2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/>
            </a:lvl1pPr>
          </a:lstStyle>
          <a:p>
            <a:pPr marL="0" marR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b="0" i="0" strike="noStrike" kern="1200" cap="none" spc="0" normalizeH="0" baseline="0" noProof="1"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3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/>
          <a:p>
            <a:pPr algn="r" eaLnBrk="1" fontAlgn="base" hangingPunct="1"/>
            <a:fld id="{9A0DB2DC-4C9A-4742-B13C-FB6460FD3503}" type="slidenum">
              <a:rPr lang="zh-CN" altLang="en-US" sz="1200" strike="noStrike" noProof="1" dirty="0">
                <a:solidFill>
                  <a:srgbClr val="898989"/>
                </a:solidFill>
                <a:latin typeface="Calibri" panose="020F0502020204030204" pitchFamily="34" charset="0"/>
                <a:ea typeface="宋体" panose="02010600030101010101" pitchFamily="2" charset="-122"/>
                <a:cs typeface="+mn-ea"/>
              </a:rPr>
            </a:fld>
            <a:endParaRPr lang="zh-CN" altLang="en-US" sz="1200" strike="noStrike" noProof="1" dirty="0">
              <a:solidFill>
                <a:srgbClr val="898989"/>
              </a:solidFill>
              <a:latin typeface="Calibri" panose="020F0502020204030204" pitchFamily="34" charset="0"/>
            </a:endParaRPr>
          </a:p>
        </p:txBody>
      </p:sp>
    </p:spTree>
  </p:cSld>
  <p:clrMapOvr>
    <a:masterClrMapping/>
  </p:clrMapOvr>
  <p:transition spd="slow" advTm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bg>
      <p:bgPr>
        <a:pattFill prst="narHorz">
          <a:fgClr>
            <a:srgbClr val="F2F2F2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fontAlgn="base"/>
            <a:r>
              <a:rPr lang="zh-CN" altLang="en-US" strike="noStrike" noProof="1"/>
              <a:t>单击此处编辑母版文本样式</a:t>
            </a:r>
            <a:endParaRPr lang="zh-CN" altLang="en-US" strike="noStrike" noProof="1"/>
          </a:p>
          <a:p>
            <a:pPr lvl="1" fontAlgn="base"/>
            <a:r>
              <a:rPr lang="zh-CN" altLang="en-US" strike="noStrike" noProof="1"/>
              <a:t>第二级</a:t>
            </a:r>
            <a:endParaRPr lang="zh-CN" altLang="en-US" strike="noStrike" noProof="1"/>
          </a:p>
          <a:p>
            <a:pPr lvl="2" fontAlgn="base"/>
            <a:r>
              <a:rPr lang="zh-CN" altLang="en-US" strike="noStrike" noProof="1"/>
              <a:t>第三级</a:t>
            </a:r>
            <a:endParaRPr lang="zh-CN" altLang="en-US" strike="noStrike" noProof="1"/>
          </a:p>
          <a:p>
            <a:pPr lvl="3" fontAlgn="base"/>
            <a:r>
              <a:rPr lang="zh-CN" altLang="en-US" strike="noStrike" noProof="1"/>
              <a:t>第四级</a:t>
            </a:r>
            <a:endParaRPr lang="zh-CN" altLang="en-US" strike="noStrike" noProof="1"/>
          </a:p>
          <a:p>
            <a:pPr lvl="4" fontAlgn="base"/>
            <a:r>
              <a:rPr lang="zh-CN" altLang="en-US" strike="noStrike" noProof="1"/>
              <a:t>第五级</a:t>
            </a:r>
            <a:endParaRPr lang="zh-CN" altLang="en-US" strike="noStrike" noProof="1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fontAlgn="base"/>
            <a:r>
              <a:rPr lang="zh-CN" altLang="en-US" strike="noStrike" noProof="1"/>
              <a:t>单击此处编辑母版文本样式</a:t>
            </a:r>
            <a:endParaRPr lang="zh-CN" altLang="en-US" strike="noStrike" noProof="1"/>
          </a:p>
          <a:p>
            <a:pPr lvl="1" fontAlgn="base"/>
            <a:r>
              <a:rPr lang="zh-CN" altLang="en-US" strike="noStrike" noProof="1"/>
              <a:t>第二级</a:t>
            </a:r>
            <a:endParaRPr lang="zh-CN" altLang="en-US" strike="noStrike" noProof="1"/>
          </a:p>
          <a:p>
            <a:pPr lvl="2" fontAlgn="base"/>
            <a:r>
              <a:rPr lang="zh-CN" altLang="en-US" strike="noStrike" noProof="1"/>
              <a:t>第三级</a:t>
            </a:r>
            <a:endParaRPr lang="zh-CN" altLang="en-US" strike="noStrike" noProof="1"/>
          </a:p>
          <a:p>
            <a:pPr lvl="3" fontAlgn="base"/>
            <a:r>
              <a:rPr lang="zh-CN" altLang="en-US" strike="noStrike" noProof="1"/>
              <a:t>第四级</a:t>
            </a:r>
            <a:endParaRPr lang="zh-CN" altLang="en-US" strike="noStrike" noProof="1"/>
          </a:p>
          <a:p>
            <a:pPr lvl="4" fontAlgn="base"/>
            <a:r>
              <a:rPr lang="zh-CN" altLang="en-US" strike="noStrike" noProof="1"/>
              <a:t>第五级</a:t>
            </a:r>
            <a:endParaRPr lang="zh-CN" altLang="en-US" strike="noStrike" noProof="1"/>
          </a:p>
        </p:txBody>
      </p:sp>
      <p:sp>
        <p:nvSpPr>
          <p:cNvPr id="11" name="日期占位符 3"/>
          <p:cNvSpPr>
            <a:spLocks noGrp="1"/>
          </p:cNvSpPr>
          <p:nvPr>
            <p:ph type="dt" sz="half" idx="12"/>
          </p:nvPr>
        </p:nvSpPr>
        <p:spPr>
          <a:xfrm>
            <a:off x="457200" y="4767263"/>
            <a:ext cx="2133600" cy="27463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/>
            </a:lvl1pPr>
          </a:lstStyle>
          <a:p>
            <a:pPr marL="0" marR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530820CF-B880-4189-942D-D702A7CBA730}" type="datetimeFigureOut">
              <a:rPr kumimoji="0" lang="zh-CN" altLang="en-US" b="0" i="0" strike="noStrike" kern="1200" cap="none" spc="0" normalizeH="0" baseline="0" noProof="1" smtClean="0">
                <a:latin typeface="Calibri" panose="020F0502020204030204" pitchFamily="34" charset="0"/>
                <a:ea typeface="宋体" panose="02010600030101010101" pitchFamily="2" charset="-122"/>
                <a:cs typeface="+mn-cs"/>
              </a:rPr>
            </a:fld>
            <a:endParaRPr kumimoji="0" lang="zh-CN" altLang="en-US" b="0" i="0" strike="noStrike" kern="1200" cap="none" spc="0" normalizeH="0" baseline="0" noProof="1" smtClean="0">
              <a:latin typeface="Calibri" panose="020F050202020403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2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/>
            </a:lvl1pPr>
          </a:lstStyle>
          <a:p>
            <a:pPr marL="0" marR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b="0" i="0" strike="noStrike" kern="1200" cap="none" spc="0" normalizeH="0" baseline="0" noProof="1"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3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/>
          <a:p>
            <a:pPr algn="r" eaLnBrk="1" fontAlgn="base" hangingPunct="1"/>
            <a:fld id="{9A0DB2DC-4C9A-4742-B13C-FB6460FD3503}" type="slidenum">
              <a:rPr lang="zh-CN" altLang="en-US" sz="1200" strike="noStrike" noProof="1" dirty="0">
                <a:solidFill>
                  <a:srgbClr val="898989"/>
                </a:solidFill>
                <a:latin typeface="Calibri" panose="020F0502020204030204" pitchFamily="34" charset="0"/>
                <a:ea typeface="宋体" panose="02010600030101010101" pitchFamily="2" charset="-122"/>
                <a:cs typeface="+mn-ea"/>
              </a:rPr>
            </a:fld>
            <a:endParaRPr lang="zh-CN" altLang="en-US" sz="1200" strike="noStrike" noProof="1" dirty="0">
              <a:solidFill>
                <a:srgbClr val="898989"/>
              </a:solidFill>
              <a:latin typeface="Calibri" panose="020F0502020204030204" pitchFamily="34" charset="0"/>
            </a:endParaRPr>
          </a:p>
        </p:txBody>
      </p:sp>
    </p:spTree>
  </p:cSld>
  <p:clrMapOvr>
    <a:masterClrMapping/>
  </p:clrMapOvr>
  <p:transition spd="slow" advTm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bg>
      <p:bgPr>
        <a:pattFill prst="narHorz">
          <a:fgClr>
            <a:srgbClr val="F2F2F2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fontAlgn="base"/>
            <a:r>
              <a:rPr lang="zh-CN" altLang="en-US" strike="noStrike" noProof="1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fontAlgn="base"/>
            <a:r>
              <a:rPr lang="zh-CN" altLang="en-US" strike="noStrike" noProof="1"/>
              <a:t>单击此处编辑母版文本样式</a:t>
            </a:r>
            <a:endParaRPr lang="zh-CN" altLang="en-US" strike="noStrike" noProof="1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fontAlgn="base"/>
            <a:r>
              <a:rPr lang="zh-CN" altLang="en-US" strike="noStrike" noProof="1"/>
              <a:t>单击此处编辑母版文本样式</a:t>
            </a:r>
            <a:endParaRPr lang="zh-CN" altLang="en-US" strike="noStrike" noProof="1"/>
          </a:p>
          <a:p>
            <a:pPr lvl="1" fontAlgn="base"/>
            <a:r>
              <a:rPr lang="zh-CN" altLang="en-US" strike="noStrike" noProof="1"/>
              <a:t>第二级</a:t>
            </a:r>
            <a:endParaRPr lang="zh-CN" altLang="en-US" strike="noStrike" noProof="1"/>
          </a:p>
          <a:p>
            <a:pPr lvl="2" fontAlgn="base"/>
            <a:r>
              <a:rPr lang="zh-CN" altLang="en-US" strike="noStrike" noProof="1"/>
              <a:t>第三级</a:t>
            </a:r>
            <a:endParaRPr lang="zh-CN" altLang="en-US" strike="noStrike" noProof="1"/>
          </a:p>
          <a:p>
            <a:pPr lvl="3" fontAlgn="base"/>
            <a:r>
              <a:rPr lang="zh-CN" altLang="en-US" strike="noStrike" noProof="1"/>
              <a:t>第四级</a:t>
            </a:r>
            <a:endParaRPr lang="zh-CN" altLang="en-US" strike="noStrike" noProof="1"/>
          </a:p>
          <a:p>
            <a:pPr lvl="4" fontAlgn="base"/>
            <a:r>
              <a:rPr lang="zh-CN" altLang="en-US" strike="noStrike" noProof="1"/>
              <a:t>第五级</a:t>
            </a:r>
            <a:endParaRPr lang="zh-CN" altLang="en-US" strike="noStrike" noProof="1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fontAlgn="base"/>
            <a:r>
              <a:rPr lang="zh-CN" altLang="en-US" strike="noStrike" noProof="1"/>
              <a:t>单击此处编辑母版文本样式</a:t>
            </a:r>
            <a:endParaRPr lang="zh-CN" altLang="en-US" strike="noStrike" noProof="1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fontAlgn="base"/>
            <a:r>
              <a:rPr lang="zh-CN" altLang="en-US" strike="noStrike" noProof="1"/>
              <a:t>单击此处编辑母版文本样式</a:t>
            </a:r>
            <a:endParaRPr lang="zh-CN" altLang="en-US" strike="noStrike" noProof="1"/>
          </a:p>
          <a:p>
            <a:pPr lvl="1" fontAlgn="base"/>
            <a:r>
              <a:rPr lang="zh-CN" altLang="en-US" strike="noStrike" noProof="1"/>
              <a:t>第二级</a:t>
            </a:r>
            <a:endParaRPr lang="zh-CN" altLang="en-US" strike="noStrike" noProof="1"/>
          </a:p>
          <a:p>
            <a:pPr lvl="2" fontAlgn="base"/>
            <a:r>
              <a:rPr lang="zh-CN" altLang="en-US" strike="noStrike" noProof="1"/>
              <a:t>第三级</a:t>
            </a:r>
            <a:endParaRPr lang="zh-CN" altLang="en-US" strike="noStrike" noProof="1"/>
          </a:p>
          <a:p>
            <a:pPr lvl="3" fontAlgn="base"/>
            <a:r>
              <a:rPr lang="zh-CN" altLang="en-US" strike="noStrike" noProof="1"/>
              <a:t>第四级</a:t>
            </a:r>
            <a:endParaRPr lang="zh-CN" altLang="en-US" strike="noStrike" noProof="1"/>
          </a:p>
          <a:p>
            <a:pPr lvl="4" fontAlgn="base"/>
            <a:r>
              <a:rPr lang="zh-CN" altLang="en-US" strike="noStrike" noProof="1"/>
              <a:t>第五级</a:t>
            </a:r>
            <a:endParaRPr lang="zh-CN" altLang="en-US" strike="noStrike" noProof="1"/>
          </a:p>
        </p:txBody>
      </p:sp>
      <p:sp>
        <p:nvSpPr>
          <p:cNvPr id="11" name="日期占位符 3"/>
          <p:cNvSpPr>
            <a:spLocks noGrp="1"/>
          </p:cNvSpPr>
          <p:nvPr>
            <p:ph type="dt" sz="half" idx="12"/>
          </p:nvPr>
        </p:nvSpPr>
        <p:spPr>
          <a:xfrm>
            <a:off x="457200" y="4767263"/>
            <a:ext cx="2133600" cy="27463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/>
            </a:lvl1pPr>
          </a:lstStyle>
          <a:p>
            <a:pPr marL="0" marR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530820CF-B880-4189-942D-D702A7CBA730}" type="datetimeFigureOut">
              <a:rPr kumimoji="0" lang="zh-CN" altLang="en-US" b="0" i="0" strike="noStrike" kern="1200" cap="none" spc="0" normalizeH="0" baseline="0" noProof="1" smtClean="0">
                <a:latin typeface="Calibri" panose="020F0502020204030204" pitchFamily="34" charset="0"/>
                <a:ea typeface="宋体" panose="02010600030101010101" pitchFamily="2" charset="-122"/>
                <a:cs typeface="+mn-cs"/>
              </a:rPr>
            </a:fld>
            <a:endParaRPr kumimoji="0" lang="zh-CN" altLang="en-US" b="0" i="0" strike="noStrike" kern="1200" cap="none" spc="0" normalizeH="0" baseline="0" noProof="1" smtClean="0">
              <a:latin typeface="Calibri" panose="020F050202020403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2" name="页脚占位符 4"/>
          <p:cNvSpPr>
            <a:spLocks noGrp="1"/>
          </p:cNvSpPr>
          <p:nvPr>
            <p:ph type="ftr" sz="quarter" idx="13"/>
          </p:nvPr>
        </p:nvSpPr>
        <p:spPr>
          <a:xfrm>
            <a:off x="3124200" y="4767263"/>
            <a:ext cx="2895600" cy="27463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/>
            </a:lvl1pPr>
          </a:lstStyle>
          <a:p>
            <a:pPr marL="0" marR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b="0" i="0" strike="noStrike" kern="1200" cap="none" spc="0" normalizeH="0" baseline="0" noProof="1"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3" name="灯片编号占位符 5"/>
          <p:cNvSpPr>
            <a:spLocks noGrp="1"/>
          </p:cNvSpPr>
          <p:nvPr>
            <p:ph type="sldNum" sz="quarter" idx="14"/>
          </p:nvPr>
        </p:nvSpPr>
        <p:spPr>
          <a:xfrm>
            <a:off x="6553200" y="4767263"/>
            <a:ext cx="2133600" cy="274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/>
          <a:p>
            <a:pPr algn="r" eaLnBrk="1" fontAlgn="base" hangingPunct="1"/>
            <a:fld id="{9A0DB2DC-4C9A-4742-B13C-FB6460FD3503}" type="slidenum">
              <a:rPr lang="zh-CN" altLang="en-US" sz="1200" strike="noStrike" noProof="1" dirty="0">
                <a:solidFill>
                  <a:srgbClr val="898989"/>
                </a:solidFill>
                <a:latin typeface="Calibri" panose="020F0502020204030204" pitchFamily="34" charset="0"/>
                <a:ea typeface="宋体" panose="02010600030101010101" pitchFamily="2" charset="-122"/>
                <a:cs typeface="+mn-ea"/>
              </a:rPr>
            </a:fld>
            <a:endParaRPr lang="zh-CN" altLang="en-US" sz="1200" strike="noStrike" noProof="1" dirty="0">
              <a:solidFill>
                <a:srgbClr val="898989"/>
              </a:solidFill>
              <a:latin typeface="Calibri" panose="020F0502020204030204" pitchFamily="34" charset="0"/>
            </a:endParaRPr>
          </a:p>
        </p:txBody>
      </p:sp>
    </p:spTree>
  </p:cSld>
  <p:clrMapOvr>
    <a:masterClrMapping/>
  </p:clrMapOvr>
  <p:transition spd="slow" advTm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bg>
      <p:bgPr>
        <a:pattFill prst="narHorz">
          <a:fgClr>
            <a:srgbClr val="F2F2F2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/>
              <a:t>单击此处编辑母版标题样式</a:t>
            </a:r>
            <a:endParaRPr lang="zh-CN" altLang="en-US" strike="noStrike" noProof="1"/>
          </a:p>
        </p:txBody>
      </p:sp>
      <p:sp>
        <p:nvSpPr>
          <p:cNvPr id="11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/>
            </a:lvl1pPr>
          </a:lstStyle>
          <a:p>
            <a:pPr marL="0" marR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530820CF-B880-4189-942D-D702A7CBA730}" type="datetimeFigureOut">
              <a:rPr kumimoji="0" lang="zh-CN" altLang="en-US" b="0" i="0" strike="noStrike" kern="1200" cap="none" spc="0" normalizeH="0" baseline="0" noProof="1" smtClean="0">
                <a:latin typeface="Calibri" panose="020F0502020204030204" pitchFamily="34" charset="0"/>
                <a:ea typeface="宋体" panose="02010600030101010101" pitchFamily="2" charset="-122"/>
                <a:cs typeface="+mn-cs"/>
              </a:rPr>
            </a:fld>
            <a:endParaRPr kumimoji="0" lang="zh-CN" altLang="en-US" b="0" i="0" strike="noStrike" kern="1200" cap="none" spc="0" normalizeH="0" baseline="0" noProof="1" smtClean="0">
              <a:latin typeface="Calibri" panose="020F050202020403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2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/>
            </a:lvl1pPr>
          </a:lstStyle>
          <a:p>
            <a:pPr marL="0" marR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b="0" i="0" strike="noStrike" kern="1200" cap="none" spc="0" normalizeH="0" baseline="0" noProof="1"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3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/>
          <a:p>
            <a:pPr algn="r" eaLnBrk="1" fontAlgn="base" hangingPunct="1"/>
            <a:fld id="{9A0DB2DC-4C9A-4742-B13C-FB6460FD3503}" type="slidenum">
              <a:rPr lang="zh-CN" altLang="en-US" sz="1200" strike="noStrike" noProof="1" dirty="0">
                <a:solidFill>
                  <a:srgbClr val="898989"/>
                </a:solidFill>
                <a:latin typeface="Calibri" panose="020F0502020204030204" pitchFamily="34" charset="0"/>
                <a:ea typeface="宋体" panose="02010600030101010101" pitchFamily="2" charset="-122"/>
                <a:cs typeface="+mn-ea"/>
              </a:rPr>
            </a:fld>
            <a:endParaRPr lang="zh-CN" altLang="en-US" sz="1200" strike="noStrike" noProof="1" dirty="0">
              <a:solidFill>
                <a:srgbClr val="898989"/>
              </a:solidFill>
              <a:latin typeface="Calibri" panose="020F0502020204030204" pitchFamily="34" charset="0"/>
            </a:endParaRPr>
          </a:p>
        </p:txBody>
      </p:sp>
    </p:spTree>
  </p:cSld>
  <p:clrMapOvr>
    <a:masterClrMapping/>
  </p:clrMapOvr>
  <p:transition spd="slow" advTm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bg>
      <p:bgPr>
        <a:pattFill prst="narHorz">
          <a:fgClr>
            <a:srgbClr val="F2F2F2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/>
            </a:lvl1pPr>
          </a:lstStyle>
          <a:p>
            <a:pPr marL="0" marR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530820CF-B880-4189-942D-D702A7CBA730}" type="datetimeFigureOut">
              <a:rPr kumimoji="0" lang="zh-CN" altLang="en-US" b="0" i="0" strike="noStrike" kern="1200" cap="none" spc="0" normalizeH="0" baseline="0" noProof="1" smtClean="0">
                <a:latin typeface="Calibri" panose="020F0502020204030204" pitchFamily="34" charset="0"/>
                <a:ea typeface="宋体" panose="02010600030101010101" pitchFamily="2" charset="-122"/>
                <a:cs typeface="+mn-cs"/>
              </a:rPr>
            </a:fld>
            <a:endParaRPr kumimoji="0" lang="zh-CN" altLang="en-US" b="0" i="0" strike="noStrike" kern="1200" cap="none" spc="0" normalizeH="0" baseline="0" noProof="1" smtClean="0">
              <a:latin typeface="Calibri" panose="020F050202020403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2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/>
            </a:lvl1pPr>
          </a:lstStyle>
          <a:p>
            <a:pPr marL="0" marR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b="0" i="0" strike="noStrike" kern="1200" cap="none" spc="0" normalizeH="0" baseline="0" noProof="1"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3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/>
          <a:p>
            <a:pPr algn="r" eaLnBrk="1" fontAlgn="base" hangingPunct="1"/>
            <a:fld id="{9A0DB2DC-4C9A-4742-B13C-FB6460FD3503}" type="slidenum">
              <a:rPr lang="zh-CN" altLang="en-US" sz="1200" strike="noStrike" noProof="1" dirty="0">
                <a:solidFill>
                  <a:srgbClr val="898989"/>
                </a:solidFill>
                <a:latin typeface="Calibri" panose="020F0502020204030204" pitchFamily="34" charset="0"/>
                <a:ea typeface="宋体" panose="02010600030101010101" pitchFamily="2" charset="-122"/>
                <a:cs typeface="+mn-ea"/>
              </a:rPr>
            </a:fld>
            <a:endParaRPr lang="zh-CN" altLang="en-US" sz="1200" strike="noStrike" noProof="1" dirty="0">
              <a:solidFill>
                <a:srgbClr val="898989"/>
              </a:solidFill>
              <a:latin typeface="Calibri" panose="020F0502020204030204" pitchFamily="34" charset="0"/>
            </a:endParaRPr>
          </a:p>
        </p:txBody>
      </p:sp>
    </p:spTree>
  </p:cSld>
  <p:clrMapOvr>
    <a:masterClrMapping/>
  </p:clrMapOvr>
  <p:transition spd="slow" advTm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bg>
      <p:bgPr>
        <a:pattFill prst="narHorz">
          <a:fgClr>
            <a:srgbClr val="F2F2F2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pPr fontAlgn="base"/>
            <a:r>
              <a:rPr lang="zh-CN" altLang="en-US" strike="noStrike" noProof="1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fontAlgn="base"/>
            <a:r>
              <a:rPr lang="zh-CN" altLang="en-US" strike="noStrike" noProof="1"/>
              <a:t>单击此处编辑母版文本样式</a:t>
            </a:r>
            <a:endParaRPr lang="zh-CN" altLang="en-US" strike="noStrike" noProof="1"/>
          </a:p>
          <a:p>
            <a:pPr lvl="1" fontAlgn="base"/>
            <a:r>
              <a:rPr lang="zh-CN" altLang="en-US" strike="noStrike" noProof="1"/>
              <a:t>第二级</a:t>
            </a:r>
            <a:endParaRPr lang="zh-CN" altLang="en-US" strike="noStrike" noProof="1"/>
          </a:p>
          <a:p>
            <a:pPr lvl="2" fontAlgn="base"/>
            <a:r>
              <a:rPr lang="zh-CN" altLang="en-US" strike="noStrike" noProof="1"/>
              <a:t>第三级</a:t>
            </a:r>
            <a:endParaRPr lang="zh-CN" altLang="en-US" strike="noStrike" noProof="1"/>
          </a:p>
          <a:p>
            <a:pPr lvl="3" fontAlgn="base"/>
            <a:r>
              <a:rPr lang="zh-CN" altLang="en-US" strike="noStrike" noProof="1"/>
              <a:t>第四级</a:t>
            </a:r>
            <a:endParaRPr lang="zh-CN" altLang="en-US" strike="noStrike" noProof="1"/>
          </a:p>
          <a:p>
            <a:pPr lvl="4" fontAlgn="base"/>
            <a:r>
              <a:rPr lang="zh-CN" altLang="en-US" strike="noStrike" noProof="1"/>
              <a:t>第五级</a:t>
            </a:r>
            <a:endParaRPr lang="zh-CN" altLang="en-US" strike="noStrike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fontAlgn="base"/>
            <a:r>
              <a:rPr lang="zh-CN" altLang="en-US" strike="noStrike" noProof="1"/>
              <a:t>单击此处编辑母版文本样式</a:t>
            </a:r>
            <a:endParaRPr lang="zh-CN" altLang="en-US" strike="noStrike" noProof="1"/>
          </a:p>
        </p:txBody>
      </p:sp>
      <p:sp>
        <p:nvSpPr>
          <p:cNvPr id="11" name="日期占位符 3"/>
          <p:cNvSpPr>
            <a:spLocks noGrp="1"/>
          </p:cNvSpPr>
          <p:nvPr>
            <p:ph type="dt" sz="half" idx="12"/>
          </p:nvPr>
        </p:nvSpPr>
        <p:spPr>
          <a:xfrm>
            <a:off x="457200" y="4767263"/>
            <a:ext cx="2133600" cy="27463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/>
            </a:lvl1pPr>
          </a:lstStyle>
          <a:p>
            <a:pPr marL="0" marR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530820CF-B880-4189-942D-D702A7CBA730}" type="datetimeFigureOut">
              <a:rPr kumimoji="0" lang="zh-CN" altLang="en-US" b="0" i="0" strike="noStrike" kern="1200" cap="none" spc="0" normalizeH="0" baseline="0" noProof="1" smtClean="0">
                <a:latin typeface="Calibri" panose="020F0502020204030204" pitchFamily="34" charset="0"/>
                <a:ea typeface="宋体" panose="02010600030101010101" pitchFamily="2" charset="-122"/>
                <a:cs typeface="+mn-cs"/>
              </a:rPr>
            </a:fld>
            <a:endParaRPr kumimoji="0" lang="zh-CN" altLang="en-US" b="0" i="0" strike="noStrike" kern="1200" cap="none" spc="0" normalizeH="0" baseline="0" noProof="1" smtClean="0">
              <a:latin typeface="Calibri" panose="020F050202020403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2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/>
            </a:lvl1pPr>
          </a:lstStyle>
          <a:p>
            <a:pPr marL="0" marR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b="0" i="0" strike="noStrike" kern="1200" cap="none" spc="0" normalizeH="0" baseline="0" noProof="1"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3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/>
          <a:p>
            <a:pPr algn="r" eaLnBrk="1" fontAlgn="base" hangingPunct="1"/>
            <a:fld id="{9A0DB2DC-4C9A-4742-B13C-FB6460FD3503}" type="slidenum">
              <a:rPr lang="zh-CN" altLang="en-US" sz="1200" strike="noStrike" noProof="1" dirty="0">
                <a:solidFill>
                  <a:srgbClr val="898989"/>
                </a:solidFill>
                <a:latin typeface="Calibri" panose="020F0502020204030204" pitchFamily="34" charset="0"/>
                <a:ea typeface="宋体" panose="02010600030101010101" pitchFamily="2" charset="-122"/>
                <a:cs typeface="+mn-ea"/>
              </a:rPr>
            </a:fld>
            <a:endParaRPr lang="zh-CN" altLang="en-US" sz="1200" strike="noStrike" noProof="1" dirty="0">
              <a:solidFill>
                <a:srgbClr val="898989"/>
              </a:solidFill>
              <a:latin typeface="Calibri" panose="020F0502020204030204" pitchFamily="34" charset="0"/>
            </a:endParaRPr>
          </a:p>
        </p:txBody>
      </p:sp>
    </p:spTree>
  </p:cSld>
  <p:clrMapOvr>
    <a:masterClrMapping/>
  </p:clrMapOvr>
  <p:transition spd="slow" advTm="0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bg>
      <p:bgPr>
        <a:pattFill prst="narHorz">
          <a:fgClr>
            <a:srgbClr val="F2F2F2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pPr fontAlgn="base"/>
            <a:r>
              <a:rPr lang="zh-CN" altLang="en-US" strike="noStrike" noProof="1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32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fontAlgn="base"/>
            <a:r>
              <a:rPr lang="zh-CN" altLang="en-US" strike="noStrike" noProof="1"/>
              <a:t>单击此处编辑母版文本样式</a:t>
            </a:r>
            <a:endParaRPr lang="zh-CN" altLang="en-US" strike="noStrike" noProof="1"/>
          </a:p>
        </p:txBody>
      </p:sp>
      <p:sp>
        <p:nvSpPr>
          <p:cNvPr id="11" name="日期占位符 3"/>
          <p:cNvSpPr>
            <a:spLocks noGrp="1"/>
          </p:cNvSpPr>
          <p:nvPr>
            <p:ph type="dt" sz="half" idx="12"/>
          </p:nvPr>
        </p:nvSpPr>
        <p:spPr>
          <a:xfrm>
            <a:off x="457200" y="4767263"/>
            <a:ext cx="2133600" cy="27463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/>
            </a:lvl1pPr>
          </a:lstStyle>
          <a:p>
            <a:pPr marL="0" marR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530820CF-B880-4189-942D-D702A7CBA730}" type="datetimeFigureOut">
              <a:rPr kumimoji="0" lang="zh-CN" altLang="en-US" b="0" i="0" strike="noStrike" kern="1200" cap="none" spc="0" normalizeH="0" baseline="0" noProof="1" smtClean="0">
                <a:latin typeface="Calibri" panose="020F0502020204030204" pitchFamily="34" charset="0"/>
                <a:ea typeface="宋体" panose="02010600030101010101" pitchFamily="2" charset="-122"/>
                <a:cs typeface="+mn-cs"/>
              </a:rPr>
            </a:fld>
            <a:endParaRPr kumimoji="0" lang="zh-CN" altLang="en-US" b="0" i="0" strike="noStrike" kern="1200" cap="none" spc="0" normalizeH="0" baseline="0" noProof="1" smtClean="0">
              <a:latin typeface="Calibri" panose="020F050202020403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2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/>
            </a:lvl1pPr>
          </a:lstStyle>
          <a:p>
            <a:pPr marL="0" marR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b="0" i="0" strike="noStrike" kern="1200" cap="none" spc="0" normalizeH="0" baseline="0" noProof="1"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3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/>
          <a:p>
            <a:pPr algn="r" eaLnBrk="1" fontAlgn="base" hangingPunct="1"/>
            <a:fld id="{9A0DB2DC-4C9A-4742-B13C-FB6460FD3503}" type="slidenum">
              <a:rPr lang="zh-CN" altLang="en-US" sz="1200" strike="noStrike" noProof="1" dirty="0">
                <a:solidFill>
                  <a:srgbClr val="898989"/>
                </a:solidFill>
                <a:latin typeface="Calibri" panose="020F0502020204030204" pitchFamily="34" charset="0"/>
                <a:ea typeface="宋体" panose="02010600030101010101" pitchFamily="2" charset="-122"/>
                <a:cs typeface="+mn-ea"/>
              </a:rPr>
            </a:fld>
            <a:endParaRPr lang="zh-CN" altLang="en-US" sz="1200" strike="noStrike" noProof="1" dirty="0">
              <a:solidFill>
                <a:srgbClr val="898989"/>
              </a:solidFill>
              <a:latin typeface="Calibri" panose="020F0502020204030204" pitchFamily="34" charset="0"/>
            </a:endParaRPr>
          </a:p>
        </p:txBody>
      </p:sp>
    </p:spTree>
  </p:cSld>
  <p:clrMapOvr>
    <a:masterClrMapping/>
  </p:clrMapOvr>
  <p:transition spd="slow" advTm="0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bg>
      <p:bgPr>
        <a:pattFill prst="narHorz">
          <a:fgClr>
            <a:srgbClr val="F2F2F2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fontAlgn="base"/>
            <a:r>
              <a:rPr lang="zh-CN" altLang="en-US" strike="noStrike" noProof="1"/>
              <a:t>单击此处编辑母版文本样式</a:t>
            </a:r>
            <a:endParaRPr lang="zh-CN" altLang="en-US" strike="noStrike" noProof="1"/>
          </a:p>
          <a:p>
            <a:pPr lvl="1" fontAlgn="base"/>
            <a:r>
              <a:rPr lang="zh-CN" altLang="en-US" strike="noStrike" noProof="1"/>
              <a:t>第二级</a:t>
            </a:r>
            <a:endParaRPr lang="zh-CN" altLang="en-US" strike="noStrike" noProof="1"/>
          </a:p>
          <a:p>
            <a:pPr lvl="2" fontAlgn="base"/>
            <a:r>
              <a:rPr lang="zh-CN" altLang="en-US" strike="noStrike" noProof="1"/>
              <a:t>第三级</a:t>
            </a:r>
            <a:endParaRPr lang="zh-CN" altLang="en-US" strike="noStrike" noProof="1"/>
          </a:p>
          <a:p>
            <a:pPr lvl="3" fontAlgn="base"/>
            <a:r>
              <a:rPr lang="zh-CN" altLang="en-US" strike="noStrike" noProof="1"/>
              <a:t>第四级</a:t>
            </a:r>
            <a:endParaRPr lang="zh-CN" altLang="en-US" strike="noStrike" noProof="1"/>
          </a:p>
          <a:p>
            <a:pPr lvl="4" fontAlgn="base"/>
            <a:r>
              <a:rPr lang="zh-CN" altLang="en-US" strike="noStrike" noProof="1"/>
              <a:t>第五级</a:t>
            </a:r>
            <a:endParaRPr lang="zh-CN" altLang="en-US" strike="noStrike" noProof="1"/>
          </a:p>
        </p:txBody>
      </p:sp>
      <p:sp>
        <p:nvSpPr>
          <p:cNvPr id="11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/>
            </a:lvl1pPr>
          </a:lstStyle>
          <a:p>
            <a:pPr marL="0" marR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530820CF-B880-4189-942D-D702A7CBA730}" type="datetimeFigureOut">
              <a:rPr kumimoji="0" lang="zh-CN" altLang="en-US" b="0" i="0" strike="noStrike" kern="1200" cap="none" spc="0" normalizeH="0" baseline="0" noProof="1" smtClean="0">
                <a:latin typeface="Calibri" panose="020F0502020204030204" pitchFamily="34" charset="0"/>
                <a:ea typeface="宋体" panose="02010600030101010101" pitchFamily="2" charset="-122"/>
                <a:cs typeface="+mn-cs"/>
              </a:rPr>
            </a:fld>
            <a:endParaRPr kumimoji="0" lang="zh-CN" altLang="en-US" b="0" i="0" strike="noStrike" kern="1200" cap="none" spc="0" normalizeH="0" baseline="0" noProof="1" smtClean="0">
              <a:latin typeface="Calibri" panose="020F050202020403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2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/>
            </a:lvl1pPr>
          </a:lstStyle>
          <a:p>
            <a:pPr marL="0" marR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b="0" i="0" strike="noStrike" kern="1200" cap="none" spc="0" normalizeH="0" baseline="0" noProof="1"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3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/>
          <a:p>
            <a:pPr algn="r" eaLnBrk="1" fontAlgn="base" hangingPunct="1"/>
            <a:fld id="{9A0DB2DC-4C9A-4742-B13C-FB6460FD3503}" type="slidenum">
              <a:rPr lang="zh-CN" altLang="en-US" sz="1200" strike="noStrike" noProof="1" dirty="0">
                <a:solidFill>
                  <a:srgbClr val="898989"/>
                </a:solidFill>
                <a:latin typeface="Calibri" panose="020F0502020204030204" pitchFamily="34" charset="0"/>
                <a:ea typeface="宋体" panose="02010600030101010101" pitchFamily="2" charset="-122"/>
                <a:cs typeface="+mn-ea"/>
              </a:rPr>
            </a:fld>
            <a:endParaRPr lang="zh-CN" altLang="en-US" sz="1200" strike="noStrike" noProof="1" dirty="0">
              <a:solidFill>
                <a:srgbClr val="898989"/>
              </a:solidFill>
              <a:latin typeface="Calibri" panose="020F0502020204030204" pitchFamily="34" charset="0"/>
            </a:endParaRPr>
          </a:p>
        </p:txBody>
      </p:sp>
    </p:spTree>
  </p:cSld>
  <p:clrMapOvr>
    <a:masterClrMapping/>
  </p:clrMapOvr>
  <p:transition spd="slow" advTm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bg>
      <p:bgPr>
        <a:pattFill prst="narHorz">
          <a:fgClr>
            <a:srgbClr val="F2F2F2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pPr fontAlgn="base"/>
            <a:r>
              <a:rPr lang="zh-CN" altLang="en-US" strike="noStrike" noProof="1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 fontAlgn="base"/>
            <a:r>
              <a:rPr lang="zh-CN" altLang="en-US" strike="noStrike" noProof="1"/>
              <a:t>单击此处编辑母版文本样式</a:t>
            </a:r>
            <a:endParaRPr lang="zh-CN" altLang="en-US" strike="noStrike" noProof="1"/>
          </a:p>
          <a:p>
            <a:pPr lvl="1" fontAlgn="base"/>
            <a:r>
              <a:rPr lang="zh-CN" altLang="en-US" strike="noStrike" noProof="1"/>
              <a:t>第二级</a:t>
            </a:r>
            <a:endParaRPr lang="zh-CN" altLang="en-US" strike="noStrike" noProof="1"/>
          </a:p>
          <a:p>
            <a:pPr lvl="2" fontAlgn="base"/>
            <a:r>
              <a:rPr lang="zh-CN" altLang="en-US" strike="noStrike" noProof="1"/>
              <a:t>第三级</a:t>
            </a:r>
            <a:endParaRPr lang="zh-CN" altLang="en-US" strike="noStrike" noProof="1"/>
          </a:p>
          <a:p>
            <a:pPr lvl="3" fontAlgn="base"/>
            <a:r>
              <a:rPr lang="zh-CN" altLang="en-US" strike="noStrike" noProof="1"/>
              <a:t>第四级</a:t>
            </a:r>
            <a:endParaRPr lang="zh-CN" altLang="en-US" strike="noStrike" noProof="1"/>
          </a:p>
          <a:p>
            <a:pPr lvl="4" fontAlgn="base"/>
            <a:r>
              <a:rPr lang="zh-CN" altLang="en-US" strike="noStrike" noProof="1"/>
              <a:t>第五级</a:t>
            </a:r>
            <a:endParaRPr lang="zh-CN" altLang="en-US" strike="noStrike" noProof="1"/>
          </a:p>
        </p:txBody>
      </p:sp>
      <p:sp>
        <p:nvSpPr>
          <p:cNvPr id="11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/>
            </a:lvl1pPr>
          </a:lstStyle>
          <a:p>
            <a:pPr marL="0" marR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530820CF-B880-4189-942D-D702A7CBA730}" type="datetimeFigureOut">
              <a:rPr kumimoji="0" lang="zh-CN" altLang="en-US" b="0" i="0" strike="noStrike" kern="1200" cap="none" spc="0" normalizeH="0" baseline="0" noProof="1" smtClean="0">
                <a:latin typeface="Calibri" panose="020F0502020204030204" pitchFamily="34" charset="0"/>
                <a:ea typeface="宋体" panose="02010600030101010101" pitchFamily="2" charset="-122"/>
                <a:cs typeface="+mn-cs"/>
              </a:rPr>
            </a:fld>
            <a:endParaRPr kumimoji="0" lang="zh-CN" altLang="en-US" b="0" i="0" strike="noStrike" kern="1200" cap="none" spc="0" normalizeH="0" baseline="0" noProof="1" smtClean="0">
              <a:latin typeface="Calibri" panose="020F050202020403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2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/>
            </a:lvl1pPr>
          </a:lstStyle>
          <a:p>
            <a:pPr marL="0" marR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b="0" i="0" strike="noStrike" kern="1200" cap="none" spc="0" normalizeH="0" baseline="0" noProof="1"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3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/>
          <a:p>
            <a:pPr algn="r" eaLnBrk="1" fontAlgn="base" hangingPunct="1"/>
            <a:fld id="{9A0DB2DC-4C9A-4742-B13C-FB6460FD3503}" type="slidenum">
              <a:rPr lang="zh-CN" altLang="en-US" sz="1200" strike="noStrike" noProof="1" dirty="0">
                <a:solidFill>
                  <a:srgbClr val="898989"/>
                </a:solidFill>
                <a:latin typeface="Calibri" panose="020F0502020204030204" pitchFamily="34" charset="0"/>
                <a:ea typeface="宋体" panose="02010600030101010101" pitchFamily="2" charset="-122"/>
                <a:cs typeface="+mn-ea"/>
              </a:rPr>
            </a:fld>
            <a:endParaRPr lang="zh-CN" altLang="en-US" sz="1200" strike="noStrike" noProof="1" dirty="0">
              <a:solidFill>
                <a:srgbClr val="898989"/>
              </a:solidFill>
              <a:latin typeface="Calibri" panose="020F0502020204030204" pitchFamily="34" charset="0"/>
            </a:endParaRPr>
          </a:p>
        </p:txBody>
      </p:sp>
    </p:spTree>
  </p:cSld>
  <p:clrMapOvr>
    <a:masterClrMapping/>
  </p:clrMapOvr>
  <p:transition spd="slow" advTm="0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自定义版式">
    <p:bg>
      <p:bgPr>
        <a:pattFill prst="narHorz">
          <a:fgClr>
            <a:srgbClr val="F2F2F2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11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/>
            </a:lvl1pPr>
          </a:lstStyle>
          <a:p>
            <a:pPr marL="0" marR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530820CF-B880-4189-942D-D702A7CBA730}" type="datetimeFigureOut">
              <a:rPr kumimoji="0" lang="zh-CN" altLang="en-US" b="0" i="0" strike="noStrike" kern="1200" cap="none" spc="0" normalizeH="0" baseline="0" noProof="1" smtClean="0">
                <a:latin typeface="Calibri" panose="020F0502020204030204" pitchFamily="34" charset="0"/>
                <a:ea typeface="宋体" panose="02010600030101010101" pitchFamily="2" charset="-122"/>
                <a:cs typeface="+mn-cs"/>
              </a:rPr>
            </a:fld>
            <a:endParaRPr kumimoji="0" lang="zh-CN" altLang="en-US" b="0" i="0" strike="noStrike" kern="1200" cap="none" spc="0" normalizeH="0" baseline="0" noProof="1" smtClean="0">
              <a:latin typeface="Calibri" panose="020F050202020403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2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/>
            </a:lvl1pPr>
          </a:lstStyle>
          <a:p>
            <a:pPr marL="0" marR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b="0" i="0" strike="noStrike" kern="1200" cap="none" spc="0" normalizeH="0" baseline="0" noProof="1"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3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/>
          <a:p>
            <a:pPr algn="r" eaLnBrk="1" fontAlgn="base" hangingPunct="1"/>
            <a:fld id="{9A0DB2DC-4C9A-4742-B13C-FB6460FD3503}" type="slidenum">
              <a:rPr lang="zh-CN" altLang="en-US" sz="1200" strike="noStrike" noProof="1" dirty="0">
                <a:solidFill>
                  <a:srgbClr val="898989"/>
                </a:solidFill>
                <a:latin typeface="Calibri" panose="020F0502020204030204" pitchFamily="34" charset="0"/>
                <a:ea typeface="宋体" panose="02010600030101010101" pitchFamily="2" charset="-122"/>
                <a:cs typeface="+mn-ea"/>
              </a:rPr>
            </a:fld>
            <a:endParaRPr lang="zh-CN" altLang="en-US" sz="1200" strike="noStrike" noProof="1" dirty="0">
              <a:solidFill>
                <a:srgbClr val="898989"/>
              </a:solidFill>
              <a:latin typeface="Calibri" panose="020F0502020204030204" pitchFamily="34" charset="0"/>
            </a:endParaRPr>
          </a:p>
        </p:txBody>
      </p:sp>
    </p:spTree>
  </p:cSld>
  <p:clrMapOvr>
    <a:masterClrMapping/>
  </p:clrMapOvr>
  <p:transition spd="slow" advTm="0"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自定义版式">
    <p:bg>
      <p:bgPr>
        <a:pattFill prst="narHorz">
          <a:fgClr>
            <a:srgbClr val="F2F2F2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11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/>
            </a:lvl1pPr>
          </a:lstStyle>
          <a:p>
            <a:pPr marL="0" marR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530820CF-B880-4189-942D-D702A7CBA730}" type="datetimeFigureOut">
              <a:rPr kumimoji="0" lang="zh-CN" altLang="en-US" b="0" i="0" strike="noStrike" kern="1200" cap="none" spc="0" normalizeH="0" baseline="0" noProof="1" smtClean="0">
                <a:latin typeface="Calibri" panose="020F0502020204030204" pitchFamily="34" charset="0"/>
                <a:ea typeface="宋体" panose="02010600030101010101" pitchFamily="2" charset="-122"/>
                <a:cs typeface="+mn-cs"/>
              </a:rPr>
            </a:fld>
            <a:endParaRPr kumimoji="0" lang="zh-CN" altLang="en-US" b="0" i="0" strike="noStrike" kern="1200" cap="none" spc="0" normalizeH="0" baseline="0" noProof="1" smtClean="0">
              <a:latin typeface="Calibri" panose="020F050202020403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2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/>
            </a:lvl1pPr>
          </a:lstStyle>
          <a:p>
            <a:pPr marL="0" marR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b="0" i="0" strike="noStrike" kern="1200" cap="none" spc="0" normalizeH="0" baseline="0" noProof="1"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3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/>
          <a:p>
            <a:pPr algn="r" eaLnBrk="1" fontAlgn="base" hangingPunct="1"/>
            <a:fld id="{9A0DB2DC-4C9A-4742-B13C-FB6460FD3503}" type="slidenum">
              <a:rPr lang="zh-CN" altLang="en-US" sz="1200" strike="noStrike" noProof="1" dirty="0">
                <a:solidFill>
                  <a:srgbClr val="898989"/>
                </a:solidFill>
                <a:latin typeface="Calibri" panose="020F0502020204030204" pitchFamily="34" charset="0"/>
                <a:ea typeface="宋体" panose="02010600030101010101" pitchFamily="2" charset="-122"/>
                <a:cs typeface="+mn-ea"/>
              </a:rPr>
            </a:fld>
            <a:endParaRPr lang="zh-CN" altLang="en-US" sz="1200" strike="noStrike" noProof="1" dirty="0">
              <a:solidFill>
                <a:srgbClr val="898989"/>
              </a:solidFill>
              <a:latin typeface="Calibri" panose="020F0502020204030204" pitchFamily="34" charset="0"/>
            </a:endParaRPr>
          </a:p>
        </p:txBody>
      </p:sp>
    </p:spTree>
  </p:cSld>
  <p:clrMapOvr>
    <a:masterClrMapping/>
  </p:clrMapOvr>
  <p:transition spd="slow" advTm="0"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自定义版式">
    <p:bg>
      <p:bgPr>
        <a:pattFill prst="narHorz">
          <a:fgClr>
            <a:srgbClr val="F2F2F2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11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/>
            </a:lvl1pPr>
          </a:lstStyle>
          <a:p>
            <a:pPr marL="0" marR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530820CF-B880-4189-942D-D702A7CBA730}" type="datetimeFigureOut">
              <a:rPr kumimoji="0" lang="zh-CN" altLang="en-US" b="0" i="0" strike="noStrike" kern="1200" cap="none" spc="0" normalizeH="0" baseline="0" noProof="1" smtClean="0">
                <a:latin typeface="Calibri" panose="020F0502020204030204" pitchFamily="34" charset="0"/>
                <a:ea typeface="宋体" panose="02010600030101010101" pitchFamily="2" charset="-122"/>
                <a:cs typeface="+mn-cs"/>
              </a:rPr>
            </a:fld>
            <a:endParaRPr kumimoji="0" lang="zh-CN" altLang="en-US" b="0" i="0" strike="noStrike" kern="1200" cap="none" spc="0" normalizeH="0" baseline="0" noProof="1" smtClean="0">
              <a:latin typeface="Calibri" panose="020F050202020403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2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/>
            </a:lvl1pPr>
          </a:lstStyle>
          <a:p>
            <a:pPr marL="0" marR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b="0" i="0" strike="noStrike" kern="1200" cap="none" spc="0" normalizeH="0" baseline="0" noProof="1"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3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/>
          <a:p>
            <a:pPr algn="r" eaLnBrk="1" fontAlgn="base" hangingPunct="1"/>
            <a:fld id="{9A0DB2DC-4C9A-4742-B13C-FB6460FD3503}" type="slidenum">
              <a:rPr lang="zh-CN" altLang="en-US" sz="1200" strike="noStrike" noProof="1" dirty="0">
                <a:solidFill>
                  <a:srgbClr val="898989"/>
                </a:solidFill>
                <a:latin typeface="Calibri" panose="020F0502020204030204" pitchFamily="34" charset="0"/>
                <a:ea typeface="宋体" panose="02010600030101010101" pitchFamily="2" charset="-122"/>
                <a:cs typeface="+mn-ea"/>
              </a:rPr>
            </a:fld>
            <a:endParaRPr lang="zh-CN" altLang="en-US" sz="1200" strike="noStrike" noProof="1" dirty="0">
              <a:solidFill>
                <a:srgbClr val="898989"/>
              </a:solidFill>
              <a:latin typeface="Calibri" panose="020F0502020204030204" pitchFamily="34" charset="0"/>
            </a:endParaRPr>
          </a:p>
        </p:txBody>
      </p:sp>
    </p:spTree>
  </p:cSld>
  <p:clrMapOvr>
    <a:masterClrMapping/>
  </p:clrMapOvr>
  <p:transition spd="slow" advTm="0"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自定义版式">
    <p:bg>
      <p:bgPr>
        <a:pattFill prst="narHorz">
          <a:fgClr>
            <a:srgbClr val="F2F2F2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11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/>
            </a:lvl1pPr>
          </a:lstStyle>
          <a:p>
            <a:pPr marL="0" marR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530820CF-B880-4189-942D-D702A7CBA730}" type="datetimeFigureOut">
              <a:rPr kumimoji="0" lang="zh-CN" altLang="en-US" b="0" i="0" strike="noStrike" kern="1200" cap="none" spc="0" normalizeH="0" baseline="0" noProof="1" smtClean="0">
                <a:latin typeface="Calibri" panose="020F0502020204030204" pitchFamily="34" charset="0"/>
                <a:ea typeface="宋体" panose="02010600030101010101" pitchFamily="2" charset="-122"/>
                <a:cs typeface="+mn-cs"/>
              </a:rPr>
            </a:fld>
            <a:endParaRPr kumimoji="0" lang="zh-CN" altLang="en-US" b="0" i="0" strike="noStrike" kern="1200" cap="none" spc="0" normalizeH="0" baseline="0" noProof="1" smtClean="0">
              <a:latin typeface="Calibri" panose="020F050202020403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2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/>
            </a:lvl1pPr>
          </a:lstStyle>
          <a:p>
            <a:pPr marL="0" marR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b="0" i="0" strike="noStrike" kern="1200" cap="none" spc="0" normalizeH="0" baseline="0" noProof="1"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3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/>
          <a:p>
            <a:pPr algn="r" eaLnBrk="1" fontAlgn="base" hangingPunct="1"/>
            <a:fld id="{9A0DB2DC-4C9A-4742-B13C-FB6460FD3503}" type="slidenum">
              <a:rPr lang="zh-CN" altLang="en-US" sz="1200" strike="noStrike" noProof="1" dirty="0">
                <a:solidFill>
                  <a:srgbClr val="898989"/>
                </a:solidFill>
                <a:latin typeface="Calibri" panose="020F0502020204030204" pitchFamily="34" charset="0"/>
                <a:ea typeface="宋体" panose="02010600030101010101" pitchFamily="2" charset="-122"/>
                <a:cs typeface="+mn-ea"/>
              </a:rPr>
            </a:fld>
            <a:endParaRPr lang="zh-CN" altLang="en-US" sz="1200" strike="noStrike" noProof="1" dirty="0">
              <a:solidFill>
                <a:srgbClr val="898989"/>
              </a:solidFill>
              <a:latin typeface="Calibri" panose="020F0502020204030204" pitchFamily="34" charset="0"/>
            </a:endParaRPr>
          </a:p>
        </p:txBody>
      </p:sp>
    </p:spTree>
  </p:cSld>
  <p:clrMapOvr>
    <a:masterClrMapping/>
  </p:clrMapOvr>
  <p:transition spd="slow" advTm="0"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自定义版式">
    <p:bg>
      <p:bgPr>
        <a:pattFill prst="narHorz">
          <a:fgClr>
            <a:srgbClr val="F2F2F2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11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/>
            </a:lvl1pPr>
          </a:lstStyle>
          <a:p>
            <a:pPr marL="0" marR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530820CF-B880-4189-942D-D702A7CBA730}" type="datetimeFigureOut">
              <a:rPr kumimoji="0" lang="zh-CN" altLang="en-US" b="0" i="0" strike="noStrike" kern="1200" cap="none" spc="0" normalizeH="0" baseline="0" noProof="1" smtClean="0">
                <a:latin typeface="Calibri" panose="020F0502020204030204" pitchFamily="34" charset="0"/>
                <a:ea typeface="宋体" panose="02010600030101010101" pitchFamily="2" charset="-122"/>
                <a:cs typeface="+mn-cs"/>
              </a:rPr>
            </a:fld>
            <a:endParaRPr kumimoji="0" lang="zh-CN" altLang="en-US" b="0" i="0" strike="noStrike" kern="1200" cap="none" spc="0" normalizeH="0" baseline="0" noProof="1" smtClean="0">
              <a:latin typeface="Calibri" panose="020F050202020403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2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/>
            </a:lvl1pPr>
          </a:lstStyle>
          <a:p>
            <a:pPr marL="0" marR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b="0" i="0" strike="noStrike" kern="1200" cap="none" spc="0" normalizeH="0" baseline="0" noProof="1"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3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/>
          <a:p>
            <a:pPr algn="r" eaLnBrk="1" fontAlgn="base" hangingPunct="1"/>
            <a:fld id="{9A0DB2DC-4C9A-4742-B13C-FB6460FD3503}" type="slidenum">
              <a:rPr lang="zh-CN" altLang="en-US" sz="1200" strike="noStrike" noProof="1" dirty="0">
                <a:solidFill>
                  <a:srgbClr val="898989"/>
                </a:solidFill>
                <a:latin typeface="Calibri" panose="020F0502020204030204" pitchFamily="34" charset="0"/>
                <a:ea typeface="宋体" panose="02010600030101010101" pitchFamily="2" charset="-122"/>
                <a:cs typeface="+mn-ea"/>
              </a:rPr>
            </a:fld>
            <a:endParaRPr lang="zh-CN" altLang="en-US" sz="1200" strike="noStrike" noProof="1" dirty="0">
              <a:solidFill>
                <a:srgbClr val="898989"/>
              </a:solidFill>
              <a:latin typeface="Calibri" panose="020F0502020204030204" pitchFamily="34" charset="0"/>
            </a:endParaRPr>
          </a:p>
        </p:txBody>
      </p:sp>
    </p:spTree>
  </p:cSld>
  <p:clrMapOvr>
    <a:masterClrMapping/>
  </p:clrMapOvr>
  <p:transition spd="slow" advTm="0"/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自定义版式">
    <p:bg>
      <p:bgPr>
        <a:pattFill prst="narHorz">
          <a:fgClr>
            <a:srgbClr val="F2F2F2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11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/>
            </a:lvl1pPr>
          </a:lstStyle>
          <a:p>
            <a:pPr marL="0" marR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530820CF-B880-4189-942D-D702A7CBA730}" type="datetimeFigureOut">
              <a:rPr kumimoji="0" lang="zh-CN" altLang="en-US" b="0" i="0" strike="noStrike" kern="1200" cap="none" spc="0" normalizeH="0" baseline="0" noProof="1" smtClean="0">
                <a:latin typeface="Calibri" panose="020F0502020204030204" pitchFamily="34" charset="0"/>
                <a:ea typeface="宋体" panose="02010600030101010101" pitchFamily="2" charset="-122"/>
                <a:cs typeface="+mn-cs"/>
              </a:rPr>
            </a:fld>
            <a:endParaRPr kumimoji="0" lang="zh-CN" altLang="en-US" b="0" i="0" strike="noStrike" kern="1200" cap="none" spc="0" normalizeH="0" baseline="0" noProof="1" smtClean="0">
              <a:latin typeface="Calibri" panose="020F050202020403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2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/>
            </a:lvl1pPr>
          </a:lstStyle>
          <a:p>
            <a:pPr marL="0" marR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b="0" i="0" strike="noStrike" kern="1200" cap="none" spc="0" normalizeH="0" baseline="0" noProof="1"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3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/>
          <a:p>
            <a:pPr algn="r" eaLnBrk="1" fontAlgn="base" hangingPunct="1"/>
            <a:fld id="{9A0DB2DC-4C9A-4742-B13C-FB6460FD3503}" type="slidenum">
              <a:rPr lang="zh-CN" altLang="en-US" sz="1200" strike="noStrike" noProof="1" dirty="0">
                <a:solidFill>
                  <a:srgbClr val="898989"/>
                </a:solidFill>
                <a:latin typeface="Calibri" panose="020F0502020204030204" pitchFamily="34" charset="0"/>
                <a:ea typeface="宋体" panose="02010600030101010101" pitchFamily="2" charset="-122"/>
                <a:cs typeface="+mn-ea"/>
              </a:rPr>
            </a:fld>
            <a:endParaRPr lang="zh-CN" altLang="en-US" sz="1200" strike="noStrike" noProof="1" dirty="0">
              <a:solidFill>
                <a:srgbClr val="898989"/>
              </a:solidFill>
              <a:latin typeface="Calibri" panose="020F0502020204030204" pitchFamily="34" charset="0"/>
            </a:endParaRPr>
          </a:p>
        </p:txBody>
      </p:sp>
    </p:spTree>
  </p:cSld>
  <p:clrMapOvr>
    <a:masterClrMapping/>
  </p:clrMapOvr>
  <p:transition spd="slow" advTm="0"/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自定义版式">
    <p:bg>
      <p:bgPr>
        <a:pattFill prst="narHorz">
          <a:fgClr>
            <a:srgbClr val="F2F2F2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11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/>
            </a:lvl1pPr>
          </a:lstStyle>
          <a:p>
            <a:pPr marL="0" marR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530820CF-B880-4189-942D-D702A7CBA730}" type="datetimeFigureOut">
              <a:rPr kumimoji="0" lang="zh-CN" altLang="en-US" b="0" i="0" strike="noStrike" kern="1200" cap="none" spc="0" normalizeH="0" baseline="0" noProof="1" smtClean="0">
                <a:latin typeface="Calibri" panose="020F0502020204030204" pitchFamily="34" charset="0"/>
                <a:ea typeface="宋体" panose="02010600030101010101" pitchFamily="2" charset="-122"/>
                <a:cs typeface="+mn-cs"/>
              </a:rPr>
            </a:fld>
            <a:endParaRPr kumimoji="0" lang="zh-CN" altLang="en-US" b="0" i="0" strike="noStrike" kern="1200" cap="none" spc="0" normalizeH="0" baseline="0" noProof="1" smtClean="0">
              <a:latin typeface="Calibri" panose="020F050202020403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2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/>
            </a:lvl1pPr>
          </a:lstStyle>
          <a:p>
            <a:pPr marL="0" marR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b="0" i="0" strike="noStrike" kern="1200" cap="none" spc="0" normalizeH="0" baseline="0" noProof="1"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3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/>
          <a:p>
            <a:pPr algn="r" eaLnBrk="1" fontAlgn="base" hangingPunct="1"/>
            <a:fld id="{9A0DB2DC-4C9A-4742-B13C-FB6460FD3503}" type="slidenum">
              <a:rPr lang="zh-CN" altLang="en-US" sz="1200" strike="noStrike" noProof="1" dirty="0">
                <a:solidFill>
                  <a:srgbClr val="898989"/>
                </a:solidFill>
                <a:latin typeface="Calibri" panose="020F0502020204030204" pitchFamily="34" charset="0"/>
                <a:ea typeface="宋体" panose="02010600030101010101" pitchFamily="2" charset="-122"/>
                <a:cs typeface="+mn-ea"/>
              </a:rPr>
            </a:fld>
            <a:endParaRPr lang="zh-CN" altLang="en-US" sz="1200" strike="noStrike" noProof="1" dirty="0">
              <a:solidFill>
                <a:srgbClr val="898989"/>
              </a:solidFill>
              <a:latin typeface="Calibri" panose="020F0502020204030204" pitchFamily="34" charset="0"/>
            </a:endParaRPr>
          </a:p>
        </p:txBody>
      </p:sp>
    </p:spTree>
  </p:cSld>
  <p:clrMapOvr>
    <a:masterClrMapping/>
  </p:clrMapOvr>
  <p:transition spd="slow" advTm="0"/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自定义版式">
    <p:bg>
      <p:bgPr>
        <a:pattFill prst="narHorz">
          <a:fgClr>
            <a:srgbClr val="F2F2F2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11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/>
            </a:lvl1pPr>
          </a:lstStyle>
          <a:p>
            <a:pPr marL="0" marR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530820CF-B880-4189-942D-D702A7CBA730}" type="datetimeFigureOut">
              <a:rPr kumimoji="0" lang="zh-CN" altLang="en-US" b="0" i="0" strike="noStrike" kern="1200" cap="none" spc="0" normalizeH="0" baseline="0" noProof="1" smtClean="0">
                <a:latin typeface="Calibri" panose="020F0502020204030204" pitchFamily="34" charset="0"/>
                <a:ea typeface="宋体" panose="02010600030101010101" pitchFamily="2" charset="-122"/>
                <a:cs typeface="+mn-cs"/>
              </a:rPr>
            </a:fld>
            <a:endParaRPr kumimoji="0" lang="zh-CN" altLang="en-US" b="0" i="0" strike="noStrike" kern="1200" cap="none" spc="0" normalizeH="0" baseline="0" noProof="1" smtClean="0">
              <a:latin typeface="Calibri" panose="020F050202020403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2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/>
            </a:lvl1pPr>
          </a:lstStyle>
          <a:p>
            <a:pPr marL="0" marR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b="0" i="0" strike="noStrike" kern="1200" cap="none" spc="0" normalizeH="0" baseline="0" noProof="1"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3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/>
          <a:p>
            <a:pPr algn="r" eaLnBrk="1" fontAlgn="base" hangingPunct="1"/>
            <a:fld id="{9A0DB2DC-4C9A-4742-B13C-FB6460FD3503}" type="slidenum">
              <a:rPr lang="zh-CN" altLang="en-US" sz="1200" strike="noStrike" noProof="1" dirty="0">
                <a:solidFill>
                  <a:srgbClr val="898989"/>
                </a:solidFill>
                <a:latin typeface="Calibri" panose="020F0502020204030204" pitchFamily="34" charset="0"/>
                <a:ea typeface="宋体" panose="02010600030101010101" pitchFamily="2" charset="-122"/>
                <a:cs typeface="+mn-ea"/>
              </a:rPr>
            </a:fld>
            <a:endParaRPr lang="zh-CN" altLang="en-US" sz="1200" strike="noStrike" noProof="1" dirty="0">
              <a:solidFill>
                <a:srgbClr val="898989"/>
              </a:solidFill>
              <a:latin typeface="Calibri" panose="020F0502020204030204" pitchFamily="34" charset="0"/>
            </a:endParaRPr>
          </a:p>
        </p:txBody>
      </p:sp>
    </p:spTree>
  </p:cSld>
  <p:clrMapOvr>
    <a:masterClrMapping/>
  </p:clrMapOvr>
  <p:transition spd="slow" advTm="0"/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自定义版式">
    <p:bg>
      <p:bgPr>
        <a:pattFill prst="narHorz">
          <a:fgClr>
            <a:srgbClr val="F2F2F2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11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/>
            </a:lvl1pPr>
          </a:lstStyle>
          <a:p>
            <a:pPr marL="0" marR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530820CF-B880-4189-942D-D702A7CBA730}" type="datetimeFigureOut">
              <a:rPr kumimoji="0" lang="zh-CN" altLang="en-US" b="0" i="0" strike="noStrike" kern="1200" cap="none" spc="0" normalizeH="0" baseline="0" noProof="1" smtClean="0">
                <a:latin typeface="Calibri" panose="020F0502020204030204" pitchFamily="34" charset="0"/>
                <a:ea typeface="宋体" panose="02010600030101010101" pitchFamily="2" charset="-122"/>
                <a:cs typeface="+mn-cs"/>
              </a:rPr>
            </a:fld>
            <a:endParaRPr kumimoji="0" lang="zh-CN" altLang="en-US" b="0" i="0" strike="noStrike" kern="1200" cap="none" spc="0" normalizeH="0" baseline="0" noProof="1" smtClean="0">
              <a:latin typeface="Calibri" panose="020F050202020403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2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/>
            </a:lvl1pPr>
          </a:lstStyle>
          <a:p>
            <a:pPr marL="0" marR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b="0" i="0" strike="noStrike" kern="1200" cap="none" spc="0" normalizeH="0" baseline="0" noProof="1"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3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/>
          <a:p>
            <a:pPr algn="r" eaLnBrk="1" fontAlgn="base" hangingPunct="1"/>
            <a:fld id="{9A0DB2DC-4C9A-4742-B13C-FB6460FD3503}" type="slidenum">
              <a:rPr lang="zh-CN" altLang="en-US" sz="1200" strike="noStrike" noProof="1" dirty="0">
                <a:solidFill>
                  <a:srgbClr val="898989"/>
                </a:solidFill>
                <a:latin typeface="Calibri" panose="020F0502020204030204" pitchFamily="34" charset="0"/>
                <a:ea typeface="宋体" panose="02010600030101010101" pitchFamily="2" charset="-122"/>
                <a:cs typeface="+mn-ea"/>
              </a:rPr>
            </a:fld>
            <a:endParaRPr lang="zh-CN" altLang="en-US" sz="1200" strike="noStrike" noProof="1" dirty="0">
              <a:solidFill>
                <a:srgbClr val="898989"/>
              </a:solidFill>
              <a:latin typeface="Calibri" panose="020F0502020204030204" pitchFamily="34" charset="0"/>
            </a:endParaRPr>
          </a:p>
        </p:txBody>
      </p:sp>
    </p:spTree>
  </p:cSld>
  <p:clrMapOvr>
    <a:masterClrMapping/>
  </p:clrMapOvr>
  <p:transition spd="slow" advTm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87391" y="740569"/>
            <a:ext cx="4629150" cy="3655219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自定义版式">
    <p:bg>
      <p:bgPr>
        <a:pattFill prst="narHorz">
          <a:fgClr>
            <a:srgbClr val="F2F2F2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11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/>
            </a:lvl1pPr>
          </a:lstStyle>
          <a:p>
            <a:pPr marL="0" marR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530820CF-B880-4189-942D-D702A7CBA730}" type="datetimeFigureOut">
              <a:rPr kumimoji="0" lang="zh-CN" altLang="en-US" b="0" i="0" strike="noStrike" kern="1200" cap="none" spc="0" normalizeH="0" baseline="0" noProof="1" smtClean="0">
                <a:latin typeface="Calibri" panose="020F0502020204030204" pitchFamily="34" charset="0"/>
                <a:ea typeface="宋体" panose="02010600030101010101" pitchFamily="2" charset="-122"/>
                <a:cs typeface="+mn-cs"/>
              </a:rPr>
            </a:fld>
            <a:endParaRPr kumimoji="0" lang="zh-CN" altLang="en-US" b="0" i="0" strike="noStrike" kern="1200" cap="none" spc="0" normalizeH="0" baseline="0" noProof="1" smtClean="0">
              <a:latin typeface="Calibri" panose="020F050202020403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2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/>
            </a:lvl1pPr>
          </a:lstStyle>
          <a:p>
            <a:pPr marL="0" marR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b="0" i="0" strike="noStrike" kern="1200" cap="none" spc="0" normalizeH="0" baseline="0" noProof="1"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3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/>
          <a:p>
            <a:pPr algn="r" eaLnBrk="1" fontAlgn="base" hangingPunct="1"/>
            <a:fld id="{9A0DB2DC-4C9A-4742-B13C-FB6460FD3503}" type="slidenum">
              <a:rPr lang="zh-CN" altLang="en-US" sz="1200" strike="noStrike" noProof="1" dirty="0">
                <a:solidFill>
                  <a:srgbClr val="898989"/>
                </a:solidFill>
                <a:latin typeface="Calibri" panose="020F0502020204030204" pitchFamily="34" charset="0"/>
                <a:ea typeface="宋体" panose="02010600030101010101" pitchFamily="2" charset="-122"/>
                <a:cs typeface="+mn-ea"/>
              </a:rPr>
            </a:fld>
            <a:endParaRPr lang="zh-CN" altLang="en-US" sz="1200" strike="noStrike" noProof="1" dirty="0">
              <a:solidFill>
                <a:srgbClr val="898989"/>
              </a:solidFill>
              <a:latin typeface="Calibri" panose="020F0502020204030204" pitchFamily="34" charset="0"/>
            </a:endParaRPr>
          </a:p>
        </p:txBody>
      </p:sp>
    </p:spTree>
  </p:cSld>
  <p:clrMapOvr>
    <a:masterClrMapping/>
  </p:clrMapOvr>
  <p:transition spd="slow" advTm="0"/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_自定义版式">
    <p:bg>
      <p:bgPr>
        <a:pattFill prst="narHorz">
          <a:fgClr>
            <a:srgbClr val="F2F2F2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11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/>
            </a:lvl1pPr>
          </a:lstStyle>
          <a:p>
            <a:pPr marL="0" marR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530820CF-B880-4189-942D-D702A7CBA730}" type="datetimeFigureOut">
              <a:rPr kumimoji="0" lang="zh-CN" altLang="en-US" b="0" i="0" strike="noStrike" kern="1200" cap="none" spc="0" normalizeH="0" baseline="0" noProof="1" smtClean="0">
                <a:latin typeface="Calibri" panose="020F0502020204030204" pitchFamily="34" charset="0"/>
                <a:ea typeface="宋体" panose="02010600030101010101" pitchFamily="2" charset="-122"/>
                <a:cs typeface="+mn-cs"/>
              </a:rPr>
            </a:fld>
            <a:endParaRPr kumimoji="0" lang="zh-CN" altLang="en-US" b="0" i="0" strike="noStrike" kern="1200" cap="none" spc="0" normalizeH="0" baseline="0" noProof="1" smtClean="0">
              <a:latin typeface="Calibri" panose="020F050202020403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2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/>
            </a:lvl1pPr>
          </a:lstStyle>
          <a:p>
            <a:pPr marL="0" marR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b="0" i="0" strike="noStrike" kern="1200" cap="none" spc="0" normalizeH="0" baseline="0" noProof="1"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3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/>
          <a:p>
            <a:pPr algn="r" eaLnBrk="1" fontAlgn="base" hangingPunct="1"/>
            <a:fld id="{9A0DB2DC-4C9A-4742-B13C-FB6460FD3503}" type="slidenum">
              <a:rPr lang="zh-CN" altLang="en-US" sz="1200" strike="noStrike" noProof="1" dirty="0">
                <a:solidFill>
                  <a:srgbClr val="898989"/>
                </a:solidFill>
                <a:latin typeface="Calibri" panose="020F0502020204030204" pitchFamily="34" charset="0"/>
                <a:ea typeface="宋体" panose="02010600030101010101" pitchFamily="2" charset="-122"/>
                <a:cs typeface="+mn-ea"/>
              </a:rPr>
            </a:fld>
            <a:endParaRPr lang="zh-CN" altLang="en-US" sz="1200" strike="noStrike" noProof="1" dirty="0">
              <a:solidFill>
                <a:srgbClr val="898989"/>
              </a:solidFill>
              <a:latin typeface="Calibri" panose="020F0502020204030204" pitchFamily="34" charset="0"/>
            </a:endParaRPr>
          </a:p>
        </p:txBody>
      </p:sp>
    </p:spTree>
  </p:cSld>
  <p:clrMapOvr>
    <a:masterClrMapping/>
  </p:clrMapOvr>
  <p:transition spd="slow" advTm="0"/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87391" y="740569"/>
            <a:ext cx="4629150" cy="3655219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3124012" cy="120015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342901"/>
            <a:ext cx="4629150" cy="40528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2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3124012" cy="285869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500"/>
            </a:lvl1pPr>
            <a:lvl2pPr marL="342900" indent="0">
              <a:buNone/>
              <a:defRPr sz="1350"/>
            </a:lvl2pPr>
            <a:lvl3pPr marL="685800" indent="0">
              <a:buNone/>
              <a:defRPr sz="1200"/>
            </a:lvl3pPr>
            <a:lvl4pPr marL="1028700" indent="0">
              <a:buNone/>
              <a:defRPr sz="1050"/>
            </a:lvl4pPr>
            <a:lvl5pPr marL="1371600" indent="0">
              <a:buNone/>
              <a:defRPr sz="1050"/>
            </a:lvl5pPr>
            <a:lvl6pPr marL="1714500" indent="0">
              <a:buNone/>
              <a:defRPr sz="1050"/>
            </a:lvl6pPr>
            <a:lvl7pPr marL="2057400" indent="0">
              <a:buNone/>
              <a:defRPr sz="1050"/>
            </a:lvl7pPr>
            <a:lvl8pPr marL="2400300" indent="0">
              <a:buNone/>
              <a:defRPr sz="1050"/>
            </a:lvl8pPr>
            <a:lvl9pPr marL="2743200" indent="0">
              <a:buNone/>
              <a:defRPr sz="105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955"/>
            <a:ext cx="8229600" cy="1143000"/>
          </a:xfrm>
          <a:prstGeom prst="rect">
            <a:avLst/>
          </a:prstGeom>
        </p:spPr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6280"/>
          </a:xfrm>
          <a:prstGeom prst="rect">
            <a:avLst/>
          </a:prstGeom>
        </p:spPr>
        <p:txBody>
          <a:bodyPr vert="eaVert"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543675" y="273844"/>
            <a:ext cx="1971675" cy="4358879"/>
          </a:xfrm>
          <a:prstGeom prst="rect">
            <a:avLst/>
          </a:prstGeom>
        </p:spPr>
        <p:txBody>
          <a:bodyPr vert="eaVert"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28650" y="273844"/>
            <a:ext cx="5800725" cy="4358879"/>
          </a:xfrm>
          <a:prstGeom prst="rect">
            <a:avLst/>
          </a:prstGeom>
        </p:spPr>
        <p:txBody>
          <a:bodyPr vert="eaVert"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8650" y="273050"/>
            <a:ext cx="7886700" cy="995363"/>
          </a:xfrm>
        </p:spPr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8" name="日期占位符 3"/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4638"/>
          </a:xfrm>
        </p:spPr>
        <p:txBody>
          <a:bodyPr/>
          <a:lstStyle>
            <a:lvl1pPr>
              <a:defRPr noProof="1" dirty="0">
                <a:latin typeface="Arial" panose="020B0604020202020204" charset="-52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BB962C8B-B14F-4D97-AF65-F5344CB8AC3E}" type="datetimeFigureOut">
              <a:rPr kumimoji="0" lang="zh-CN" altLang="en-US" sz="1800" b="0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charset="-52"/>
                <a:ea typeface="宋体" panose="02010600030101010101" pitchFamily="2" charset="-122"/>
                <a:cs typeface="+mn-cs"/>
              </a:rPr>
            </a:fld>
            <a:endParaRPr kumimoji="0" lang="zh-CN" altLang="en-US" sz="18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charset="-52"/>
              <a:ea typeface="宋体" panose="02010600030101010101" pitchFamily="2" charset="-122"/>
              <a:cs typeface="+mn-cs"/>
            </a:endParaRPr>
          </a:p>
        </p:txBody>
      </p:sp>
      <p:sp>
        <p:nvSpPr>
          <p:cNvPr id="9" name="页脚占位符 4"/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4638"/>
          </a:xfrm>
        </p:spPr>
        <p:txBody>
          <a:bodyPr/>
          <a:lstStyle>
            <a:lvl1pPr>
              <a:defRPr noProof="1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8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1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4638"/>
          </a:xfrm>
        </p:spPr>
        <p:txBody>
          <a:bodyPr vert="horz" wrap="square" lIns="91440" tIns="45720" rIns="91440" bIns="45720" numCol="1" anchor="t" anchorCtr="0" compatLnSpc="1"/>
          <a:p>
            <a:pPr lvl="0" eaLnBrk="1" fontAlgn="base" hangingPunct="1"/>
            <a:fld id="{9A0DB2DC-4C9A-4742-B13C-FB6460FD3503}" type="slidenum">
              <a:rPr lang="zh-CN" altLang="en-US" strike="noStrike" noProof="1" dirty="0"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zh-CN" altLang="en-US" strike="noStrike" noProof="1" dirty="0"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自定义版式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27485" y="108347"/>
            <a:ext cx="5258991" cy="519113"/>
          </a:xfrm>
        </p:spPr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8" name="日期占位符 2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8"/>
          </a:xfrm>
        </p:spPr>
        <p:txBody>
          <a:bodyPr/>
          <a:lstStyle>
            <a:lvl1pPr>
              <a:defRPr noProof="1">
                <a:latin typeface="Calibri" panose="020F050202020403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530820CF-B880-4189-942D-D702A7CBA730}" type="datetimeFigureOut">
              <a:rPr kumimoji="0" lang="zh-CN" altLang="en-US" sz="1800" b="0" i="0" u="none" strike="noStrike" kern="1200" cap="none" spc="0" normalizeH="0" baseline="0" noProof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宋体" panose="02010600030101010101" pitchFamily="2" charset="-122"/>
                <a:cs typeface="+mn-cs"/>
              </a:rPr>
            </a:fld>
            <a:endParaRPr kumimoji="0" lang="zh-CN" altLang="en-US" sz="1800" b="0" i="0" u="none" strike="noStrike" kern="1200" cap="none" spc="0" normalizeH="0" baseline="0" noProof="1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anose="020F050202020403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9" name="页脚占位符 3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8"/>
          </a:xfrm>
        </p:spPr>
        <p:txBody>
          <a:bodyPr/>
          <a:lstStyle>
            <a:lvl1pPr>
              <a:defRPr noProof="1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8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1" name="灯片编号占位符 4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8"/>
          </a:xfrm>
        </p:spPr>
        <p:txBody>
          <a:bodyPr vert="horz" wrap="square" lIns="91440" tIns="45720" rIns="91440" bIns="45720" numCol="1" anchor="t" anchorCtr="0" compatLnSpc="1"/>
          <a:p>
            <a:pPr lvl="0" fontAlgn="base"/>
            <a:fld id="{9A0DB2DC-4C9A-4742-B13C-FB6460FD3503}" type="slidenum">
              <a:rPr lang="zh-CN" altLang="en-US" strike="noStrike" noProof="1" dirty="0">
                <a:latin typeface="Calibri" panose="020F0502020204030204" pitchFamily="34" charset="0"/>
                <a:ea typeface="宋体" panose="02010600030101010101" pitchFamily="2" charset="-122"/>
                <a:cs typeface="+mn-ea"/>
              </a:rPr>
            </a:fld>
            <a:endParaRPr lang="zh-CN" altLang="en-US" strike="noStrike" noProof="1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  <p:transition spd="slow" advTm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3124012" cy="120015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342901"/>
            <a:ext cx="4629150" cy="40528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2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3124012" cy="285869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500"/>
            </a:lvl1pPr>
            <a:lvl2pPr marL="342900" indent="0">
              <a:buNone/>
              <a:defRPr sz="1350"/>
            </a:lvl2pPr>
            <a:lvl3pPr marL="685800" indent="0">
              <a:buNone/>
              <a:defRPr sz="1200"/>
            </a:lvl3pPr>
            <a:lvl4pPr marL="1028700" indent="0">
              <a:buNone/>
              <a:defRPr sz="1050"/>
            </a:lvl4pPr>
            <a:lvl5pPr marL="1371600" indent="0">
              <a:buNone/>
              <a:defRPr sz="1050"/>
            </a:lvl5pPr>
            <a:lvl6pPr marL="1714500" indent="0">
              <a:buNone/>
              <a:defRPr sz="1050"/>
            </a:lvl6pPr>
            <a:lvl7pPr marL="2057400" indent="0">
              <a:buNone/>
              <a:defRPr sz="1050"/>
            </a:lvl7pPr>
            <a:lvl8pPr marL="2400300" indent="0">
              <a:buNone/>
              <a:defRPr sz="1050"/>
            </a:lvl8pPr>
            <a:lvl9pPr marL="2743200" indent="0">
              <a:buNone/>
              <a:defRPr sz="105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27485" y="108347"/>
            <a:ext cx="5258991" cy="519113"/>
          </a:xfrm>
        </p:spPr>
        <p:txBody>
          <a:bodyPr/>
          <a:lstStyle/>
          <a:p>
            <a:pPr fontAlgn="base"/>
            <a:r>
              <a:rPr lang="zh-CN" altLang="en-US" strike="noStrike" noProof="1"/>
              <a:t>单击此处编辑母版标题样式</a:t>
            </a:r>
            <a:endParaRPr lang="zh-CN" altLang="en-US" strike="noStrike" noProof="1"/>
          </a:p>
        </p:txBody>
      </p:sp>
      <p:sp>
        <p:nvSpPr>
          <p:cNvPr id="8" name="日期占位符 2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8"/>
          </a:xfrm>
        </p:spPr>
        <p:txBody>
          <a:bodyPr/>
          <a:lstStyle>
            <a:lvl1pPr>
              <a:defRPr noProof="1">
                <a:latin typeface="Calibri" panose="020F050202020403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530820CF-B880-4189-942D-D702A7CBA730}" type="datetimeFigureOut">
              <a:rPr kumimoji="0" lang="zh-CN" altLang="en-US" sz="1800" b="0" i="0" u="none" strike="noStrike" kern="1200" cap="none" spc="0" normalizeH="0" baseline="0" noProof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宋体" panose="02010600030101010101" pitchFamily="2" charset="-122"/>
                <a:cs typeface="+mn-cs"/>
              </a:rPr>
            </a:fld>
            <a:endParaRPr kumimoji="0" lang="zh-CN" altLang="en-US" sz="1800" b="0" i="0" u="none" strike="noStrike" kern="1200" cap="none" spc="0" normalizeH="0" baseline="0" noProof="1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anose="020F050202020403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9" name="页脚占位符 3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8"/>
          </a:xfrm>
        </p:spPr>
        <p:txBody>
          <a:bodyPr/>
          <a:lstStyle>
            <a:lvl1pPr>
              <a:defRPr noProof="1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8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1" name="灯片编号占位符 4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8"/>
          </a:xfrm>
        </p:spPr>
        <p:txBody>
          <a:bodyPr vert="horz" wrap="square" lIns="91440" tIns="45720" rIns="91440" bIns="45720" numCol="1" anchor="t" anchorCtr="0" compatLnSpc="1"/>
          <a:p>
            <a:pPr lvl="0" fontAlgn="base"/>
            <a:fld id="{9A0DB2DC-4C9A-4742-B13C-FB6460FD3503}" type="slidenum">
              <a:rPr lang="zh-CN" altLang="en-US" strike="noStrike" noProof="1" dirty="0">
                <a:latin typeface="Calibri" panose="020F0502020204030204" pitchFamily="34" charset="0"/>
                <a:ea typeface="宋体" panose="02010600030101010101" pitchFamily="2" charset="-122"/>
                <a:cs typeface="+mn-ea"/>
              </a:rPr>
            </a:fld>
            <a:endParaRPr lang="zh-CN" altLang="en-US" strike="noStrike" noProof="1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  <p:transition spd="slow" advTm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955"/>
            <a:ext cx="8229600" cy="1143000"/>
          </a:xfrm>
          <a:prstGeom prst="rect">
            <a:avLst/>
          </a:prstGeom>
        </p:spPr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6280"/>
          </a:xfrm>
          <a:prstGeom prst="rect">
            <a:avLst/>
          </a:prstGeom>
        </p:spPr>
        <p:txBody>
          <a:bodyPr vert="eaVert"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543675" y="273844"/>
            <a:ext cx="1971675" cy="4358879"/>
          </a:xfrm>
          <a:prstGeom prst="rect">
            <a:avLst/>
          </a:prstGeom>
        </p:spPr>
        <p:txBody>
          <a:bodyPr vert="eaVert"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28650" y="273844"/>
            <a:ext cx="5800725" cy="4358879"/>
          </a:xfrm>
          <a:prstGeom prst="rect">
            <a:avLst/>
          </a:prstGeom>
        </p:spPr>
        <p:txBody>
          <a:bodyPr vert="eaVert"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8650" y="273050"/>
            <a:ext cx="7886700" cy="995363"/>
          </a:xfrm>
        </p:spPr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8" name="日期占位符 3"/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4638"/>
          </a:xfrm>
        </p:spPr>
        <p:txBody>
          <a:bodyPr/>
          <a:lstStyle>
            <a:lvl1pPr>
              <a:defRPr noProof="1" dirty="0">
                <a:latin typeface="Arial" panose="020B0604020202020204" charset="-52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BB962C8B-B14F-4D97-AF65-F5344CB8AC3E}" type="datetimeFigureOut">
              <a:rPr kumimoji="0" lang="zh-CN" altLang="en-US" sz="1800" b="0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charset="-52"/>
                <a:ea typeface="宋体" panose="02010600030101010101" pitchFamily="2" charset="-122"/>
                <a:cs typeface="+mn-cs"/>
              </a:rPr>
            </a:fld>
            <a:endParaRPr kumimoji="0" lang="zh-CN" altLang="en-US" sz="18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charset="-52"/>
              <a:ea typeface="宋体" panose="02010600030101010101" pitchFamily="2" charset="-122"/>
              <a:cs typeface="+mn-cs"/>
            </a:endParaRPr>
          </a:p>
        </p:txBody>
      </p:sp>
      <p:sp>
        <p:nvSpPr>
          <p:cNvPr id="9" name="页脚占位符 4"/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4638"/>
          </a:xfrm>
        </p:spPr>
        <p:txBody>
          <a:bodyPr/>
          <a:lstStyle>
            <a:lvl1pPr>
              <a:defRPr noProof="1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8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1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4638"/>
          </a:xfrm>
        </p:spPr>
        <p:txBody>
          <a:bodyPr vert="horz" wrap="square" lIns="91440" tIns="45720" rIns="91440" bIns="45720" numCol="1" anchor="t" anchorCtr="0" compatLnSpc="1"/>
          <a:p>
            <a:pPr lvl="0" eaLnBrk="1" fontAlgn="base" hangingPunct="1"/>
            <a:fld id="{9A0DB2DC-4C9A-4742-B13C-FB6460FD3503}" type="slidenum">
              <a:rPr lang="zh-CN" altLang="en-US" strike="noStrike" noProof="1" dirty="0"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zh-CN" altLang="en-US" strike="noStrike" noProof="1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自定义版式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27485" y="108347"/>
            <a:ext cx="5258991" cy="519113"/>
          </a:xfrm>
        </p:spPr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8" name="日期占位符 2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8"/>
          </a:xfrm>
        </p:spPr>
        <p:txBody>
          <a:bodyPr/>
          <a:lstStyle>
            <a:lvl1pPr>
              <a:defRPr noProof="1">
                <a:latin typeface="Calibri" panose="020F050202020403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530820CF-B880-4189-942D-D702A7CBA730}" type="datetimeFigureOut">
              <a:rPr kumimoji="0" lang="zh-CN" altLang="en-US" sz="1800" b="0" i="0" u="none" strike="noStrike" kern="1200" cap="none" spc="0" normalizeH="0" baseline="0" noProof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宋体" panose="02010600030101010101" pitchFamily="2" charset="-122"/>
                <a:cs typeface="+mn-cs"/>
              </a:rPr>
            </a:fld>
            <a:endParaRPr kumimoji="0" lang="zh-CN" altLang="en-US" sz="1800" b="0" i="0" u="none" strike="noStrike" kern="1200" cap="none" spc="0" normalizeH="0" baseline="0" noProof="1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anose="020F050202020403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9" name="页脚占位符 3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8"/>
          </a:xfrm>
        </p:spPr>
        <p:txBody>
          <a:bodyPr/>
          <a:lstStyle>
            <a:lvl1pPr>
              <a:defRPr noProof="1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8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1" name="灯片编号占位符 4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8"/>
          </a:xfrm>
        </p:spPr>
        <p:txBody>
          <a:bodyPr vert="horz" wrap="square" lIns="91440" tIns="45720" rIns="91440" bIns="45720" numCol="1" anchor="t" anchorCtr="0" compatLnSpc="1"/>
          <a:p>
            <a:pPr lvl="0" eaLnBrk="1" fontAlgn="base" hangingPunct="1"/>
            <a:fld id="{9A0DB2DC-4C9A-4742-B13C-FB6460FD3503}" type="slidenum">
              <a:rPr lang="zh-CN" altLang="en-US" strike="noStrike" noProof="1" dirty="0">
                <a:latin typeface="Calibri" panose="020F0502020204030204" pitchFamily="34" charset="0"/>
                <a:ea typeface="宋体" panose="02010600030101010101" pitchFamily="2" charset="-122"/>
                <a:cs typeface="+mn-ea"/>
              </a:rPr>
            </a:fld>
            <a:endParaRPr lang="zh-CN" altLang="en-US" strike="noStrike" noProof="1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  <p:transition spd="slow" advTm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27485" y="108347"/>
            <a:ext cx="5258991" cy="519113"/>
          </a:xfrm>
        </p:spPr>
        <p:txBody>
          <a:bodyPr/>
          <a:lstStyle/>
          <a:p>
            <a:pPr fontAlgn="base"/>
            <a:r>
              <a:rPr lang="zh-CN" altLang="en-US" strike="noStrike" noProof="1"/>
              <a:t>单击此处编辑母版标题样式</a:t>
            </a:r>
            <a:endParaRPr lang="zh-CN" altLang="en-US" strike="noStrike" noProof="1"/>
          </a:p>
        </p:txBody>
      </p:sp>
      <p:sp>
        <p:nvSpPr>
          <p:cNvPr id="8" name="日期占位符 2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8"/>
          </a:xfrm>
        </p:spPr>
        <p:txBody>
          <a:bodyPr/>
          <a:lstStyle>
            <a:lvl1pPr>
              <a:defRPr noProof="1">
                <a:latin typeface="Calibri" panose="020F050202020403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530820CF-B880-4189-942D-D702A7CBA730}" type="datetimeFigureOut">
              <a:rPr kumimoji="0" lang="zh-CN" altLang="en-US" sz="1800" b="0" i="0" u="none" strike="noStrike" kern="1200" cap="none" spc="0" normalizeH="0" baseline="0" noProof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宋体" panose="02010600030101010101" pitchFamily="2" charset="-122"/>
                <a:cs typeface="+mn-cs"/>
              </a:rPr>
            </a:fld>
            <a:endParaRPr kumimoji="0" lang="zh-CN" altLang="en-US" sz="1800" b="0" i="0" u="none" strike="noStrike" kern="1200" cap="none" spc="0" normalizeH="0" baseline="0" noProof="1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anose="020F050202020403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9" name="页脚占位符 3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8"/>
          </a:xfrm>
        </p:spPr>
        <p:txBody>
          <a:bodyPr/>
          <a:lstStyle>
            <a:lvl1pPr>
              <a:defRPr noProof="1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8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1" name="灯片编号占位符 4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8"/>
          </a:xfrm>
        </p:spPr>
        <p:txBody>
          <a:bodyPr vert="horz" wrap="square" lIns="91440" tIns="45720" rIns="91440" bIns="45720" numCol="1" anchor="t" anchorCtr="0" compatLnSpc="1"/>
          <a:p>
            <a:pPr lvl="0" eaLnBrk="1" fontAlgn="base" hangingPunct="1"/>
            <a:fld id="{9A0DB2DC-4C9A-4742-B13C-FB6460FD3503}" type="slidenum">
              <a:rPr lang="zh-CN" altLang="en-US" strike="noStrike" noProof="1" dirty="0">
                <a:latin typeface="Calibri" panose="020F0502020204030204" pitchFamily="34" charset="0"/>
                <a:ea typeface="宋体" panose="02010600030101010101" pitchFamily="2" charset="-122"/>
                <a:cs typeface="+mn-ea"/>
              </a:rPr>
            </a:fld>
            <a:endParaRPr lang="zh-CN" altLang="en-US" strike="noStrike" noProof="1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  <p:transition spd="slow" advTm="0"/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tags" Target="../tags/tag1.xml"/><Relationship Id="rId11" Type="http://schemas.openxmlformats.org/officeDocument/2006/relationships/image" Target="../media/image2.png"/><Relationship Id="rId10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2.xml"/><Relationship Id="rId26" Type="http://schemas.openxmlformats.org/officeDocument/2006/relationships/theme" Target="../theme/theme2.xml"/><Relationship Id="rId25" Type="http://schemas.openxmlformats.org/officeDocument/2006/relationships/image" Target="../media/image5.png"/><Relationship Id="rId24" Type="http://schemas.openxmlformats.org/officeDocument/2006/relationships/image" Target="../media/image4.png"/><Relationship Id="rId23" Type="http://schemas.openxmlformats.org/officeDocument/2006/relationships/image" Target="../media/image3.png"/><Relationship Id="rId22" Type="http://schemas.openxmlformats.org/officeDocument/2006/relationships/slideLayout" Target="../slideLayouts/slideLayout31.xml"/><Relationship Id="rId21" Type="http://schemas.openxmlformats.org/officeDocument/2006/relationships/slideLayout" Target="../slideLayouts/slideLayout30.xml"/><Relationship Id="rId20" Type="http://schemas.openxmlformats.org/officeDocument/2006/relationships/slideLayout" Target="../slideLayouts/slideLayout29.xml"/><Relationship Id="rId2" Type="http://schemas.openxmlformats.org/officeDocument/2006/relationships/slideLayout" Target="../slideLayouts/slideLayout11.xml"/><Relationship Id="rId19" Type="http://schemas.openxmlformats.org/officeDocument/2006/relationships/slideLayout" Target="../slideLayouts/slideLayout28.xml"/><Relationship Id="rId18" Type="http://schemas.openxmlformats.org/officeDocument/2006/relationships/slideLayout" Target="../slideLayouts/slideLayout27.xml"/><Relationship Id="rId17" Type="http://schemas.openxmlformats.org/officeDocument/2006/relationships/slideLayout" Target="../slideLayouts/slideLayout26.xml"/><Relationship Id="rId16" Type="http://schemas.openxmlformats.org/officeDocument/2006/relationships/slideLayout" Target="../slideLayouts/slideLayout25.xml"/><Relationship Id="rId15" Type="http://schemas.openxmlformats.org/officeDocument/2006/relationships/slideLayout" Target="../slideLayouts/slideLayout24.xml"/><Relationship Id="rId14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19.xml"/><Relationship Id="rId1" Type="http://schemas.openxmlformats.org/officeDocument/2006/relationships/slideLayout" Target="../slideLayouts/slideLayout10.xml"/></Relationships>
</file>

<file path=ppt/slideMasters/_rels/slideMaster3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40.xml"/><Relationship Id="rId8" Type="http://schemas.openxmlformats.org/officeDocument/2006/relationships/slideLayout" Target="../slideLayouts/slideLayout39.xml"/><Relationship Id="rId7" Type="http://schemas.openxmlformats.org/officeDocument/2006/relationships/slideLayout" Target="../slideLayouts/slideLayout38.xml"/><Relationship Id="rId6" Type="http://schemas.openxmlformats.org/officeDocument/2006/relationships/slideLayout" Target="../slideLayouts/slideLayout37.xml"/><Relationship Id="rId5" Type="http://schemas.openxmlformats.org/officeDocument/2006/relationships/slideLayout" Target="../slideLayouts/slideLayout36.xml"/><Relationship Id="rId4" Type="http://schemas.openxmlformats.org/officeDocument/2006/relationships/slideLayout" Target="../slideLayouts/slideLayout35.xml"/><Relationship Id="rId3" Type="http://schemas.openxmlformats.org/officeDocument/2006/relationships/slideLayout" Target="../slideLayouts/slideLayout34.xml"/><Relationship Id="rId2" Type="http://schemas.openxmlformats.org/officeDocument/2006/relationships/slideLayout" Target="../slideLayouts/slideLayout33.xml"/><Relationship Id="rId13" Type="http://schemas.openxmlformats.org/officeDocument/2006/relationships/theme" Target="../theme/theme3.xml"/><Relationship Id="rId12" Type="http://schemas.openxmlformats.org/officeDocument/2006/relationships/image" Target="../media/image2.png"/><Relationship Id="rId11" Type="http://schemas.openxmlformats.org/officeDocument/2006/relationships/image" Target="../media/image6.png"/><Relationship Id="rId10" Type="http://schemas.openxmlformats.org/officeDocument/2006/relationships/image" Target="../media/image1.jpeg"/><Relationship Id="rId1" Type="http://schemas.openxmlformats.org/officeDocument/2006/relationships/slideLayout" Target="../slideLayouts/slideLayout3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pic>
        <p:nvPicPr>
          <p:cNvPr id="1026" name="Picture 2" descr="C:\Users\Admin\Desktop\shutterstock_129456278 [转换].jpg"/>
          <p:cNvPicPr>
            <a:picLocks noChangeAspect="1"/>
          </p:cNvPicPr>
          <p:nvPr userDrawn="1"/>
        </p:nvPicPr>
        <p:blipFill>
          <a:blip r:embed="rId10"/>
          <a:srcRect l="3609" t="9576" r="3609" b="9990"/>
          <a:stretch>
            <a:fillRect/>
          </a:stretch>
        </p:blipFill>
        <p:spPr>
          <a:xfrm>
            <a:off x="-1587" y="-1587"/>
            <a:ext cx="9145587" cy="5145087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0" name="矩形 9"/>
          <p:cNvSpPr/>
          <p:nvPr userDrawn="1"/>
        </p:nvSpPr>
        <p:spPr>
          <a:xfrm>
            <a:off x="0" y="4765675"/>
            <a:ext cx="9144000" cy="377825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1320" tIns="35661" rIns="71320" bIns="35661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1" lang="zh-CN" altLang="en-US" sz="1800" b="0" i="0" u="none" strike="noStrike" kern="1200" cap="none" spc="0" normalizeH="0" baseline="0" noProof="1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1031" name="Picture 2" descr="E:\0-机构支援+最佳实践工程\最佳实践工程项目-宜昌（2018年5月）\宣传彩页\13130905_182910694000_2_conew2.png"/>
          <p:cNvPicPr>
            <a:picLocks noChangeAspect="1"/>
          </p:cNvPicPr>
          <p:nvPr userDrawn="1"/>
        </p:nvPicPr>
        <p:blipFill>
          <a:blip r:embed="rId11"/>
          <a:srcRect l="37549" t="15569" r="6787" b="14072"/>
          <a:stretch>
            <a:fillRect/>
          </a:stretch>
        </p:blipFill>
        <p:spPr>
          <a:xfrm>
            <a:off x="7296150" y="3973513"/>
            <a:ext cx="1847850" cy="1143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8" name="日期"/>
          <p:cNvSpPr>
            <a:spLocks noGrp="1"/>
          </p:cNvSpPr>
          <p:nvPr userDrawn="1">
            <p:custDataLst>
              <p:tags r:id="rId12"/>
            </p:custDataLst>
          </p:nvPr>
        </p:nvSpPr>
        <p:spPr>
          <a:xfrm>
            <a:off x="182305" y="60768"/>
            <a:ext cx="3083042" cy="457200"/>
          </a:xfrm>
          <a:prstGeom prst="rect">
            <a:avLst/>
          </a:prstGeom>
        </p:spPr>
        <p:txBody>
          <a:bodyPr vert="horz" wrap="square" lIns="0" tIns="0" rIns="0" bIns="0" rtlCol="0" anchor="t" anchorCtr="0">
            <a:normAutofit/>
          </a:bodyPr>
          <a:lstStyle>
            <a:lvl1pPr marL="0" indent="0" algn="ctr" defTabSz="914400" rtl="0" eaLnBrk="1" latinLnBrk="0" hangingPunct="1">
              <a:lnSpc>
                <a:spcPct val="125000"/>
              </a:lnSpc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2400" b="1" kern="1200" spc="0">
                <a:solidFill>
                  <a:schemeClr val="accent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13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 spc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13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 spc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13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 spc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13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 spc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altLang="en-US">
                <a:solidFill>
                  <a:schemeClr val="accent2"/>
                </a:solidFill>
              </a:rPr>
              <a:t>区外</a:t>
            </a:r>
            <a:r>
              <a:rPr lang="zh-CN" altLang="en-US">
                <a:solidFill>
                  <a:schemeClr val="accent2"/>
                </a:solidFill>
                <a:cs typeface="Arial" panose="020B0604020202020204" pitchFamily="34" charset="0"/>
              </a:rPr>
              <a:t>创业就业专项工程</a:t>
            </a:r>
            <a:endParaRPr lang="zh-CN" altLang="en-US">
              <a:solidFill>
                <a:schemeClr val="accent2"/>
              </a:solidFill>
              <a:cs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lvl="1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lvl="2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lvl="3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lvl="4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lvl="5" indent="-228600" algn="l" defTabSz="914400" eaLnBrk="0" fontAlgn="base" latinLnBrk="0" hangingPunct="0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971800" lvl="6" indent="-228600" algn="l" defTabSz="914400" eaLnBrk="0" fontAlgn="base" latinLnBrk="0" hangingPunct="0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429000" lvl="7" indent="-228600" algn="l" defTabSz="914400" eaLnBrk="0" fontAlgn="base" latinLnBrk="0" hangingPunct="0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886200" lvl="8" indent="-228600" algn="l" defTabSz="914400" eaLnBrk="0" fontAlgn="base" latinLnBrk="0" hangingPunct="0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914400" eaLnBrk="0" fontAlgn="base" latinLnBrk="0" hangingPunct="0">
        <a:lnSpc>
          <a:spcPct val="100000"/>
        </a:lnSpc>
        <a:spcBef>
          <a:spcPct val="0"/>
        </a:spcBef>
        <a:spcAft>
          <a:spcPct val="0"/>
        </a:spcAft>
        <a:buFont typeface="Arial" panose="020B0604020202020204" charset="-52"/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lvl="1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charset="-52"/>
        <a:buNone/>
        <a:defRPr b="0" i="0" u="none" kern="1200" baseline="0">
          <a:solidFill>
            <a:schemeClr val="tx1"/>
          </a:solidFill>
          <a:latin typeface="Arial" panose="020B0604020202020204" charset="-52"/>
          <a:ea typeface="宋体" panose="02010600030101010101" pitchFamily="2" charset="-122"/>
          <a:cs typeface="+mn-cs"/>
        </a:defRPr>
      </a:lvl2pPr>
      <a:lvl3pPr marL="914400" lvl="2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charset="-52"/>
        <a:buNone/>
        <a:defRPr b="0" i="0" u="none" kern="1200" baseline="0">
          <a:solidFill>
            <a:schemeClr val="tx1"/>
          </a:solidFill>
          <a:latin typeface="Arial" panose="020B0604020202020204" charset="-52"/>
          <a:ea typeface="宋体" panose="02010600030101010101" pitchFamily="2" charset="-122"/>
          <a:cs typeface="+mn-cs"/>
        </a:defRPr>
      </a:lvl3pPr>
      <a:lvl4pPr marL="1371600" lvl="3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charset="-52"/>
        <a:buNone/>
        <a:defRPr b="0" i="0" u="none" kern="1200" baseline="0">
          <a:solidFill>
            <a:schemeClr val="tx1"/>
          </a:solidFill>
          <a:latin typeface="Arial" panose="020B0604020202020204" charset="-52"/>
          <a:ea typeface="宋体" panose="02010600030101010101" pitchFamily="2" charset="-122"/>
          <a:cs typeface="+mn-cs"/>
        </a:defRPr>
      </a:lvl4pPr>
      <a:lvl5pPr marL="1828800" lvl="4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charset="-52"/>
        <a:buNone/>
        <a:defRPr b="0" i="0" u="none" kern="1200" baseline="0">
          <a:solidFill>
            <a:schemeClr val="tx1"/>
          </a:solidFill>
          <a:latin typeface="Arial" panose="020B0604020202020204" charset="-52"/>
          <a:ea typeface="宋体" panose="02010600030101010101" pitchFamily="2" charset="-122"/>
          <a:cs typeface="+mn-cs"/>
        </a:defRPr>
      </a:lvl5pPr>
      <a:lvl6pPr marL="2286000" lvl="5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charset="-52"/>
        <a:buNone/>
        <a:defRPr b="0" i="0" u="none" kern="1200" baseline="0">
          <a:solidFill>
            <a:schemeClr val="tx1"/>
          </a:solidFill>
          <a:latin typeface="Arial" panose="020B0604020202020204" charset="-52"/>
          <a:ea typeface="宋体" panose="02010600030101010101" pitchFamily="2" charset="-122"/>
          <a:cs typeface="+mn-cs"/>
        </a:defRPr>
      </a:lvl6pPr>
      <a:lvl7pPr marL="2743200" lvl="6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charset="-52"/>
        <a:buNone/>
        <a:defRPr b="0" i="0" u="none" kern="1200" baseline="0">
          <a:solidFill>
            <a:schemeClr val="tx1"/>
          </a:solidFill>
          <a:latin typeface="Arial" panose="020B0604020202020204" charset="-52"/>
          <a:ea typeface="宋体" panose="02010600030101010101" pitchFamily="2" charset="-122"/>
          <a:cs typeface="+mn-cs"/>
        </a:defRPr>
      </a:lvl7pPr>
      <a:lvl8pPr marL="3200400" lvl="7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charset="-52"/>
        <a:buNone/>
        <a:defRPr b="0" i="0" u="none" kern="1200" baseline="0">
          <a:solidFill>
            <a:schemeClr val="tx1"/>
          </a:solidFill>
          <a:latin typeface="Arial" panose="020B0604020202020204" charset="-52"/>
          <a:ea typeface="宋体" panose="02010600030101010101" pitchFamily="2" charset="-122"/>
          <a:cs typeface="+mn-cs"/>
        </a:defRPr>
      </a:lvl8pPr>
      <a:lvl9pPr marL="3657600" lvl="8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charset="-52"/>
        <a:buNone/>
        <a:defRPr b="0" i="0" u="none" kern="1200" baseline="0">
          <a:solidFill>
            <a:schemeClr val="tx1"/>
          </a:solidFill>
          <a:latin typeface="Arial" panose="020B0604020202020204" charset="-52"/>
          <a:ea typeface="宋体" panose="02010600030101010101" pitchFamily="2" charset="-122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pattFill prst="narHorz">
          <a:fgClr>
            <a:srgbClr val="F2F2F2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/>
      <p:sp>
        <p:nvSpPr>
          <p:cNvPr id="2050" name="标题占位符 1"/>
          <p:cNvSpPr>
            <a:spLocks noGrp="1"/>
          </p:cNvSpPr>
          <p:nvPr>
            <p:ph type="title"/>
          </p:nvPr>
        </p:nvSpPr>
        <p:spPr>
          <a:xfrm>
            <a:off x="827088" y="107950"/>
            <a:ext cx="5259387" cy="519113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p>
            <a:pPr lvl="0"/>
            <a:r>
              <a:rPr lang="en-US" altLang="en-US" dirty="0"/>
              <a:t>单击此处编辑母版标题样式</a:t>
            </a:r>
            <a:endParaRPr lang="en-US" altLang="en-US" dirty="0"/>
          </a:p>
        </p:txBody>
      </p:sp>
      <p:sp>
        <p:nvSpPr>
          <p:cNvPr id="2051" name="文本占位符 2"/>
          <p:cNvSpPr>
            <a:spLocks noGrp="1"/>
          </p:cNvSpPr>
          <p:nvPr>
            <p:ph type="body"/>
          </p:nvPr>
        </p:nvSpPr>
        <p:spPr>
          <a:xfrm>
            <a:off x="314325" y="779463"/>
            <a:ext cx="8505825" cy="3740150"/>
          </a:xfrm>
          <a:prstGeom prst="rect">
            <a:avLst/>
          </a:prstGeom>
          <a:noFill/>
          <a:ln w="9525">
            <a:noFill/>
          </a:ln>
        </p:spPr>
        <p:txBody>
          <a:bodyPr anchor="t" anchorCtr="0"/>
          <a:p>
            <a:pPr lvl="0"/>
            <a:r>
              <a:rPr lang="en-US" altLang="en-US" dirty="0"/>
              <a:t>单击此处编辑母版文本样式</a:t>
            </a:r>
            <a:endParaRPr lang="en-US" altLang="en-US" dirty="0"/>
          </a:p>
          <a:p>
            <a:pPr lvl="1" indent="-285750"/>
            <a:r>
              <a:rPr lang="en-US" altLang="en-US" dirty="0"/>
              <a:t>第二级</a:t>
            </a:r>
            <a:endParaRPr lang="en-US" altLang="en-US" dirty="0"/>
          </a:p>
          <a:p>
            <a:pPr lvl="2" indent="-228600"/>
            <a:r>
              <a:rPr lang="en-US" altLang="en-US" dirty="0"/>
              <a:t>第三级</a:t>
            </a:r>
            <a:endParaRPr lang="en-US" altLang="en-US" dirty="0"/>
          </a:p>
          <a:p>
            <a:pPr lvl="3" indent="-228600"/>
            <a:r>
              <a:rPr lang="en-US" altLang="en-US" dirty="0"/>
              <a:t>第四级</a:t>
            </a:r>
            <a:endParaRPr lang="en-US" altLang="en-US" dirty="0"/>
          </a:p>
          <a:p>
            <a:pPr lvl="4" indent="-228600"/>
            <a:r>
              <a:rPr lang="en-US" altLang="en-US" dirty="0"/>
              <a:t>第五级</a:t>
            </a:r>
            <a:endParaRPr lang="en-US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noProof="1" smtClean="0">
                <a:solidFill>
                  <a:schemeClr val="tx1">
                    <a:tint val="75000"/>
                  </a:schemeClr>
                </a:solidFill>
                <a:latin typeface="Calibri" panose="020F050202020403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530820CF-B880-4189-942D-D702A7CBA730}" type="datetimeFigureOut">
              <a:rPr kumimoji="0" lang="zh-CN" altLang="en-US" sz="1200" b="0" i="0" u="none" strike="noStrike" kern="1200" cap="none" spc="0" normalizeH="0" baseline="0" noProof="1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Calibri" panose="020F0502020204030204" pitchFamily="34" charset="0"/>
                <a:ea typeface="宋体" panose="02010600030101010101" pitchFamily="2" charset="-122"/>
                <a:cs typeface="+mn-cs"/>
              </a:rPr>
            </a:fld>
            <a:endParaRPr kumimoji="0" lang="zh-CN" altLang="en-US" sz="1200" b="0" i="0" u="none" strike="noStrike" kern="1200" cap="none" spc="0" normalizeH="0" baseline="0" noProof="1" smtClean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Calibri" panose="020F050202020403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noProof="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200" b="0" i="0" u="none" strike="noStrike" kern="1200" cap="none" spc="0" normalizeH="0" baseline="0" noProof="1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/>
          <a:p>
            <a:pPr lvl="0" algn="r" eaLnBrk="1" fontAlgn="base" hangingPunct="1"/>
            <a:fld id="{9A0DB2DC-4C9A-4742-B13C-FB6460FD3503}" type="slidenum">
              <a:rPr lang="zh-CN" altLang="en-US" sz="1200" strike="noStrike" noProof="1" dirty="0">
                <a:solidFill>
                  <a:srgbClr val="898989"/>
                </a:solidFill>
                <a:latin typeface="Calibri" panose="020F0502020204030204" pitchFamily="34" charset="0"/>
                <a:ea typeface="宋体" panose="02010600030101010101" pitchFamily="2" charset="-122"/>
                <a:cs typeface="+mn-ea"/>
              </a:rPr>
            </a:fld>
            <a:endParaRPr lang="zh-CN" altLang="en-US" sz="1200" strike="noStrike" noProof="1" dirty="0">
              <a:solidFill>
                <a:srgbClr val="898989"/>
              </a:solidFill>
              <a:latin typeface="Calibri" panose="020F0502020204030204" pitchFamily="34" charset="0"/>
            </a:endParaRPr>
          </a:p>
        </p:txBody>
      </p:sp>
      <p:pic>
        <p:nvPicPr>
          <p:cNvPr id="8" name="Picture 3" descr="C:\Users\Administrator\Desktop\微立体创业计划\005.png"/>
          <p:cNvPicPr>
            <a:picLocks noChangeAspect="1" noChangeArrowheads="1"/>
          </p:cNvPicPr>
          <p:nvPr/>
        </p:nvPicPr>
        <p:blipFill>
          <a:blip r:embed="rId23"/>
          <a:srcRect/>
          <a:stretch>
            <a:fillRect/>
          </a:stretch>
        </p:blipFill>
        <p:spPr bwMode="auto">
          <a:xfrm>
            <a:off x="106363" y="-20637"/>
            <a:ext cx="609600" cy="609600"/>
          </a:xfrm>
          <a:prstGeom prst="rect">
            <a:avLst/>
          </a:prstGeom>
          <a:noFill/>
          <a:effectLst>
            <a:outerShdw blurRad="127000" dist="63500" dir="3000000" sx="104000" sy="104000" algn="tl" rotWithShape="0">
              <a:prstClr val="black">
                <a:alpha val="34000"/>
              </a:prstClr>
            </a:outerShdw>
          </a:effectLst>
        </p:spPr>
      </p:pic>
      <p:pic>
        <p:nvPicPr>
          <p:cNvPr id="9" name="Picture 4" descr="C:\Users\Administrator\Desktop\微立体创业计划\004.png"/>
          <p:cNvPicPr>
            <a:picLocks noChangeAspect="1" noChangeArrowheads="1"/>
          </p:cNvPicPr>
          <p:nvPr/>
        </p:nvPicPr>
        <p:blipFill>
          <a:blip r:embed="rId24"/>
          <a:srcRect/>
          <a:stretch>
            <a:fillRect/>
          </a:stretch>
        </p:blipFill>
        <p:spPr bwMode="auto">
          <a:xfrm>
            <a:off x="258763" y="-11112"/>
            <a:ext cx="609600" cy="609600"/>
          </a:xfrm>
          <a:prstGeom prst="rect">
            <a:avLst/>
          </a:prstGeom>
          <a:noFill/>
          <a:effectLst>
            <a:outerShdw blurRad="127000" dist="63500" dir="3000000" sx="104000" sy="104000" algn="tl" rotWithShape="0">
              <a:prstClr val="black">
                <a:alpha val="34000"/>
              </a:prstClr>
            </a:outerShdw>
          </a:effectLst>
        </p:spPr>
      </p:pic>
      <p:cxnSp>
        <p:nvCxnSpPr>
          <p:cNvPr id="16" name="直接连接符 15"/>
          <p:cNvCxnSpPr/>
          <p:nvPr/>
        </p:nvCxnSpPr>
        <p:spPr>
          <a:xfrm>
            <a:off x="106363" y="623888"/>
            <a:ext cx="3744913" cy="0"/>
          </a:xfrm>
          <a:prstGeom prst="line">
            <a:avLst/>
          </a:prstGeom>
          <a:ln w="127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58" name="图片 16"/>
          <p:cNvPicPr>
            <a:picLocks noChangeAspect="1"/>
          </p:cNvPicPr>
          <p:nvPr userDrawn="1"/>
        </p:nvPicPr>
        <p:blipFill>
          <a:blip r:embed="rId25"/>
          <a:stretch>
            <a:fillRect/>
          </a:stretch>
        </p:blipFill>
        <p:spPr>
          <a:xfrm>
            <a:off x="7419975" y="93663"/>
            <a:ext cx="1601788" cy="384175"/>
          </a:xfrm>
          <a:prstGeom prst="rect">
            <a:avLst/>
          </a:prstGeom>
          <a:noFill/>
          <a:ln w="9525">
            <a:noFill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68" r:id="rId10"/>
    <p:sldLayoutId id="2147483669" r:id="rId11"/>
    <p:sldLayoutId id="2147483670" r:id="rId12"/>
    <p:sldLayoutId id="2147483671" r:id="rId13"/>
    <p:sldLayoutId id="2147483672" r:id="rId14"/>
    <p:sldLayoutId id="2147483673" r:id="rId15"/>
    <p:sldLayoutId id="2147483674" r:id="rId16"/>
    <p:sldLayoutId id="2147483675" r:id="rId17"/>
    <p:sldLayoutId id="2147483676" r:id="rId18"/>
    <p:sldLayoutId id="2147483677" r:id="rId19"/>
    <p:sldLayoutId id="2147483678" r:id="rId20"/>
    <p:sldLayoutId id="2147483679" r:id="rId21"/>
    <p:sldLayoutId id="2147483680" r:id="rId22"/>
  </p:sldLayoutIdLst>
  <p:transition spd="slow" advTm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3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  <p:hf sldNum="0" hdr="0" ftr="0" dt="0"/>
  <p:txStyles>
    <p:titleStyle>
      <a:lvl1pPr algn="l" rtl="0" fontAlgn="base">
        <a:spcBef>
          <a:spcPct val="0"/>
        </a:spcBef>
        <a:spcAft>
          <a:spcPct val="0"/>
        </a:spcAft>
        <a:defRPr sz="2800" b="1" kern="1200">
          <a:solidFill>
            <a:schemeClr val="tx1"/>
          </a:solidFill>
          <a:latin typeface="微软雅黑" panose="020B0503020204020204" pitchFamily="34" charset="-122"/>
          <a:ea typeface="微软雅黑" panose="020B0503020204020204" pitchFamily="34" charset="-122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微软雅黑" panose="020B0503020204020204" pitchFamily="34" charset="-122"/>
          <a:ea typeface="微软雅黑" panose="020B0503020204020204" pitchFamily="34" charset="-122"/>
        </a:defRPr>
      </a:lvl2pPr>
      <a:lvl3pPr algn="l" rtl="0" fontAlgn="base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微软雅黑" panose="020B0503020204020204" pitchFamily="34" charset="-122"/>
          <a:ea typeface="微软雅黑" panose="020B0503020204020204" pitchFamily="34" charset="-122"/>
        </a:defRPr>
      </a:lvl3pPr>
      <a:lvl4pPr algn="l" rtl="0" fontAlgn="base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微软雅黑" panose="020B0503020204020204" pitchFamily="34" charset="-122"/>
          <a:ea typeface="微软雅黑" panose="020B0503020204020204" pitchFamily="34" charset="-122"/>
        </a:defRPr>
      </a:lvl4pPr>
      <a:lvl5pPr algn="l" rtl="0" fontAlgn="base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微软雅黑" panose="020B0503020204020204" pitchFamily="34" charset="-122"/>
          <a:ea typeface="微软雅黑" panose="020B0503020204020204" pitchFamily="34" charset="-122"/>
        </a:defRPr>
      </a:lvl5pPr>
      <a:lvl6pPr marL="457200" algn="l" rtl="0" fontAlgn="base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微软雅黑" panose="020B0503020204020204" pitchFamily="34" charset="-122"/>
          <a:ea typeface="微软雅黑" panose="020B0503020204020204" pitchFamily="34" charset="-122"/>
        </a:defRPr>
      </a:lvl6pPr>
      <a:lvl7pPr marL="914400" algn="l" rtl="0" fontAlgn="base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微软雅黑" panose="020B0503020204020204" pitchFamily="34" charset="-122"/>
          <a:ea typeface="微软雅黑" panose="020B0503020204020204" pitchFamily="34" charset="-122"/>
        </a:defRPr>
      </a:lvl7pPr>
      <a:lvl8pPr marL="1371600" algn="l" rtl="0" fontAlgn="base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微软雅黑" panose="020B0503020204020204" pitchFamily="34" charset="-122"/>
          <a:ea typeface="微软雅黑" panose="020B0503020204020204" pitchFamily="34" charset="-122"/>
        </a:defRPr>
      </a:lvl8pPr>
      <a:lvl9pPr marL="1828800" algn="l" rtl="0" fontAlgn="base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微软雅黑" panose="020B0503020204020204" pitchFamily="34" charset="-122"/>
          <a:ea typeface="微软雅黑" panose="020B0503020204020204" pitchFamily="34" charset="-122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微软雅黑" panose="020B0503020204020204" pitchFamily="34" charset="-122"/>
          <a:ea typeface="微软雅黑" panose="020B0503020204020204" pitchFamily="34" charset="-122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微软雅黑" panose="020B0503020204020204" pitchFamily="34" charset="-122"/>
          <a:ea typeface="微软雅黑" panose="020B0503020204020204" pitchFamily="34" charset="-122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微软雅黑" panose="020B0503020204020204" pitchFamily="34" charset="-122"/>
          <a:ea typeface="微软雅黑" panose="020B0503020204020204" pitchFamily="34" charset="-122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微软雅黑" panose="020B0503020204020204" pitchFamily="34" charset="-122"/>
          <a:ea typeface="微软雅黑" panose="020B0503020204020204" pitchFamily="34" charset="-122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微软雅黑" panose="020B0503020204020204" pitchFamily="34" charset="-122"/>
          <a:ea typeface="微软雅黑" panose="020B0503020204020204" pitchFamily="34" charset="-122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pic>
        <p:nvPicPr>
          <p:cNvPr id="3074" name="Picture 2" descr="C:\Users\Admin\Desktop\shutterstock_129456278 [转换].jpg"/>
          <p:cNvPicPr>
            <a:picLocks noChangeAspect="1"/>
          </p:cNvPicPr>
          <p:nvPr userDrawn="1"/>
        </p:nvPicPr>
        <p:blipFill>
          <a:blip r:embed="rId10"/>
          <a:srcRect l="3609" t="9576" r="3609" b="9990"/>
          <a:stretch>
            <a:fillRect/>
          </a:stretch>
        </p:blipFill>
        <p:spPr>
          <a:xfrm>
            <a:off x="-1587" y="-1587"/>
            <a:ext cx="9145587" cy="5145087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0" name="矩形 9"/>
          <p:cNvSpPr/>
          <p:nvPr/>
        </p:nvSpPr>
        <p:spPr>
          <a:xfrm>
            <a:off x="0" y="4765675"/>
            <a:ext cx="9144000" cy="377825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1320" tIns="35661" rIns="71320" bIns="35661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1" lang="zh-CN" altLang="en-US" sz="1800" b="0" i="0" u="none" strike="noStrike" kern="1200" cap="none" spc="0" normalizeH="0" baseline="0" noProof="1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17" name="Picture 3" descr="E:\个险业务部\会议及报告\8月\27号\信泰保险简称横版.png"/>
          <p:cNvPicPr>
            <a:picLocks noChangeAspect="1" noChangeArrowheads="1"/>
          </p:cNvPicPr>
          <p:nvPr/>
        </p:nvPicPr>
        <p:blipFill>
          <a:blip r:embed="rId11"/>
          <a:srcRect/>
          <a:stretch>
            <a:fillRect/>
          </a:stretch>
        </p:blipFill>
        <p:spPr bwMode="auto">
          <a:xfrm>
            <a:off x="76200" y="38100"/>
            <a:ext cx="1349375" cy="35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</p:pic>
      <p:sp>
        <p:nvSpPr>
          <p:cNvPr id="1029" name="TextBox 17"/>
          <p:cNvSpPr txBox="1">
            <a:spLocks noChangeArrowheads="1"/>
          </p:cNvSpPr>
          <p:nvPr/>
        </p:nvSpPr>
        <p:spPr bwMode="auto">
          <a:xfrm>
            <a:off x="5988050" y="39688"/>
            <a:ext cx="3071813" cy="30797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zh-CN" altLang="en-US" sz="1400" b="0" i="0" u="none" strike="noStrike" kern="1200" cap="none" spc="0" normalizeH="0" baseline="0" noProof="0">
                <a:ln>
                  <a:noFill/>
                </a:ln>
                <a:solidFill>
                  <a:srgbClr val="A6A6A6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信泰保险湖北分公司最佳实践工程</a:t>
            </a:r>
            <a:endParaRPr kumimoji="0" lang="zh-CN" altLang="en-US" sz="1400" b="0" i="0" u="none" strike="noStrike" kern="1200" cap="none" spc="0" normalizeH="0" baseline="0" noProof="0">
              <a:ln>
                <a:noFill/>
              </a:ln>
              <a:solidFill>
                <a:srgbClr val="A6A6A6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030" name="TextBox 11"/>
          <p:cNvSpPr txBox="1">
            <a:spLocks noChangeArrowheads="1"/>
          </p:cNvSpPr>
          <p:nvPr/>
        </p:nvSpPr>
        <p:spPr bwMode="auto">
          <a:xfrm>
            <a:off x="1285875" y="4783138"/>
            <a:ext cx="6751638" cy="4000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>
                <a:tab pos="3940175" algn="l"/>
              </a:tabLst>
              <a:defRPr/>
            </a:pPr>
            <a:r>
              <a:rPr kumimoji="0" lang="zh-CN" altLang="en-US" sz="2000" b="1" i="0" u="none" strike="noStrike" kern="120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华文楷体" panose="02010600040101010101" pitchFamily="2" charset="-122"/>
                <a:ea typeface="华文楷体" panose="02010600040101010101" pitchFamily="2" charset="-122"/>
                <a:cs typeface="+mn-cs"/>
              </a:rPr>
              <a:t>信泰保险宜昌中支</a:t>
            </a:r>
            <a:r>
              <a:rPr kumimoji="0" lang="en-US" altLang="zh-CN" sz="2000" b="1" i="0" u="none" strike="noStrike" kern="120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华文楷体" panose="02010600040101010101" pitchFamily="2" charset="-122"/>
                <a:ea typeface="华文楷体" panose="02010600040101010101" pitchFamily="2" charset="-122"/>
                <a:cs typeface="+mn-cs"/>
              </a:rPr>
              <a:t>“</a:t>
            </a:r>
            <a:r>
              <a:rPr kumimoji="0" lang="zh-CN" altLang="en-US" sz="2000" b="1" i="0" u="none" strike="noStrike" kern="120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华文楷体" panose="02010600040101010101" pitchFamily="2" charset="-122"/>
                <a:ea typeface="华文楷体" panose="02010600040101010101" pitchFamily="2" charset="-122"/>
                <a:cs typeface="+mn-cs"/>
              </a:rPr>
              <a:t>百人雏鹰计划</a:t>
            </a:r>
            <a:r>
              <a:rPr kumimoji="0" lang="en-US" altLang="zh-CN" sz="2000" b="1" i="0" u="none" strike="noStrike" kern="120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华文楷体" panose="02010600040101010101" pitchFamily="2" charset="-122"/>
                <a:ea typeface="华文楷体" panose="02010600040101010101" pitchFamily="2" charset="-122"/>
                <a:cs typeface="+mn-cs"/>
              </a:rPr>
              <a:t>”</a:t>
            </a:r>
            <a:endParaRPr kumimoji="0" lang="en-US" altLang="zh-CN" sz="2000" b="1" i="0" u="none" strike="noStrike" kern="1200" cap="none" spc="0" normalizeH="0" baseline="0" noProof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华文楷体" panose="02010600040101010101" pitchFamily="2" charset="-122"/>
              <a:ea typeface="华文楷体" panose="02010600040101010101" pitchFamily="2" charset="-122"/>
              <a:cs typeface="+mn-cs"/>
            </a:endParaRPr>
          </a:p>
        </p:txBody>
      </p:sp>
      <p:pic>
        <p:nvPicPr>
          <p:cNvPr id="3079" name="Picture 2" descr="E:\0-机构支援+最佳实践工程\最佳实践工程项目-宜昌（2018年5月）\宣传彩页\13130905_182910694000_2_conew2.png"/>
          <p:cNvPicPr>
            <a:picLocks noChangeAspect="1"/>
          </p:cNvPicPr>
          <p:nvPr userDrawn="1"/>
        </p:nvPicPr>
        <p:blipFill>
          <a:blip r:embed="rId12"/>
          <a:srcRect l="37549" t="15569" r="6787" b="14072"/>
          <a:stretch>
            <a:fillRect/>
          </a:stretch>
        </p:blipFill>
        <p:spPr>
          <a:xfrm>
            <a:off x="7296150" y="3973513"/>
            <a:ext cx="1847850" cy="1143000"/>
          </a:xfrm>
          <a:prstGeom prst="rect">
            <a:avLst/>
          </a:prstGeom>
          <a:noFill/>
          <a:ln w="9525">
            <a:noFill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82" r:id="rId1"/>
    <p:sldLayoutId id="2147483683" r:id="rId2"/>
    <p:sldLayoutId id="2147483684" r:id="rId3"/>
    <p:sldLayoutId id="2147483685" r:id="rId4"/>
    <p:sldLayoutId id="2147483686" r:id="rId5"/>
    <p:sldLayoutId id="2147483687" r:id="rId6"/>
    <p:sldLayoutId id="2147483688" r:id="rId7"/>
    <p:sldLayoutId id="2147483689" r:id="rId8"/>
    <p:sldLayoutId id="2147483690" r:id="rId9"/>
  </p:sldLayoutIdLst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lvl="1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lvl="2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lvl="3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lvl="4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lvl="5" indent="-228600" algn="l" defTabSz="914400" eaLnBrk="0" fontAlgn="base" latinLnBrk="0" hangingPunct="0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971800" lvl="6" indent="-228600" algn="l" defTabSz="914400" eaLnBrk="0" fontAlgn="base" latinLnBrk="0" hangingPunct="0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429000" lvl="7" indent="-228600" algn="l" defTabSz="914400" eaLnBrk="0" fontAlgn="base" latinLnBrk="0" hangingPunct="0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886200" lvl="8" indent="-228600" algn="l" defTabSz="914400" eaLnBrk="0" fontAlgn="base" latinLnBrk="0" hangingPunct="0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914400" eaLnBrk="0" fontAlgn="base" latinLnBrk="0" hangingPunct="0">
        <a:lnSpc>
          <a:spcPct val="100000"/>
        </a:lnSpc>
        <a:spcBef>
          <a:spcPct val="0"/>
        </a:spcBef>
        <a:spcAft>
          <a:spcPct val="0"/>
        </a:spcAft>
        <a:buFont typeface="Arial" panose="020B0604020202020204" charset="-52"/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lvl="1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charset="-52"/>
        <a:buNone/>
        <a:defRPr b="0" i="0" u="none" kern="1200" baseline="0">
          <a:solidFill>
            <a:schemeClr val="tx1"/>
          </a:solidFill>
          <a:latin typeface="Arial" panose="020B0604020202020204" charset="-52"/>
          <a:ea typeface="宋体" panose="02010600030101010101" pitchFamily="2" charset="-122"/>
          <a:cs typeface="+mn-cs"/>
        </a:defRPr>
      </a:lvl2pPr>
      <a:lvl3pPr marL="914400" lvl="2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charset="-52"/>
        <a:buNone/>
        <a:defRPr b="0" i="0" u="none" kern="1200" baseline="0">
          <a:solidFill>
            <a:schemeClr val="tx1"/>
          </a:solidFill>
          <a:latin typeface="Arial" panose="020B0604020202020204" charset="-52"/>
          <a:ea typeface="宋体" panose="02010600030101010101" pitchFamily="2" charset="-122"/>
          <a:cs typeface="+mn-cs"/>
        </a:defRPr>
      </a:lvl3pPr>
      <a:lvl4pPr marL="1371600" lvl="3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charset="-52"/>
        <a:buNone/>
        <a:defRPr b="0" i="0" u="none" kern="1200" baseline="0">
          <a:solidFill>
            <a:schemeClr val="tx1"/>
          </a:solidFill>
          <a:latin typeface="Arial" panose="020B0604020202020204" charset="-52"/>
          <a:ea typeface="宋体" panose="02010600030101010101" pitchFamily="2" charset="-122"/>
          <a:cs typeface="+mn-cs"/>
        </a:defRPr>
      </a:lvl4pPr>
      <a:lvl5pPr marL="1828800" lvl="4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charset="-52"/>
        <a:buNone/>
        <a:defRPr b="0" i="0" u="none" kern="1200" baseline="0">
          <a:solidFill>
            <a:schemeClr val="tx1"/>
          </a:solidFill>
          <a:latin typeface="Arial" panose="020B0604020202020204" charset="-52"/>
          <a:ea typeface="宋体" panose="02010600030101010101" pitchFamily="2" charset="-122"/>
          <a:cs typeface="+mn-cs"/>
        </a:defRPr>
      </a:lvl5pPr>
      <a:lvl6pPr marL="2286000" lvl="5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charset="-52"/>
        <a:buNone/>
        <a:defRPr b="0" i="0" u="none" kern="1200" baseline="0">
          <a:solidFill>
            <a:schemeClr val="tx1"/>
          </a:solidFill>
          <a:latin typeface="Arial" panose="020B0604020202020204" charset="-52"/>
          <a:ea typeface="宋体" panose="02010600030101010101" pitchFamily="2" charset="-122"/>
          <a:cs typeface="+mn-cs"/>
        </a:defRPr>
      </a:lvl6pPr>
      <a:lvl7pPr marL="2743200" lvl="6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charset="-52"/>
        <a:buNone/>
        <a:defRPr b="0" i="0" u="none" kern="1200" baseline="0">
          <a:solidFill>
            <a:schemeClr val="tx1"/>
          </a:solidFill>
          <a:latin typeface="Arial" panose="020B0604020202020204" charset="-52"/>
          <a:ea typeface="宋体" panose="02010600030101010101" pitchFamily="2" charset="-122"/>
          <a:cs typeface="+mn-cs"/>
        </a:defRPr>
      </a:lvl7pPr>
      <a:lvl8pPr marL="3200400" lvl="7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charset="-52"/>
        <a:buNone/>
        <a:defRPr b="0" i="0" u="none" kern="1200" baseline="0">
          <a:solidFill>
            <a:schemeClr val="tx1"/>
          </a:solidFill>
          <a:latin typeface="Arial" panose="020B0604020202020204" charset="-52"/>
          <a:ea typeface="宋体" panose="02010600030101010101" pitchFamily="2" charset="-122"/>
          <a:cs typeface="+mn-cs"/>
        </a:defRPr>
      </a:lvl8pPr>
      <a:lvl9pPr marL="3657600" lvl="8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charset="-52"/>
        <a:buNone/>
        <a:defRPr b="0" i="0" u="none" kern="1200" baseline="0">
          <a:solidFill>
            <a:schemeClr val="tx1"/>
          </a:solidFill>
          <a:latin typeface="Arial" panose="020B0604020202020204" charset="-52"/>
          <a:ea typeface="宋体" panose="02010600030101010101" pitchFamily="2" charset="-122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49505" name="灯片编号占位符 1"/>
          <p:cNvSpPr>
            <a:spLocks noGrp="1"/>
          </p:cNvSpPr>
          <p:nvPr/>
        </p:nvSpPr>
        <p:spPr>
          <a:xfrm>
            <a:off x="8429625" y="5857875"/>
            <a:ext cx="527050" cy="269875"/>
          </a:xfrm>
          <a:prstGeom prst="rect">
            <a:avLst/>
          </a:prstGeom>
          <a:noFill/>
          <a:ln w="9525">
            <a:noFill/>
          </a:ln>
        </p:spPr>
        <p:txBody>
          <a:bodyPr lIns="121914" tIns="60957" rIns="121914" bIns="60957" anchor="ctr" anchorCtr="0"/>
          <a:p>
            <a:pPr algn="ctr" eaLnBrk="0" hangingPunct="0"/>
            <a:fld id="{9A0DB2DC-4C9A-4742-B13C-FB6460FD3503}" type="slidenum">
              <a:rPr lang="zh-CN" altLang="en-US" sz="2100" dirty="0">
                <a:solidFill>
                  <a:schemeClr val="bg1"/>
                </a:solidFill>
                <a:latin typeface="Franklin Gothic Book" pitchFamily="34" charset="0"/>
                <a:ea typeface="微软雅黑" panose="020B0503020204020204" pitchFamily="34" charset="-122"/>
                <a:sym typeface="Franklin Gothic Book" pitchFamily="34" charset="0"/>
              </a:rPr>
            </a:fld>
            <a:endParaRPr lang="zh-CN" altLang="en-US" sz="2100" dirty="0">
              <a:solidFill>
                <a:schemeClr val="bg1"/>
              </a:solidFill>
              <a:latin typeface="Franklin Gothic Book" pitchFamily="34" charset="0"/>
              <a:ea typeface="微软雅黑" panose="020B0503020204020204" pitchFamily="34" charset="-122"/>
              <a:sym typeface="Franklin Gothic Book" pitchFamily="34" charset="0"/>
            </a:endParaRPr>
          </a:p>
        </p:txBody>
      </p:sp>
      <p:sp>
        <p:nvSpPr>
          <p:cNvPr id="149506" name="矩形 10"/>
          <p:cNvSpPr/>
          <p:nvPr/>
        </p:nvSpPr>
        <p:spPr>
          <a:xfrm>
            <a:off x="1052354" y="988060"/>
            <a:ext cx="4316730" cy="92202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pPr algn="ctr" eaLnBrk="0" hangingPunct="0"/>
            <a:r>
              <a:rPr lang="zh-CN" altLang="en-US" sz="5400" b="1" dirty="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  <a:sym typeface="宋体" panose="02010600030101010101" pitchFamily="2" charset="-122"/>
              </a:rPr>
              <a:t>学员交流分享</a:t>
            </a:r>
            <a:endParaRPr lang="zh-CN" altLang="en-US" sz="5400" b="1" dirty="0">
              <a:solidFill>
                <a:srgbClr val="000000"/>
              </a:solidFill>
              <a:latin typeface="Arial" panose="020B0604020202020204" pitchFamily="34" charset="0"/>
              <a:ea typeface="宋体" panose="02010600030101010101" pitchFamily="2" charset="-122"/>
              <a:sym typeface="宋体" panose="02010600030101010101" pitchFamily="2" charset="-122"/>
            </a:endParaRPr>
          </a:p>
        </p:txBody>
      </p:sp>
      <p:sp>
        <p:nvSpPr>
          <p:cNvPr id="149507" name="Rectangle 10"/>
          <p:cNvSpPr/>
          <p:nvPr/>
        </p:nvSpPr>
        <p:spPr>
          <a:xfrm>
            <a:off x="7543800" y="304800"/>
            <a:ext cx="1349375" cy="971550"/>
          </a:xfrm>
          <a:prstGeom prst="rect">
            <a:avLst/>
          </a:prstGeom>
          <a:solidFill>
            <a:srgbClr val="F3F3F3"/>
          </a:solidFill>
          <a:ln w="9525">
            <a:noFill/>
          </a:ln>
        </p:spPr>
        <p:txBody>
          <a:bodyPr wrap="none" anchor="ctr" anchorCtr="0"/>
          <a:p>
            <a:pPr eaLnBrk="0" hangingPunct="0"/>
            <a:endParaRPr lang="zh-CN" altLang="en-US" dirty="0">
              <a:solidFill>
                <a:srgbClr val="000000"/>
              </a:solidFill>
              <a:latin typeface="Arial" panose="020B0604020202020204" pitchFamily="34" charset="0"/>
              <a:ea typeface="宋体" panose="02010600030101010101" pitchFamily="2" charset="-122"/>
              <a:sym typeface="宋体" panose="02010600030101010101" pitchFamily="2" charset="-122"/>
            </a:endParaRPr>
          </a:p>
        </p:txBody>
      </p:sp>
      <p:pic>
        <p:nvPicPr>
          <p:cNvPr id="149508" name="Picture 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312863" y="-164465"/>
            <a:ext cx="7831137" cy="4859338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</p:sld>
</file>

<file path=ppt/tags/tag1.xml><?xml version="1.0" encoding="utf-8"?>
<p:tagLst xmlns:p="http://schemas.openxmlformats.org/presentationml/2006/main">
  <p:tag name="KSO_WM_UNIT_TYPE" val="f"/>
  <p:tag name="KSO_WM_BEAUTIFY_FLAG" val="#wm#"/>
  <p:tag name="KSO_WM_FIGMA_FLAG" val="#fgm#"/>
  <p:tag name="KSO_WM_UNIT_INDEX" val="2"/>
  <p:tag name="KSO_WM_UNIT_SUBTYPE" val="c"/>
  <p:tag name="KSO_WM_UNIT_TEXT_TYPE" val="1"/>
  <p:tag name="KSO_WM_UNIT_PRESET_TEXT" val="20XX YEAR"/>
  <p:tag name="KSO_WM_TAG_VERSION" val="3.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  <p:tag name="KSO_WM_TEMPLATE_INDEX" val="40480847"/>
  <p:tag name="KSO_WM_TEMPLATE_CATEGORY" val="custom"/>
</p:tagLst>
</file>

<file path=ppt/theme/theme1.xml><?xml version="1.0" encoding="utf-8"?>
<a:theme xmlns:a="http://schemas.openxmlformats.org/drawingml/2006/main" name="1_Office 主题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9EDEE"/>
      </a:accent5>
      <a:accent6>
        <a:srgbClr val="2D2D89"/>
      </a:accent6>
      <a:hlink>
        <a:srgbClr val="009999"/>
      </a:hlink>
      <a:folHlink>
        <a:srgbClr val="99CC00"/>
      </a:folHlink>
    </a:clrScheme>
    <a:fontScheme name="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raClrSchemeLst>
    <a:extraClrScheme>
      <a:clrScheme name="1_Office 主题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Office 主题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Office 主题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Office 主题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Office 主题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Office 主题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Office 主题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Office 主题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Office 主题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Office 主题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Office 主题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Office 主题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2_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3_Office 主题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9EDEE"/>
      </a:accent5>
      <a:accent6>
        <a:srgbClr val="2D2D89"/>
      </a:accent6>
      <a:hlink>
        <a:srgbClr val="009999"/>
      </a:hlink>
      <a:folHlink>
        <a:srgbClr val="99CC00"/>
      </a:folHlink>
    </a:clrScheme>
    <a:fontScheme name="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raClrSchemeLst>
    <a:extraClrScheme>
      <a:clrScheme name="1_Office 主题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Office 主题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Office 主题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Office 主题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Office 主题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Office 主题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Office 主题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Office 主题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Office 主题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Office 主题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Office 主题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Office 主题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9EDEE"/>
      </a:accent5>
      <a:accent6>
        <a:srgbClr val="2D2D89"/>
      </a:accent6>
      <a:hlink>
        <a:srgbClr val="009999"/>
      </a:hlink>
      <a:folHlink>
        <a:srgbClr val="99CC00"/>
      </a:folHlink>
    </a:clrScheme>
    <a:fontScheme name="Cambria-Calibri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07-201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atMod val="350000"/>
                <a:shade val="99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</Words>
  <Application>WPS 演示</Application>
  <PresentationFormat>全屏显示(16:9)</PresentationFormat>
  <Paragraphs>4</Paragraphs>
  <Slides>1</Slides>
  <Notes>50</Notes>
  <HiddenSlides>0</HiddenSlides>
  <MMClips>7</MMClips>
  <ScaleCrop>false</ScaleCrop>
  <HeadingPairs>
    <vt:vector size="6" baseType="variant">
      <vt:variant>
        <vt:lpstr>已用的字体</vt:lpstr>
      </vt:variant>
      <vt:variant>
        <vt:i4>11</vt:i4>
      </vt:variant>
      <vt:variant>
        <vt:lpstr>主题</vt:lpstr>
      </vt:variant>
      <vt:variant>
        <vt:i4>3</vt:i4>
      </vt:variant>
      <vt:variant>
        <vt:lpstr>幻灯片标题</vt:lpstr>
      </vt:variant>
      <vt:variant>
        <vt:i4>1</vt:i4>
      </vt:variant>
    </vt:vector>
  </HeadingPairs>
  <TitlesOfParts>
    <vt:vector size="15" baseType="lpstr">
      <vt:lpstr>Arial</vt:lpstr>
      <vt:lpstr>宋体</vt:lpstr>
      <vt:lpstr>Wingdings</vt:lpstr>
      <vt:lpstr>华文楷体</vt:lpstr>
      <vt:lpstr>Arial</vt:lpstr>
      <vt:lpstr>Calibri</vt:lpstr>
      <vt:lpstr>微软雅黑</vt:lpstr>
      <vt:lpstr>Franklin Gothic Book</vt:lpstr>
      <vt:lpstr>华文仿宋</vt:lpstr>
      <vt:lpstr>Arial</vt:lpstr>
      <vt:lpstr>Arial Unicode MS</vt:lpstr>
      <vt:lpstr>1_Office 主题</vt:lpstr>
      <vt:lpstr>2_Office 主题</vt:lpstr>
      <vt:lpstr>3_Office 主题</vt:lpstr>
      <vt:lpstr>PowerPoint 演示文稿</vt:lpstr>
    </vt:vector>
  </TitlesOfParts>
  <Company>阳光总在风雨后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推销，原来如此简单</dc:title>
  <dc:creator>感恩的心</dc:creator>
  <cp:lastModifiedBy>WPS_1670391199</cp:lastModifiedBy>
  <cp:revision>344</cp:revision>
  <dcterms:created xsi:type="dcterms:W3CDTF">2009-06-18T22:22:00Z</dcterms:created>
  <dcterms:modified xsi:type="dcterms:W3CDTF">2025-06-18T09:31:55Z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2052-12.1.0.21541</vt:lpwstr>
  </property>
  <property fmtid="{D5CDD505-2E9C-101B-9397-08002B2CF9AE}" pid="3" name="ICV">
    <vt:lpwstr>58987E75C4204E60BD821EB70F8F1888_12</vt:lpwstr>
  </property>
</Properties>
</file>