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7E5"/>
    <a:srgbClr val="4F4149"/>
    <a:srgbClr val="CDB8B3"/>
    <a:srgbClr val="F3D58F"/>
    <a:srgbClr val="FB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6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F811C6E-804B-4A97-B6A1-B49A1205473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CA40611F-8CD5-4FC7-8845-F8E7FBD1EE2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3"/>
            <a:ext cx="12191997" cy="685799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97543" y="264886"/>
            <a:ext cx="11596914" cy="632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0914"/>
          <a:stretch>
            <a:fillRect/>
          </a:stretch>
        </p:blipFill>
        <p:spPr>
          <a:xfrm>
            <a:off x="9593942" y="4441259"/>
            <a:ext cx="2423886" cy="2416741"/>
          </a:xfrm>
          <a:custGeom>
            <a:avLst/>
            <a:gdLst>
              <a:gd name="connsiteX0" fmla="*/ 0 w 2423886"/>
              <a:gd name="connsiteY0" fmla="*/ 0 h 2416741"/>
              <a:gd name="connsiteX1" fmla="*/ 2423886 w 2423886"/>
              <a:gd name="connsiteY1" fmla="*/ 0 h 2416741"/>
              <a:gd name="connsiteX2" fmla="*/ 2423886 w 2423886"/>
              <a:gd name="connsiteY2" fmla="*/ 2416741 h 2416741"/>
              <a:gd name="connsiteX3" fmla="*/ 0 w 2423886"/>
              <a:gd name="connsiteY3" fmla="*/ 2416741 h 2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886" h="2416741">
                <a:moveTo>
                  <a:pt x="0" y="0"/>
                </a:moveTo>
                <a:lnTo>
                  <a:pt x="2423886" y="0"/>
                </a:lnTo>
                <a:lnTo>
                  <a:pt x="2423886" y="2416741"/>
                </a:lnTo>
                <a:lnTo>
                  <a:pt x="0" y="2416741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80" b="69941"/>
          <a:stretch>
            <a:fillRect/>
          </a:stretch>
        </p:blipFill>
        <p:spPr>
          <a:xfrm rot="16200000" flipH="1">
            <a:off x="201111" y="-201107"/>
            <a:ext cx="1088570" cy="1490788"/>
          </a:xfrm>
          <a:custGeom>
            <a:avLst/>
            <a:gdLst>
              <a:gd name="connsiteX0" fmla="*/ 0 w 1505251"/>
              <a:gd name="connsiteY0" fmla="*/ 0 h 2061429"/>
              <a:gd name="connsiteX1" fmla="*/ 1505251 w 1505251"/>
              <a:gd name="connsiteY1" fmla="*/ 0 h 2061429"/>
              <a:gd name="connsiteX2" fmla="*/ 1505251 w 1505251"/>
              <a:gd name="connsiteY2" fmla="*/ 2061429 h 2061429"/>
              <a:gd name="connsiteX3" fmla="*/ 0 w 1505251"/>
              <a:gd name="connsiteY3" fmla="*/ 2061429 h 206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251" h="2061429">
                <a:moveTo>
                  <a:pt x="0" y="0"/>
                </a:moveTo>
                <a:lnTo>
                  <a:pt x="1505251" y="0"/>
                </a:lnTo>
                <a:lnTo>
                  <a:pt x="1505251" y="2061429"/>
                </a:lnTo>
                <a:lnTo>
                  <a:pt x="0" y="206142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0914"/>
          <a:stretch>
            <a:fillRect/>
          </a:stretch>
        </p:blipFill>
        <p:spPr>
          <a:xfrm>
            <a:off x="9593942" y="4441259"/>
            <a:ext cx="2423886" cy="2416741"/>
          </a:xfrm>
          <a:custGeom>
            <a:avLst/>
            <a:gdLst>
              <a:gd name="connsiteX0" fmla="*/ 0 w 2423886"/>
              <a:gd name="connsiteY0" fmla="*/ 0 h 2416741"/>
              <a:gd name="connsiteX1" fmla="*/ 2423886 w 2423886"/>
              <a:gd name="connsiteY1" fmla="*/ 0 h 2416741"/>
              <a:gd name="connsiteX2" fmla="*/ 2423886 w 2423886"/>
              <a:gd name="connsiteY2" fmla="*/ 2416741 h 2416741"/>
              <a:gd name="connsiteX3" fmla="*/ 0 w 2423886"/>
              <a:gd name="connsiteY3" fmla="*/ 2416741 h 2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886" h="2416741">
                <a:moveTo>
                  <a:pt x="0" y="0"/>
                </a:moveTo>
                <a:lnTo>
                  <a:pt x="2423886" y="0"/>
                </a:lnTo>
                <a:lnTo>
                  <a:pt x="2423886" y="2416741"/>
                </a:lnTo>
                <a:lnTo>
                  <a:pt x="0" y="2416741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80" b="69941"/>
          <a:stretch>
            <a:fillRect/>
          </a:stretch>
        </p:blipFill>
        <p:spPr>
          <a:xfrm rot="16200000" flipH="1">
            <a:off x="201111" y="-201107"/>
            <a:ext cx="1088570" cy="1490788"/>
          </a:xfrm>
          <a:custGeom>
            <a:avLst/>
            <a:gdLst>
              <a:gd name="connsiteX0" fmla="*/ 0 w 1505251"/>
              <a:gd name="connsiteY0" fmla="*/ 0 h 2061429"/>
              <a:gd name="connsiteX1" fmla="*/ 1505251 w 1505251"/>
              <a:gd name="connsiteY1" fmla="*/ 0 h 2061429"/>
              <a:gd name="connsiteX2" fmla="*/ 1505251 w 1505251"/>
              <a:gd name="connsiteY2" fmla="*/ 2061429 h 2061429"/>
              <a:gd name="connsiteX3" fmla="*/ 0 w 1505251"/>
              <a:gd name="connsiteY3" fmla="*/ 2061429 h 206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251" h="2061429">
                <a:moveTo>
                  <a:pt x="0" y="0"/>
                </a:moveTo>
                <a:lnTo>
                  <a:pt x="1505251" y="0"/>
                </a:lnTo>
                <a:lnTo>
                  <a:pt x="1505251" y="2061429"/>
                </a:lnTo>
                <a:lnTo>
                  <a:pt x="0" y="2061429"/>
                </a:lnTo>
                <a:close/>
              </a:path>
            </a:pathLst>
          </a:custGeom>
        </p:spPr>
      </p:pic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412457" y="2358774"/>
            <a:ext cx="3367087" cy="336708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0914"/>
          <a:stretch>
            <a:fillRect/>
          </a:stretch>
        </p:blipFill>
        <p:spPr>
          <a:xfrm>
            <a:off x="9593942" y="4441259"/>
            <a:ext cx="2423886" cy="2416741"/>
          </a:xfrm>
          <a:custGeom>
            <a:avLst/>
            <a:gdLst>
              <a:gd name="connsiteX0" fmla="*/ 0 w 2423886"/>
              <a:gd name="connsiteY0" fmla="*/ 0 h 2416741"/>
              <a:gd name="connsiteX1" fmla="*/ 2423886 w 2423886"/>
              <a:gd name="connsiteY1" fmla="*/ 0 h 2416741"/>
              <a:gd name="connsiteX2" fmla="*/ 2423886 w 2423886"/>
              <a:gd name="connsiteY2" fmla="*/ 2416741 h 2416741"/>
              <a:gd name="connsiteX3" fmla="*/ 0 w 2423886"/>
              <a:gd name="connsiteY3" fmla="*/ 2416741 h 2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3886" h="2416741">
                <a:moveTo>
                  <a:pt x="0" y="0"/>
                </a:moveTo>
                <a:lnTo>
                  <a:pt x="2423886" y="0"/>
                </a:lnTo>
                <a:lnTo>
                  <a:pt x="2423886" y="2416741"/>
                </a:lnTo>
                <a:lnTo>
                  <a:pt x="0" y="2416741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80" b="69941"/>
          <a:stretch>
            <a:fillRect/>
          </a:stretch>
        </p:blipFill>
        <p:spPr>
          <a:xfrm rot="16200000" flipH="1">
            <a:off x="201111" y="-201107"/>
            <a:ext cx="1088570" cy="1490788"/>
          </a:xfrm>
          <a:custGeom>
            <a:avLst/>
            <a:gdLst>
              <a:gd name="connsiteX0" fmla="*/ 0 w 1505251"/>
              <a:gd name="connsiteY0" fmla="*/ 0 h 2061429"/>
              <a:gd name="connsiteX1" fmla="*/ 1505251 w 1505251"/>
              <a:gd name="connsiteY1" fmla="*/ 0 h 2061429"/>
              <a:gd name="connsiteX2" fmla="*/ 1505251 w 1505251"/>
              <a:gd name="connsiteY2" fmla="*/ 2061429 h 2061429"/>
              <a:gd name="connsiteX3" fmla="*/ 0 w 1505251"/>
              <a:gd name="connsiteY3" fmla="*/ 2061429 h 206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251" h="2061429">
                <a:moveTo>
                  <a:pt x="0" y="0"/>
                </a:moveTo>
                <a:lnTo>
                  <a:pt x="1505251" y="0"/>
                </a:lnTo>
                <a:lnTo>
                  <a:pt x="1505251" y="2061429"/>
                </a:lnTo>
                <a:lnTo>
                  <a:pt x="0" y="2061429"/>
                </a:lnTo>
                <a:close/>
              </a:path>
            </a:pathLst>
          </a:custGeom>
        </p:spPr>
      </p:pic>
      <p:grpSp>
        <p:nvGrpSpPr>
          <p:cNvPr id="4" name="Group 1"/>
          <p:cNvGrpSpPr/>
          <p:nvPr userDrawn="1"/>
        </p:nvGrpSpPr>
        <p:grpSpPr>
          <a:xfrm>
            <a:off x="6825727" y="2019354"/>
            <a:ext cx="4645531" cy="4229467"/>
            <a:chOff x="369044" y="1942733"/>
            <a:chExt cx="4645530" cy="4229467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044" y="1942733"/>
              <a:ext cx="4645530" cy="422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3"/>
            <p:cNvSpPr/>
            <p:nvPr/>
          </p:nvSpPr>
          <p:spPr>
            <a:xfrm>
              <a:off x="873102" y="2485170"/>
              <a:ext cx="3767655" cy="20664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327995" y="256179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230050"/>
            <a:ext cx="11427498" cy="66279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80" b="69941"/>
          <a:stretch>
            <a:fillRect/>
          </a:stretch>
        </p:blipFill>
        <p:spPr>
          <a:xfrm>
            <a:off x="0" y="1"/>
            <a:ext cx="1505251" cy="2061429"/>
          </a:xfrm>
          <a:custGeom>
            <a:avLst/>
            <a:gdLst>
              <a:gd name="connsiteX0" fmla="*/ 0 w 1505251"/>
              <a:gd name="connsiteY0" fmla="*/ 0 h 2061429"/>
              <a:gd name="connsiteX1" fmla="*/ 1505251 w 1505251"/>
              <a:gd name="connsiteY1" fmla="*/ 0 h 2061429"/>
              <a:gd name="connsiteX2" fmla="*/ 1505251 w 1505251"/>
              <a:gd name="connsiteY2" fmla="*/ 2061429 h 2061429"/>
              <a:gd name="connsiteX3" fmla="*/ 0 w 1505251"/>
              <a:gd name="connsiteY3" fmla="*/ 2061429 h 206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251" h="2061429">
                <a:moveTo>
                  <a:pt x="0" y="0"/>
                </a:moveTo>
                <a:lnTo>
                  <a:pt x="1505251" y="0"/>
                </a:lnTo>
                <a:lnTo>
                  <a:pt x="1505251" y="2061429"/>
                </a:lnTo>
                <a:lnTo>
                  <a:pt x="0" y="2061429"/>
                </a:lnTo>
                <a:close/>
              </a:path>
            </a:pathLst>
          </a:custGeom>
        </p:spPr>
      </p:pic>
      <p:sp>
        <p:nvSpPr>
          <p:cNvPr id="5" name="圆角矩形 4"/>
          <p:cNvSpPr/>
          <p:nvPr/>
        </p:nvSpPr>
        <p:spPr>
          <a:xfrm>
            <a:off x="581025" y="5064125"/>
            <a:ext cx="5595620" cy="55181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DB8B3"/>
              </a:gs>
              <a:gs pos="100000">
                <a:srgbClr val="CDB8B3"/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>
            <a:outerShdw blurRad="279400" dist="88900" dir="5400000" sx="104000" sy="104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5665" y="5146675"/>
            <a:ext cx="5006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spc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主讲人：甄卓</a:t>
            </a:r>
            <a:r>
              <a:rPr lang="en-US" altLang="zh-CN" sz="2000" b="1" spc="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2025.8</a:t>
            </a:r>
            <a:endParaRPr lang="en-US" altLang="zh-CN" sz="2000" b="1" spc="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0071" y="2393980"/>
            <a:ext cx="4591229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4400">
              <a:buFont typeface="Arial" panose="020B0604020202020204" pitchFamily="34" charset="0"/>
              <a:buNone/>
            </a:pPr>
            <a:r>
              <a:rPr lang="zh-CN" altLang="en-US" sz="6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电商直播</a:t>
            </a:r>
            <a:r>
              <a:rPr lang="zh-CN" altLang="en-US" sz="6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演练</a:t>
            </a:r>
            <a:endParaRPr lang="zh-CN" altLang="en-US" sz="6000" b="1" cap="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730071" y="3409643"/>
            <a:ext cx="454495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4400">
              <a:buFont typeface="Arial" panose="020B0604020202020204" pitchFamily="34" charset="0"/>
              <a:buNone/>
            </a:pPr>
            <a:r>
              <a:rPr lang="zh-CN" altLang="en-US" sz="1050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电商直播带货短视频自媒体</a:t>
            </a:r>
            <a:endParaRPr lang="zh-CN" altLang="en-US" sz="1050" cap="all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日期"/>
          <p:cNvSpPr>
            <a:spLocks noGrp="1"/>
          </p:cNvSpPr>
          <p:nvPr>
            <p:ph type="body" idx="17827585"/>
            <p:custDataLst>
              <p:tags r:id="rId3"/>
            </p:custDataLst>
          </p:nvPr>
        </p:nvSpPr>
        <p:spPr>
          <a:xfrm>
            <a:off x="182245" y="60960"/>
            <a:ext cx="3568065" cy="45720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1tdqh5q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WPS 演示</Application>
  <PresentationFormat>宽屏</PresentationFormat>
  <Paragraphs>8</Paragraphs>
  <Slides>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Calibri</vt:lpstr>
      <vt:lpstr>Arial Unicode MS</vt:lpstr>
      <vt:lpstr>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WPS_1670391199</cp:lastModifiedBy>
  <cp:revision>33</cp:revision>
  <dcterms:created xsi:type="dcterms:W3CDTF">2021-02-09T02:40:00Z</dcterms:created>
  <dcterms:modified xsi:type="dcterms:W3CDTF">2025-08-07T09:16:26Z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KSOTemplateUUID">
    <vt:lpwstr>v1.0_mb_D+LKWmHl5X8xBV4fqrjM/g==</vt:lpwstr>
  </property>
  <property fmtid="{D5CDD505-2E9C-101B-9397-08002B2CF9AE}" pid="4" name="ICV">
    <vt:lpwstr>6482CA7DE1534FE89B0139B98536EE2B_11</vt:lpwstr>
  </property>
</Properties>
</file>