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  <p:sldMasterId id="2147483681" r:id="rId4"/>
  </p:sldMasterIdLst>
  <p:notesMasterIdLst>
    <p:notesMasterId r:id="rId6"/>
  </p:notesMasterIdLst>
  <p:sldIdLst>
    <p:sldId id="1046" r:id="rId5"/>
  </p:sldIdLst>
  <p:sldSz cx="9144000" cy="51435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9" userDrawn="1">
          <p15:clr>
            <a:srgbClr val="A4A3A4"/>
          </p15:clr>
        </p15:guide>
        <p15:guide id="2" pos="290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gp" initials="l" lastIdx="1" clrIdx="0"/>
  <p:cmAuthor id="1" name="allan" initials="a" lastIdx="1" clrIdx="0"/>
  <p:cmAuthor id="2" name="黄元" initials="黄" lastIdx="1" clrIdx="1"/>
  <p:cmAuthor id="3" name="clic" initials="c" lastIdx="0" clrIdx="0"/>
  <p:cmAuthor id="4" name="胡君" initials="胡" lastIdx="20" clrIdx="0"/>
  <p:cmAuthor id="5" name="ASUS" initials="A" lastIdx="6" clrIdx="0"/>
  <p:cmAuthor id="6" name="viola_yang" initials="v" lastIdx="2" clrIdx="0"/>
  <p:cmAuthor id="7" name="chivas d" initials="c" lastIdx="11" clrIdx="0"/>
  <p:cmAuthor id="8" name="微软用户" initials="微" lastIdx="1" clrIdx="0"/>
  <p:cmAuthor id="9" name="kingsoft" initials="k" lastIdx="1" clrIdx="0"/>
  <p:cmAuthor id="10" name="未知用户5" initials="未" lastIdx="1" clrIdx="0"/>
  <p:cmAuthor id="11" name="未知用户4" initials="未" lastIdx="0" clrIdx="0"/>
  <p:cmAuthor id="12" name="Admin" initials="A" lastIdx="0" clrIdx="0"/>
  <p:cmAuthor id="13" name="SHMILY" initials="S" lastIdx="1" clrIdx="0"/>
  <p:cmAuthor id="15" name="孙璐璐" initials="孙" lastIdx="1" clrIdx="0"/>
  <p:cmAuthor id="17" name="Hi_ Young" initials="" lastIdx="20" clrIdx="0"/>
  <p:cmAuthor id="18" name="zhenwb" initials="" lastIdx="1" clrIdx="17"/>
  <p:cmAuthor id="21" name="easonyoun" initials="e" lastIdx="0" clrIdx="0"/>
  <p:cmAuthor id="23" name="yiwei zhu" initials="y" lastIdx="14" clrIdx="0"/>
  <p:cmAuthor id="25" name="AutoBVT" initials="A" lastIdx="2" clrIdx="0"/>
  <p:cmAuthor id="26" name="余潇迎" initials="余" lastIdx="2" clrIdx="0"/>
  <p:cmAuthor id="27" name="w" initials="w" lastIdx="2" clrIdx="0"/>
  <p:cmAuthor id="14" name="作者" initials="作" lastIdx="0" clrIdx="2"/>
  <p:cmAuthor id="16" name="AA18031" initials="A" lastIdx="2" clrIdx="3"/>
  <p:cmAuthor id="19" name="ansen emma" initials="a" lastIdx="1" clrIdx="18"/>
  <p:cmAuthor id="20" name="hy-tkyl" initials="h" lastIdx="2" clrIdx="0"/>
  <p:cmAuthor id="22" name="张妍" initials="张" lastIdx="5" clrIdx="0"/>
  <p:cmAuthor id="24" name="Wang, Cherry-J" initials="W" lastIdx="17" clrIdx="1"/>
  <p:cmAuthor id="28" name="吴岩" initials="吴" lastIdx="1" clrIdx="0"/>
  <p:cmAuthor id="29" name="宋昆" initials="宋" lastIdx="0" clrIdx="0"/>
  <p:cmAuthor id="30" name="xiong" initials="x" lastIdx="1" clrIdx="0"/>
  <p:cmAuthor id="31" name="Sandra" initials="S" lastIdx="0" clrIdx="0"/>
  <p:cmAuthor id="32" name="未知用户12" initials="未" lastIdx="2" clrIdx="0"/>
  <p:cmAuthor id="33" name="jiansheng li" initials="j" lastIdx="0" clrIdx="0"/>
  <p:cmAuthor id="34" name="李增增" initials="李" lastIdx="1" clrIdx="2"/>
  <p:cmAuthor id="36" name="郭禹希" initials="郭" lastIdx="3" clrIdx="0"/>
  <p:cmAuthor id="37" name="YZB" initials="Y" lastIdx="1" clrIdx="15"/>
  <p:cmAuthor id="39" name="mawei19" initials="m" lastIdx="1" clrIdx="21"/>
  <p:cmAuthor id="40" name="程康平" initials="程" lastIdx="2" clrIdx="0"/>
  <p:cmAuthor id="41" name="gaojg02" initials="g" lastIdx="0" clrIdx="0"/>
  <p:cmAuthor id="42" name="kp l" initials="k" lastIdx="2" clrIdx="0"/>
  <p:cmAuthor id="43" name="pangyt" initials="p" lastIdx="1" clrIdx="0"/>
  <p:cmAuthor id="46" name="崔冶鸣（内蒙古英才管培生）" initials="崔" lastIdx="1" clrIdx="0"/>
  <p:cmAuthor id="47" name="卫天一" initials="卫" lastIdx="1" clrIdx="0"/>
  <p:cmAuthor id="48" name="万户网络" initials="万" lastIdx="1" clrIdx="0"/>
  <p:cmAuthor id="50" name="Jinyi" initials="J" lastIdx="42" clrIdx="2"/>
  <p:cmAuthor id="51" name="PC" initials="P" lastIdx="19" clrIdx="3"/>
  <p:cmAuthor id="56" name="HaoshuaiWu" initials="H" lastIdx="1" clrIdx="0"/>
  <p:cmAuthor id="57" name="张逸晨" initials="张" lastIdx="1" clrIdx="0"/>
  <p:cmAuthor id="61" name="季玉洁" initials="季" lastIdx="22" clrIdx="0"/>
  <p:cmAuthor id="62" name="史璐瑶" initials="史璐瑶" lastIdx="1" clrIdx="23"/>
  <p:cmAuthor id="107" name="minty minty" initials="m" lastIdx="1" clrIdx="0"/>
  <p:cmAuthor id="109" name="CHEN LONG" initials="C" lastIdx="1" clrIdx="21"/>
  <p:cmAuthor id="110" name="彬 罗" initials="彬" lastIdx="1" clrIdx="1"/>
  <p:cmAuthor id="112" name="罗彬" initials="罗" lastIdx="1" clrIdx="0"/>
  <p:cmAuthor id="113" name="刘盛潮" initials="刘" lastIdx="8" clrIdx="0"/>
  <p:cmAuthor id="114" name="1 mac" initials="1" lastIdx="1" clrIdx="0"/>
  <p:cmAuthor id="117" name="江涛 李" initials="江" lastIdx="2" clrIdx="0"/>
  <p:cmAuthor id="129" name="Q Q" initials="Q" lastIdx="1" clrIdx="3"/>
  <p:cmAuthor id="130" name="柳 先涛" initials="柳" lastIdx="8" clrIdx="0"/>
  <p:cmAuthor id="35" name="刘承刚" initials="" lastIdx="3" clrIdx="2"/>
  <p:cmAuthor id="38" name="cpic" initials="c" lastIdx="0" clrIdx="0"/>
  <p:cmAuthor id="45" name="yingchao xi" initials="" lastIdx="7" clrIdx="0"/>
  <p:cmAuthor id="49" name="实习生_严政宇" initials="实" lastIdx="2" clrIdx="1"/>
  <p:cmAuthor id="52" name="未知用户22" initials="未" lastIdx="1" clrIdx="0"/>
  <p:cmAuthor id="53" name="ZhangYu" initials="Z" lastIdx="1" clrIdx="0"/>
  <p:cmAuthor id="54" name="jing.xue" initials="j" lastIdx="23" clrIdx="0"/>
  <p:cmAuthor id="55" name="杨国" initials="杨" lastIdx="3" clrIdx="0"/>
  <p:cmAuthor id="58" name="刘思蜀" initials="刘" lastIdx="1" clrIdx="0"/>
  <p:cmAuthor id="59" name="tkqd" initials="t" lastIdx="1" clrIdx="0"/>
  <p:cmAuthor id="63" name="tkuser" initials="t" lastIdx="1" clrIdx="0"/>
  <p:cmAuthor id="64" name="方方" initials="方" lastIdx="1" clrIdx="0"/>
  <p:cmAuthor id="65" name="tuhh" initials="t" lastIdx="1" clrIdx="0"/>
  <p:cmAuthor id="66" name="番茄花园" initials="番" lastIdx="4" clrIdx="0"/>
  <p:cmAuthor id="67" name="LiWei" initials="L" lastIdx="1" clrIdx="0"/>
  <p:cmAuthor id="68" name="Microsoft Office 用户" initials="M" lastIdx="0" clrIdx="0"/>
  <p:cmAuthor id="69" name="jxgy15" initials="j" lastIdx="0" clrIdx="0"/>
  <p:cmAuthor id="70" name="朱粒" initials="朱" lastIdx="1" clrIdx="2"/>
  <p:cmAuthor id="71" name="王丹（法律）" initials="王" lastIdx="28" clrIdx="0"/>
  <p:cmAuthor id="72" name="H1900" initials="H" lastIdx="1" clrIdx="0"/>
  <p:cmAuthor id="73" name="王航" initials="王" lastIdx="2" clrIdx="1"/>
  <p:cmAuthor id="74" name="回校" initials="回" lastIdx="1" clrIdx="0"/>
  <p:cmAuthor id="75" name="Microsoft" initials="M" lastIdx="1" clrIdx="3"/>
  <p:cmAuthor id="76" name="志龙 姜" initials="志" lastIdx="3" clrIdx="0"/>
  <p:cmAuthor id="77" name="幺以谦" initials="幺" lastIdx="2" clrIdx="1"/>
  <p:cmAuthor id="80" name="Simon Camp" initials="" lastIdx="1" clrIdx="0"/>
  <p:cmAuthor id="82" name="yangdi" initials="y" lastIdx="8" clrIdx="0"/>
  <p:cmAuthor id="84" name="localadmin" initials="l" lastIdx="1" clrIdx="0"/>
  <p:cmAuthor id="87" name="徐 宁" initials="徐" lastIdx="1" clrIdx="0"/>
  <p:cmAuthor id="90" name="Zhou Xuanjun" initials="Z" lastIdx="1" clrIdx="0"/>
  <p:cmAuthor id="91" name="但佳" initials="但" lastIdx="1" clrIdx="1"/>
  <p:cmAuthor id="92" name="Han Bo" initials="HB" lastIdx="7" clrIdx="22"/>
  <p:cmAuthor id="94" name="不灰心骑士" initials="不" lastIdx="1" clrIdx="0"/>
  <p:cmAuthor id="97" name="wangcz2" initials="w" lastIdx="3" clrIdx="0"/>
  <p:cmAuthor id="98" name="Calvin G" initials="C" lastIdx="1" clrIdx="0"/>
  <p:cmAuthor id="99" name="dingyuemei" initials="d" lastIdx="1" clrIdx="21"/>
  <p:cmAuthor id="100" name="MC SYSTEM" initials="M" lastIdx="2" clrIdx="0"/>
  <p:cmAuthor id="101" name="spring_ren" initials="s" lastIdx="2" clrIdx="1"/>
  <p:cmAuthor id="104" name="李璐---寿险总公司营销管理部" initials="李" lastIdx="0" clrIdx="0"/>
  <p:cmAuthor id="105" name="xuqing" initials="x" lastIdx="4" clrIdx="0"/>
  <p:cmAuthor id="106" name="王顶" initials="王" lastIdx="1" clrIdx="0"/>
  <p:cmAuthor id="103" name="Administrator" initials="A" lastIdx="2" clrIdx="10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FF"/>
    <a:srgbClr val="CC6600"/>
    <a:srgbClr val="000066"/>
    <a:srgbClr val="FF0000"/>
    <a:srgbClr val="FF6600"/>
    <a:srgbClr val="FFCC00"/>
    <a:srgbClr val="000000"/>
    <a:srgbClr val="139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-1026" y="-96"/>
      </p:cViewPr>
      <p:guideLst>
        <p:guide orient="horz" pos="1689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23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2" name="Rectangle 4"/>
          <p:cNvSpPr>
            <a:spLocks noGrp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charset="-52"/>
                <a:ea typeface="宋体" panose="02010600030101010101" pitchFamily="2" charset="-122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charset="-52"/>
              <a:ea typeface="宋体" panose="02010600030101010101" pitchFamily="2" charset="-12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charset="-52"/>
                <a:ea typeface="宋体" panose="02010600030101010101" pitchFamily="2" charset="-122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charset="-52"/>
              <a:ea typeface="宋体" panose="02010600030101010101" pitchFamily="2" charset="-122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charset="-52"/>
                <a:ea typeface="宋体" panose="02010600030101010101" pitchFamily="2" charset="-122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charset="-52"/>
              <a:ea typeface="宋体" panose="02010600030101010101" pitchFamily="2" charset="-122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charset="-52"/>
                <a:ea typeface="宋体" panose="02010600030101010101" pitchFamily="2" charset="-122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charset="-52"/>
              <a:ea typeface="宋体" panose="02010600030101010101" pitchFamily="2" charset="-122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charset="-52"/>
                <a:ea typeface="宋体" panose="02010600030101010101" pitchFamily="2" charset="-122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charset="-52"/>
              <a:ea typeface="宋体" panose="02010600030101010101" pitchFamily="2" charset="-122"/>
            </a:endParaRPr>
          </a:p>
        </p:txBody>
      </p:sp>
      <p:sp>
        <p:nvSpPr>
          <p:cNvPr id="9222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3" name="Rectangle 7"/>
          <p:cNvSpPr>
            <a:spLocks noGrp="1"/>
          </p:cNvSpPr>
          <p:nvPr>
            <p:ph type="sldNum" sz="quarter" idx="5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en-US" altLang="zh-CN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charset="-52"/>
        <a:ea typeface="宋体" panose="02010600030101010101" pitchFamily="2" charset="-122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charset="-52"/>
        <a:ea typeface="宋体" panose="02010600030101010101" pitchFamily="2" charset="-122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charset="-52"/>
        <a:ea typeface="宋体" panose="02010600030101010101" pitchFamily="2" charset="-122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charset="-52"/>
        <a:ea typeface="宋体" panose="02010600030101010101" pitchFamily="2" charset="-122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charset="-52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charset="-52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charset="-52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charset="-52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charset="-52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温馨提示：尊敬的各位嘉宾你们好，我们的活动即将在5分钟之后开始，请您将手机调整至静音或者震动状态。活动期间有任何问题请联系您身边的工作人员，感谢您的到来~（控场人员注意突发状况）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pattFill prst="narHorz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30820CF-B880-4189-942D-D702A7CBA730}" type="datetimeFigureOut">
              <a:rPr kumimoji="0" lang="zh-CN" altLang="en-US" b="0" i="0" strike="noStrike" kern="1200" cap="none" spc="0" normalizeH="0" baseline="0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b="0" i="0" strike="noStrike" kern="1200" cap="none" spc="0" normalizeH="0" baseline="0" noProof="1" smtClean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pattFill prst="narHorz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30820CF-B880-4189-942D-D702A7CBA730}" type="datetimeFigureOut">
              <a:rPr kumimoji="0" lang="zh-CN" altLang="en-US" b="0" i="0" strike="noStrike" kern="1200" cap="none" spc="0" normalizeH="0" baseline="0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b="0" i="0" strike="noStrike" kern="1200" cap="none" spc="0" normalizeH="0" baseline="0" noProof="1" smtClean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pattFill prst="narHorz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30820CF-B880-4189-942D-D702A7CBA730}" type="datetimeFigureOut">
              <a:rPr kumimoji="0" lang="zh-CN" altLang="en-US" b="0" i="0" strike="noStrike" kern="1200" cap="none" spc="0" normalizeH="0" baseline="0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b="0" i="0" strike="noStrike" kern="1200" cap="none" spc="0" normalizeH="0" baseline="0" noProof="1" smtClean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pattFill prst="narHorz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30820CF-B880-4189-942D-D702A7CBA730}" type="datetimeFigureOut">
              <a:rPr kumimoji="0" lang="zh-CN" altLang="en-US" b="0" i="0" strike="noStrike" kern="1200" cap="none" spc="0" normalizeH="0" baseline="0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b="0" i="0" strike="noStrike" kern="1200" cap="none" spc="0" normalizeH="0" baseline="0" noProof="1" smtClean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pattFill prst="narHorz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30820CF-B880-4189-942D-D702A7CBA730}" type="datetimeFigureOut">
              <a:rPr kumimoji="0" lang="zh-CN" altLang="en-US" b="0" i="0" strike="noStrike" kern="1200" cap="none" spc="0" normalizeH="0" baseline="0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b="0" i="0" strike="noStrike" kern="1200" cap="none" spc="0" normalizeH="0" baseline="0" noProof="1" smtClean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pattFill prst="narHorz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30820CF-B880-4189-942D-D702A7CBA730}" type="datetimeFigureOut">
              <a:rPr kumimoji="0" lang="zh-CN" altLang="en-US" b="0" i="0" strike="noStrike" kern="1200" cap="none" spc="0" normalizeH="0" baseline="0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b="0" i="0" strike="noStrike" kern="1200" cap="none" spc="0" normalizeH="0" baseline="0" noProof="1" smtClean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narHorz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30820CF-B880-4189-942D-D702A7CBA730}" type="datetimeFigureOut">
              <a:rPr kumimoji="0" lang="zh-CN" altLang="en-US" b="0" i="0" strike="noStrike" kern="1200" cap="none" spc="0" normalizeH="0" baseline="0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b="0" i="0" strike="noStrike" kern="1200" cap="none" spc="0" normalizeH="0" baseline="0" noProof="1" smtClean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pattFill prst="narHorz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30820CF-B880-4189-942D-D702A7CBA730}" type="datetimeFigureOut">
              <a:rPr kumimoji="0" lang="zh-CN" altLang="en-US" b="0" i="0" strike="noStrike" kern="1200" cap="none" spc="0" normalizeH="0" baseline="0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b="0" i="0" strike="noStrike" kern="1200" cap="none" spc="0" normalizeH="0" baseline="0" noProof="1" smtClean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pattFill prst="narHorz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30820CF-B880-4189-942D-D702A7CBA730}" type="datetimeFigureOut">
              <a:rPr kumimoji="0" lang="zh-CN" altLang="en-US" b="0" i="0" strike="noStrike" kern="1200" cap="none" spc="0" normalizeH="0" baseline="0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b="0" i="0" strike="noStrike" kern="1200" cap="none" spc="0" normalizeH="0" baseline="0" noProof="1" smtClean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pattFill prst="narHorz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30820CF-B880-4189-942D-D702A7CBA730}" type="datetimeFigureOut">
              <a:rPr kumimoji="0" lang="zh-CN" altLang="en-US" b="0" i="0" strike="noStrike" kern="1200" cap="none" spc="0" normalizeH="0" baseline="0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b="0" i="0" strike="noStrike" kern="1200" cap="none" spc="0" normalizeH="0" baseline="0" noProof="1" smtClean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pattFill prst="narHorz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30820CF-B880-4189-942D-D702A7CBA730}" type="datetimeFigureOut">
              <a:rPr kumimoji="0" lang="zh-CN" altLang="en-US" b="0" i="0" strike="noStrike" kern="1200" cap="none" spc="0" normalizeH="0" baseline="0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b="0" i="0" strike="noStrike" kern="1200" cap="none" spc="0" normalizeH="0" baseline="0" noProof="1" smtClean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narHorz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30820CF-B880-4189-942D-D702A7CBA730}" type="datetimeFigureOut">
              <a:rPr kumimoji="0" lang="zh-CN" altLang="en-US" b="0" i="0" strike="noStrike" kern="1200" cap="none" spc="0" normalizeH="0" baseline="0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b="0" i="0" strike="noStrike" kern="1200" cap="none" spc="0" normalizeH="0" baseline="0" noProof="1" smtClean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pattFill prst="narHorz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30820CF-B880-4189-942D-D702A7CBA730}" type="datetimeFigureOut">
              <a:rPr kumimoji="0" lang="zh-CN" altLang="en-US" b="0" i="0" strike="noStrike" kern="1200" cap="none" spc="0" normalizeH="0" baseline="0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b="0" i="0" strike="noStrike" kern="1200" cap="none" spc="0" normalizeH="0" baseline="0" noProof="1" smtClean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pattFill prst="narHorz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30820CF-B880-4189-942D-D702A7CBA730}" type="datetimeFigureOut">
              <a:rPr kumimoji="0" lang="zh-CN" altLang="en-US" b="0" i="0" strike="noStrike" kern="1200" cap="none" spc="0" normalizeH="0" baseline="0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b="0" i="0" strike="noStrike" kern="1200" cap="none" spc="0" normalizeH="0" baseline="0" noProof="1" smtClean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pattFill prst="narHorz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30820CF-B880-4189-942D-D702A7CBA730}" type="datetimeFigureOut">
              <a:rPr kumimoji="0" lang="zh-CN" altLang="en-US" b="0" i="0" strike="noStrike" kern="1200" cap="none" spc="0" normalizeH="0" baseline="0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b="0" i="0" strike="noStrike" kern="1200" cap="none" spc="0" normalizeH="0" baseline="0" noProof="1" smtClean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pattFill prst="narHorz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30820CF-B880-4189-942D-D702A7CBA730}" type="datetimeFigureOut">
              <a:rPr kumimoji="0" lang="zh-CN" altLang="en-US" b="0" i="0" strike="noStrike" kern="1200" cap="none" spc="0" normalizeH="0" baseline="0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b="0" i="0" strike="noStrike" kern="1200" cap="none" spc="0" normalizeH="0" baseline="0" noProof="1" smtClean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pattFill prst="narHorz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30820CF-B880-4189-942D-D702A7CBA730}" type="datetimeFigureOut">
              <a:rPr kumimoji="0" lang="zh-CN" altLang="en-US" b="0" i="0" strike="noStrike" kern="1200" cap="none" spc="0" normalizeH="0" baseline="0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b="0" i="0" strike="noStrike" kern="1200" cap="none" spc="0" normalizeH="0" baseline="0" noProof="1" smtClean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pattFill prst="narHorz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30820CF-B880-4189-942D-D702A7CBA730}" type="datetimeFigureOut">
              <a:rPr kumimoji="0" lang="zh-CN" altLang="en-US" b="0" i="0" strike="noStrike" kern="1200" cap="none" spc="0" normalizeH="0" baseline="0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b="0" i="0" strike="noStrike" kern="1200" cap="none" spc="0" normalizeH="0" baseline="0" noProof="1" smtClean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bg>
      <p:bgPr>
        <a:pattFill prst="narHorz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30820CF-B880-4189-942D-D702A7CBA730}" type="datetimeFigureOut">
              <a:rPr kumimoji="0" lang="zh-CN" altLang="en-US" b="0" i="0" strike="noStrike" kern="1200" cap="none" spc="0" normalizeH="0" baseline="0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b="0" i="0" strike="noStrike" kern="1200" cap="none" spc="0" normalizeH="0" baseline="0" noProof="1" smtClean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bg>
      <p:bgPr>
        <a:pattFill prst="narHorz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30820CF-B880-4189-942D-D702A7CBA730}" type="datetimeFigureOut">
              <a:rPr kumimoji="0" lang="zh-CN" altLang="en-US" b="0" i="0" strike="noStrike" kern="1200" cap="none" spc="0" normalizeH="0" baseline="0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b="0" i="0" strike="noStrike" kern="1200" cap="none" spc="0" normalizeH="0" baseline="0" noProof="1" smtClean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bg>
      <p:bgPr>
        <a:pattFill prst="narHorz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30820CF-B880-4189-942D-D702A7CBA730}" type="datetimeFigureOut">
              <a:rPr kumimoji="0" lang="zh-CN" altLang="en-US" b="0" i="0" strike="noStrike" kern="1200" cap="none" spc="0" normalizeH="0" baseline="0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b="0" i="0" strike="noStrike" kern="1200" cap="none" spc="0" normalizeH="0" baseline="0" noProof="1" smtClean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bg>
      <p:bgPr>
        <a:pattFill prst="narHorz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30820CF-B880-4189-942D-D702A7CBA730}" type="datetimeFigureOut">
              <a:rPr kumimoji="0" lang="zh-CN" altLang="en-US" b="0" i="0" strike="noStrike" kern="1200" cap="none" spc="0" normalizeH="0" baseline="0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b="0" i="0" strike="noStrike" kern="1200" cap="none" spc="0" normalizeH="0" baseline="0" noProof="1" smtClean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</p:spPr>
        <p:txBody>
          <a:bodyPr/>
          <a:lstStyle>
            <a:lvl1pPr>
              <a:defRPr noProof="1" dirty="0">
                <a:latin typeface="Arial" panose="020B0604020202020204" charset="-5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962C8B-B14F-4D97-AF65-F5344CB8AC3E}" type="datetimeFigureOut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charset="-52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charset="-5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</p:spPr>
        <p:txBody>
          <a:bodyPr vert="horz" wrap="square" lIns="91440" tIns="45720" rIns="91440" bIns="45720" numCol="1" anchor="t" anchorCtr="0" compatLnSpc="1"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485" y="108347"/>
            <a:ext cx="5258991" cy="51911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</p:spPr>
        <p:txBody>
          <a:bodyPr/>
          <a:lstStyle>
            <a:lvl1pPr>
              <a:defRPr noProof="1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30820CF-B880-4189-942D-D702A7CBA730}" type="datetimeFigureOut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</p:spPr>
        <p:txBody>
          <a:bodyPr vert="horz" wrap="square" lIns="91440" tIns="45720" rIns="91440" bIns="45720" numCol="1" anchor="t" anchorCtr="0" compatLnSpc="1"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485" y="108347"/>
            <a:ext cx="5258991" cy="51911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</p:spPr>
        <p:txBody>
          <a:bodyPr/>
          <a:lstStyle>
            <a:lvl1pPr>
              <a:defRPr noProof="1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30820CF-B880-4189-942D-D702A7CBA730}" type="datetimeFigureOut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</p:spPr>
        <p:txBody>
          <a:bodyPr vert="horz" wrap="square" lIns="91440" tIns="45720" rIns="91440" bIns="45720" numCol="1" anchor="t" anchorCtr="0" compatLnSpc="1"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</p:spPr>
        <p:txBody>
          <a:bodyPr/>
          <a:lstStyle>
            <a:lvl1pPr>
              <a:defRPr noProof="1" dirty="0">
                <a:latin typeface="Arial" panose="020B0604020202020204" charset="-5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962C8B-B14F-4D97-AF65-F5344CB8AC3E}" type="datetimeFigureOut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charset="-52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charset="-5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</p:spPr>
        <p:txBody>
          <a:bodyPr vert="horz" wrap="square" lIns="91440" tIns="45720" rIns="91440" bIns="45720" numCol="1" anchor="t" anchorCtr="0" compatLnSpc="1"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485" y="108347"/>
            <a:ext cx="5258991" cy="51911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</p:spPr>
        <p:txBody>
          <a:bodyPr/>
          <a:lstStyle>
            <a:lvl1pPr>
              <a:defRPr noProof="1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30820CF-B880-4189-942D-D702A7CBA730}" type="datetimeFigureOut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</p:spPr>
        <p:txBody>
          <a:bodyPr vert="horz" wrap="square" lIns="91440" tIns="45720" rIns="91440" bIns="45720" numCol="1" anchor="t" anchorCtr="0" compatLnSpc="1"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485" y="108347"/>
            <a:ext cx="5258991" cy="51911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</p:spPr>
        <p:txBody>
          <a:bodyPr/>
          <a:lstStyle>
            <a:lvl1pPr>
              <a:defRPr noProof="1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30820CF-B880-4189-942D-D702A7CBA730}" type="datetimeFigureOut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</p:spPr>
        <p:txBody>
          <a:bodyPr vert="horz" wrap="square" lIns="91440" tIns="45720" rIns="91440" bIns="45720" numCol="1" anchor="t" anchorCtr="0" compatLnSpc="1"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png"/><Relationship Id="rId11" Type="http://schemas.openxmlformats.org/officeDocument/2006/relationships/image" Target="../media/image2.png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6" Type="http://schemas.openxmlformats.org/officeDocument/2006/relationships/theme" Target="../theme/theme2.xml"/><Relationship Id="rId25" Type="http://schemas.openxmlformats.org/officeDocument/2006/relationships/image" Target="../media/image6.png"/><Relationship Id="rId24" Type="http://schemas.openxmlformats.org/officeDocument/2006/relationships/image" Target="../media/image5.png"/><Relationship Id="rId23" Type="http://schemas.openxmlformats.org/officeDocument/2006/relationships/image" Target="../media/image4.png"/><Relationship Id="rId22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.xml"/><Relationship Id="rId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12" Type="http://schemas.openxmlformats.org/officeDocument/2006/relationships/image" Target="../media/image3.png"/><Relationship Id="rId11" Type="http://schemas.openxmlformats.org/officeDocument/2006/relationships/image" Target="../media/image2.png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 descr="C:\Users\Admin\Desktop\shutterstock_129456278 [转换].jpg"/>
          <p:cNvPicPr>
            <a:picLocks noChangeAspect="1"/>
          </p:cNvPicPr>
          <p:nvPr userDrawn="1"/>
        </p:nvPicPr>
        <p:blipFill>
          <a:blip r:embed="rId10"/>
          <a:srcRect l="3609" t="9576" r="3609" b="9990"/>
          <a:stretch>
            <a:fillRect/>
          </a:stretch>
        </p:blipFill>
        <p:spPr>
          <a:xfrm>
            <a:off x="-1587" y="-1587"/>
            <a:ext cx="9145587" cy="5145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4765675"/>
            <a:ext cx="9144000" cy="3778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3" descr="E:\个险业务部\会议及报告\8月\27号\信泰保险简称横版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" y="38100"/>
            <a:ext cx="13493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29" name="TextBox 17"/>
          <p:cNvSpPr txBox="1">
            <a:spLocks noChangeArrowheads="1"/>
          </p:cNvSpPr>
          <p:nvPr/>
        </p:nvSpPr>
        <p:spPr bwMode="auto">
          <a:xfrm>
            <a:off x="5988050" y="39688"/>
            <a:ext cx="3071813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信泰保险湖北分公司最佳实践工程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TextBox 11"/>
          <p:cNvSpPr txBox="1">
            <a:spLocks noChangeArrowheads="1"/>
          </p:cNvSpPr>
          <p:nvPr/>
        </p:nvSpPr>
        <p:spPr bwMode="auto">
          <a:xfrm>
            <a:off x="1285875" y="4783138"/>
            <a:ext cx="6751638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3940175" algn="l"/>
              </a:tabLst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信泰保险宜昌中支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“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百人雏鹰计划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”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pic>
        <p:nvPicPr>
          <p:cNvPr id="1031" name="Picture 2" descr="E:\0-机构支援+最佳实践工程\最佳实践工程项目-宜昌（2018年5月）\宣传彩页\13130905_182910694000_2_conew2.png"/>
          <p:cNvPicPr>
            <a:picLocks noChangeAspect="1"/>
          </p:cNvPicPr>
          <p:nvPr userDrawn="1"/>
        </p:nvPicPr>
        <p:blipFill>
          <a:blip r:embed="rId12"/>
          <a:srcRect l="37549" t="15569" r="6787" b="14072"/>
          <a:stretch>
            <a:fillRect/>
          </a:stretch>
        </p:blipFill>
        <p:spPr>
          <a:xfrm>
            <a:off x="7296150" y="3973513"/>
            <a:ext cx="1847850" cy="1143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52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52"/>
        <a:buNone/>
        <a:defRPr b="0" i="0" u="none" kern="1200" baseline="0">
          <a:solidFill>
            <a:schemeClr val="tx1"/>
          </a:solidFill>
          <a:latin typeface="Arial" panose="020B0604020202020204" charset="-52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52"/>
        <a:buNone/>
        <a:defRPr b="0" i="0" u="none" kern="1200" baseline="0">
          <a:solidFill>
            <a:schemeClr val="tx1"/>
          </a:solidFill>
          <a:latin typeface="Arial" panose="020B0604020202020204" charset="-52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52"/>
        <a:buNone/>
        <a:defRPr b="0" i="0" u="none" kern="1200" baseline="0">
          <a:solidFill>
            <a:schemeClr val="tx1"/>
          </a:solidFill>
          <a:latin typeface="Arial" panose="020B0604020202020204" charset="-52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52"/>
        <a:buNone/>
        <a:defRPr b="0" i="0" u="none" kern="1200" baseline="0">
          <a:solidFill>
            <a:schemeClr val="tx1"/>
          </a:solidFill>
          <a:latin typeface="Arial" panose="020B0604020202020204" charset="-52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52"/>
        <a:buNone/>
        <a:defRPr b="0" i="0" u="none" kern="1200" baseline="0">
          <a:solidFill>
            <a:schemeClr val="tx1"/>
          </a:solidFill>
          <a:latin typeface="Arial" panose="020B0604020202020204" charset="-52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52"/>
        <a:buNone/>
        <a:defRPr b="0" i="0" u="none" kern="1200" baseline="0">
          <a:solidFill>
            <a:schemeClr val="tx1"/>
          </a:solidFill>
          <a:latin typeface="Arial" panose="020B0604020202020204" charset="-52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52"/>
        <a:buNone/>
        <a:defRPr b="0" i="0" u="none" kern="1200" baseline="0">
          <a:solidFill>
            <a:schemeClr val="tx1"/>
          </a:solidFill>
          <a:latin typeface="Arial" panose="020B0604020202020204" charset="-52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52"/>
        <a:buNone/>
        <a:defRPr b="0" i="0" u="none" kern="1200" baseline="0">
          <a:solidFill>
            <a:schemeClr val="tx1"/>
          </a:solidFill>
          <a:latin typeface="Arial" panose="020B0604020202020204" charset="-52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narHorz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27088" y="107950"/>
            <a:ext cx="5259387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314325" y="779463"/>
            <a:ext cx="8505825" cy="3740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en-US" dirty="0"/>
              <a:t>单击此处编辑母版文本样式</a:t>
            </a:r>
            <a:endParaRPr lang="en-US" altLang="en-US" dirty="0"/>
          </a:p>
          <a:p>
            <a:pPr lvl="1" indent="-285750"/>
            <a:r>
              <a:rPr lang="en-US" altLang="en-US" dirty="0"/>
              <a:t>第二级</a:t>
            </a:r>
            <a:endParaRPr lang="en-US" altLang="en-US" dirty="0"/>
          </a:p>
          <a:p>
            <a:pPr lvl="2" indent="-228600"/>
            <a:r>
              <a:rPr lang="en-US" altLang="en-US" dirty="0"/>
              <a:t>第三级</a:t>
            </a:r>
            <a:endParaRPr lang="en-US" altLang="en-US" dirty="0"/>
          </a:p>
          <a:p>
            <a:pPr lvl="3" indent="-228600"/>
            <a:r>
              <a:rPr lang="en-US" altLang="en-US" dirty="0"/>
              <a:t>第四级</a:t>
            </a:r>
            <a:endParaRPr lang="en-US" altLang="en-US" dirty="0"/>
          </a:p>
          <a:p>
            <a:pPr lvl="4" indent="-228600"/>
            <a:r>
              <a:rPr lang="en-US" altLang="en-US" dirty="0"/>
              <a:t>第五级</a:t>
            </a:r>
            <a:endParaRPr lang="en-US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06363" y="-20637"/>
            <a:ext cx="609600" cy="609600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</p:spPr>
      </p:pic>
      <p:pic>
        <p:nvPicPr>
          <p:cNvPr id="9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58763" y="-11112"/>
            <a:ext cx="609600" cy="609600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</p:spPr>
      </p:pic>
      <p:cxnSp>
        <p:nvCxnSpPr>
          <p:cNvPr id="16" name="直接连接符 15"/>
          <p:cNvCxnSpPr/>
          <p:nvPr/>
        </p:nvCxnSpPr>
        <p:spPr>
          <a:xfrm>
            <a:off x="106363" y="623888"/>
            <a:ext cx="374491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图片 16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7419975" y="93663"/>
            <a:ext cx="1601788" cy="3841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</p:sldLayoutIdLst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074" name="Picture 2" descr="C:\Users\Admin\Desktop\shutterstock_129456278 [转换].jpg"/>
          <p:cNvPicPr>
            <a:picLocks noChangeAspect="1"/>
          </p:cNvPicPr>
          <p:nvPr userDrawn="1"/>
        </p:nvPicPr>
        <p:blipFill>
          <a:blip r:embed="rId10"/>
          <a:srcRect l="3609" t="9576" r="3609" b="9990"/>
          <a:stretch>
            <a:fillRect/>
          </a:stretch>
        </p:blipFill>
        <p:spPr>
          <a:xfrm>
            <a:off x="-1587" y="-1587"/>
            <a:ext cx="9145587" cy="5145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4765675"/>
            <a:ext cx="9144000" cy="3778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3" descr="E:\个险业务部\会议及报告\8月\27号\信泰保险简称横版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" y="38100"/>
            <a:ext cx="13493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29" name="TextBox 17"/>
          <p:cNvSpPr txBox="1">
            <a:spLocks noChangeArrowheads="1"/>
          </p:cNvSpPr>
          <p:nvPr/>
        </p:nvSpPr>
        <p:spPr bwMode="auto">
          <a:xfrm>
            <a:off x="5988050" y="39688"/>
            <a:ext cx="3071813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信泰保险湖北分公司最佳实践工程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TextBox 11"/>
          <p:cNvSpPr txBox="1">
            <a:spLocks noChangeArrowheads="1"/>
          </p:cNvSpPr>
          <p:nvPr/>
        </p:nvSpPr>
        <p:spPr bwMode="auto">
          <a:xfrm>
            <a:off x="1285875" y="4783138"/>
            <a:ext cx="6751638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3940175" algn="l"/>
              </a:tabLst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信泰保险宜昌中支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“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百人雏鹰计划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”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pic>
        <p:nvPicPr>
          <p:cNvPr id="3079" name="Picture 2" descr="E:\0-机构支援+最佳实践工程\最佳实践工程项目-宜昌（2018年5月）\宣传彩页\13130905_182910694000_2_conew2.png"/>
          <p:cNvPicPr>
            <a:picLocks noChangeAspect="1"/>
          </p:cNvPicPr>
          <p:nvPr userDrawn="1"/>
        </p:nvPicPr>
        <p:blipFill>
          <a:blip r:embed="rId12"/>
          <a:srcRect l="37549" t="15569" r="6787" b="14072"/>
          <a:stretch>
            <a:fillRect/>
          </a:stretch>
        </p:blipFill>
        <p:spPr>
          <a:xfrm>
            <a:off x="7296150" y="3973513"/>
            <a:ext cx="1847850" cy="1143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52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52"/>
        <a:buNone/>
        <a:defRPr b="0" i="0" u="none" kern="1200" baseline="0">
          <a:solidFill>
            <a:schemeClr val="tx1"/>
          </a:solidFill>
          <a:latin typeface="Arial" panose="020B0604020202020204" charset="-52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52"/>
        <a:buNone/>
        <a:defRPr b="0" i="0" u="none" kern="1200" baseline="0">
          <a:solidFill>
            <a:schemeClr val="tx1"/>
          </a:solidFill>
          <a:latin typeface="Arial" panose="020B0604020202020204" charset="-52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52"/>
        <a:buNone/>
        <a:defRPr b="0" i="0" u="none" kern="1200" baseline="0">
          <a:solidFill>
            <a:schemeClr val="tx1"/>
          </a:solidFill>
          <a:latin typeface="Arial" panose="020B0604020202020204" charset="-52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52"/>
        <a:buNone/>
        <a:defRPr b="0" i="0" u="none" kern="1200" baseline="0">
          <a:solidFill>
            <a:schemeClr val="tx1"/>
          </a:solidFill>
          <a:latin typeface="Arial" panose="020B0604020202020204" charset="-52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52"/>
        <a:buNone/>
        <a:defRPr b="0" i="0" u="none" kern="1200" baseline="0">
          <a:solidFill>
            <a:schemeClr val="tx1"/>
          </a:solidFill>
          <a:latin typeface="Arial" panose="020B0604020202020204" charset="-52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52"/>
        <a:buNone/>
        <a:defRPr b="0" i="0" u="none" kern="1200" baseline="0">
          <a:solidFill>
            <a:schemeClr val="tx1"/>
          </a:solidFill>
          <a:latin typeface="Arial" panose="020B0604020202020204" charset="-52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52"/>
        <a:buNone/>
        <a:defRPr b="0" i="0" u="none" kern="1200" baseline="0">
          <a:solidFill>
            <a:schemeClr val="tx1"/>
          </a:solidFill>
          <a:latin typeface="Arial" panose="020B0604020202020204" charset="-52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52"/>
        <a:buNone/>
        <a:defRPr b="0" i="0" u="none" kern="1200" baseline="0">
          <a:solidFill>
            <a:schemeClr val="tx1"/>
          </a:solidFill>
          <a:latin typeface="Arial" panose="020B0604020202020204" charset="-52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.xml"/><Relationship Id="rId7" Type="http://schemas.openxmlformats.org/officeDocument/2006/relationships/tags" Target="../tags/tag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6" r="6613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379" y="2748137"/>
            <a:ext cx="2553321" cy="255332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927"/>
            <a:ext cx="1762437" cy="176243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9405" y="653129"/>
            <a:ext cx="772118" cy="77211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029679" y="3951694"/>
            <a:ext cx="1731888" cy="1731888"/>
          </a:xfrm>
          <a:prstGeom prst="rect">
            <a:avLst/>
          </a:prstGeom>
        </p:spPr>
      </p:pic>
      <p:sp>
        <p:nvSpPr>
          <p:cNvPr id="9" name="TextBox 22"/>
          <p:cNvSpPr txBox="1"/>
          <p:nvPr/>
        </p:nvSpPr>
        <p:spPr>
          <a:xfrm>
            <a:off x="179885" y="1635756"/>
            <a:ext cx="6702266" cy="1691640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69850" h="19050" prst="softRound"/>
            </a:sp3d>
          </a:bodyPr>
          <a:lstStyle>
            <a:defPPr>
              <a:defRPr lang="en-US"/>
            </a:defPPr>
            <a:lvl1pPr algn="ctr">
              <a:defRPr sz="4800" b="1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sz="8000" i="1" dirty="0" smtClean="0">
                <a:sym typeface="微软雅黑" panose="020B0503020204020204" pitchFamily="34" charset="-122"/>
              </a:rPr>
              <a:t>欢迎晚会</a:t>
            </a:r>
            <a:endParaRPr lang="zh-CN" sz="8000" i="1" dirty="0" smtClean="0">
              <a:sym typeface="微软雅黑" panose="020B0503020204020204" pitchFamily="34" charset="-122"/>
            </a:endParaRPr>
          </a:p>
        </p:txBody>
      </p:sp>
      <p:sp>
        <p:nvSpPr>
          <p:cNvPr id="8" name="日期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179765" y="51243"/>
            <a:ext cx="3083042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 spc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区外</a:t>
            </a:r>
            <a:r>
              <a: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创业就业专项工程</a:t>
            </a:r>
            <a:endParaRPr lang="zh-CN" altLang="en-US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custDataLst>
      <p:tags r:id="rId8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c"/>
  <p:tag name="KSO_WM_UNIT_TEXT_TYPE" val="1"/>
  <p:tag name="KSO_WM_UNIT_PRESET_TEXT" val="20XX YEAR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2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1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1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演示</Application>
  <PresentationFormat>全屏显示(16:9)</PresentationFormat>
  <Paragraphs>4</Paragraphs>
  <Slides>1</Slides>
  <Notes>50</Notes>
  <HiddenSlides>0</HiddenSlides>
  <MMClips>7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</vt:i4>
      </vt:variant>
    </vt:vector>
  </HeadingPairs>
  <TitlesOfParts>
    <vt:vector size="15" baseType="lpstr">
      <vt:lpstr>Arial</vt:lpstr>
      <vt:lpstr>宋体</vt:lpstr>
      <vt:lpstr>Wingdings</vt:lpstr>
      <vt:lpstr>华文楷体</vt:lpstr>
      <vt:lpstr>Arial</vt:lpstr>
      <vt:lpstr>Calibri</vt:lpstr>
      <vt:lpstr>微软雅黑</vt:lpstr>
      <vt:lpstr>Franklin Gothic Book</vt:lpstr>
      <vt:lpstr>华文仿宋</vt:lpstr>
      <vt:lpstr>Arial</vt:lpstr>
      <vt:lpstr>Arial Unicode MS</vt:lpstr>
      <vt:lpstr>1_Office 主题</vt:lpstr>
      <vt:lpstr>2_Office 主题</vt:lpstr>
      <vt:lpstr>3_Office 主题</vt:lpstr>
      <vt:lpstr>PowerPoint 演示文稿</vt:lpstr>
    </vt:vector>
  </TitlesOfParts>
  <Company>阳光总在风雨后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推销，原来如此简单</dc:title>
  <dc:creator>感恩的心</dc:creator>
  <cp:lastModifiedBy>WPS_1670391199</cp:lastModifiedBy>
  <cp:revision>342</cp:revision>
  <dcterms:created xsi:type="dcterms:W3CDTF">2009-06-18T22:22:00Z</dcterms:created>
  <dcterms:modified xsi:type="dcterms:W3CDTF">2025-06-18T09:26:48Z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58987E75C4204E60BD821EB70F8F1888_12</vt:lpwstr>
  </property>
</Properties>
</file>