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3" r:id="rId3"/>
    <p:sldId id="28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90" r:id="rId12"/>
    <p:sldId id="266" r:id="rId13"/>
    <p:sldId id="291" r:id="rId14"/>
    <p:sldId id="267" r:id="rId15"/>
    <p:sldId id="268" r:id="rId16"/>
    <p:sldId id="269" r:id="rId17"/>
    <p:sldId id="274" r:id="rId18"/>
    <p:sldId id="284" r:id="rId19"/>
    <p:sldId id="285" r:id="rId20"/>
    <p:sldId id="286" r:id="rId21"/>
    <p:sldId id="287" r:id="rId22"/>
    <p:sldId id="278" r:id="rId23"/>
    <p:sldId id="279" r:id="rId24"/>
    <p:sldId id="2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22" autoAdjust="0"/>
  </p:normalViewPr>
  <p:slideViewPr>
    <p:cSldViewPr showGuides="1">
      <p:cViewPr varScale="1">
        <p:scale>
          <a:sx n="73" d="100"/>
          <a:sy n="73" d="100"/>
        </p:scale>
        <p:origin x="288" y="52"/>
      </p:cViewPr>
      <p:guideLst>
        <p:guide orient="horz" pos="21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3" descr="百年工匠"/>
          <p:cNvPicPr>
            <a:picLocks noChangeAspect="1"/>
          </p:cNvPicPr>
          <p:nvPr userDrawn="1"/>
        </p:nvPicPr>
        <p:blipFill>
          <a:blip r:embed="rId13"/>
          <a:srcRect l="9306" t="29147" r="6556" b="34617"/>
          <a:stretch>
            <a:fillRect/>
          </a:stretch>
        </p:blipFill>
        <p:spPr>
          <a:xfrm>
            <a:off x="8915400" y="76200"/>
            <a:ext cx="3190875" cy="5721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image" Target="../media/image22.jpeg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image" Target="../media/image4.png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image" Target="../media/image24.jpeg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27.jpe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image" Target="../media/image4.png"/><Relationship Id="rId2" Type="http://schemas.openxmlformats.org/officeDocument/2006/relationships/tags" Target="../tags/tag59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image" Target="../media/image30.jpeg"/><Relationship Id="rId2" Type="http://schemas.openxmlformats.org/officeDocument/2006/relationships/tags" Target="../tags/tag83.xml"/><Relationship Id="rId16" Type="http://schemas.openxmlformats.org/officeDocument/2006/relationships/image" Target="../media/image29.jpe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image" Target="../media/image28.jpeg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31.jpe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31.jpe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image" Target="../media/image32.jpe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10" Type="http://schemas.openxmlformats.org/officeDocument/2006/relationships/tags" Target="../tags/tag114.xml"/><Relationship Id="rId19" Type="http://schemas.openxmlformats.org/officeDocument/2006/relationships/image" Target="../media/image4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6.jpeg"/><Relationship Id="rId2" Type="http://schemas.openxmlformats.org/officeDocument/2006/relationships/tags" Target="../tags/tag2.xml"/><Relationship Id="rId16" Type="http://schemas.openxmlformats.org/officeDocument/2006/relationships/image" Target="../media/image5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11.jpeg"/><Relationship Id="rId4" Type="http://schemas.openxmlformats.org/officeDocument/2006/relationships/tags" Target="../tags/tag17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2.jpeg"/><Relationship Id="rId3" Type="http://schemas.openxmlformats.org/officeDocument/2006/relationships/tags" Target="../tags/tag22.xml"/><Relationship Id="rId21" Type="http://schemas.openxmlformats.org/officeDocument/2006/relationships/image" Target="../media/image15.jpe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4.png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4.jpe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image" Target="../media/image13.jpe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26" name="AutoShape 2"/>
          <p:cNvSpPr/>
          <p:nvPr/>
        </p:nvSpPr>
        <p:spPr>
          <a:xfrm>
            <a:off x="0" y="5987626"/>
            <a:ext cx="12192000" cy="870373"/>
          </a:xfrm>
          <a:prstGeom prst="rect">
            <a:avLst/>
          </a:prstGeom>
          <a:solidFill>
            <a:srgbClr val="E7B193">
              <a:alpha val="100000"/>
            </a:srgbClr>
          </a:solidFill>
        </p:spPr>
      </p:sp>
      <p:grpSp>
        <p:nvGrpSpPr>
          <p:cNvPr id="100005" name="Group 3"/>
          <p:cNvGrpSpPr/>
          <p:nvPr/>
        </p:nvGrpSpPr>
        <p:grpSpPr>
          <a:xfrm>
            <a:off x="6954655" y="2032501"/>
            <a:ext cx="4754214" cy="3446145"/>
            <a:chOff x="6954655" y="2032501"/>
            <a:chExt cx="4754214" cy="3446145"/>
          </a:xfrm>
        </p:grpSpPr>
        <p:sp>
          <p:nvSpPr>
            <p:cNvPr id="100007" name="Freeform 4"/>
            <p:cNvSpPr/>
            <p:nvPr/>
          </p:nvSpPr>
          <p:spPr>
            <a:xfrm>
              <a:off x="10114163" y="2518276"/>
              <a:ext cx="864965" cy="281273"/>
            </a:xfrm>
            <a:custGeom>
              <a:avLst/>
              <a:gdLst/>
              <a:ahLst/>
              <a:cxnLst/>
              <a:rect l="l" t="t" r="r" b="b"/>
              <a:pathLst>
                <a:path w="1485" h="482">
                  <a:moveTo>
                    <a:pt x="1485" y="482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0" y="482"/>
                    <a:pt x="19" y="391"/>
                    <a:pt x="86" y="367"/>
                  </a:cubicBezTo>
                  <a:cubicBezTo>
                    <a:pt x="162" y="338"/>
                    <a:pt x="265" y="428"/>
                    <a:pt x="323" y="431"/>
                  </a:cubicBezTo>
                  <a:cubicBezTo>
                    <a:pt x="375" y="434"/>
                    <a:pt x="436" y="391"/>
                    <a:pt x="461" y="369"/>
                  </a:cubicBezTo>
                  <a:cubicBezTo>
                    <a:pt x="519" y="316"/>
                    <a:pt x="577" y="251"/>
                    <a:pt x="651" y="172"/>
                  </a:cubicBezTo>
                  <a:cubicBezTo>
                    <a:pt x="770" y="45"/>
                    <a:pt x="872" y="0"/>
                    <a:pt x="926" y="130"/>
                  </a:cubicBezTo>
                  <a:cubicBezTo>
                    <a:pt x="1013" y="337"/>
                    <a:pt x="1011" y="421"/>
                    <a:pt x="1141" y="412"/>
                  </a:cubicBezTo>
                  <a:cubicBezTo>
                    <a:pt x="1256" y="405"/>
                    <a:pt x="1352" y="350"/>
                    <a:pt x="1410" y="367"/>
                  </a:cubicBezTo>
                  <a:cubicBezTo>
                    <a:pt x="1469" y="384"/>
                    <a:pt x="1485" y="482"/>
                    <a:pt x="1485" y="48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00008" name="Freeform 5"/>
            <p:cNvSpPr/>
            <p:nvPr/>
          </p:nvSpPr>
          <p:spPr>
            <a:xfrm>
              <a:off x="8899821" y="3403529"/>
              <a:ext cx="1032224" cy="1032224"/>
            </a:xfrm>
            <a:custGeom>
              <a:avLst/>
              <a:gdLst/>
              <a:ahLst/>
              <a:cxnLst/>
              <a:rect l="l" t="t" r="r" b="b"/>
              <a:pathLst>
                <a:path w="1771" h="1771">
                  <a:moveTo>
                    <a:pt x="1518" y="623"/>
                  </a:moveTo>
                  <a:cubicBezTo>
                    <a:pt x="1478" y="525"/>
                    <a:pt x="1510" y="416"/>
                    <a:pt x="1590" y="353"/>
                  </a:cubicBezTo>
                  <a:cubicBezTo>
                    <a:pt x="1540" y="288"/>
                    <a:pt x="1482" y="230"/>
                    <a:pt x="1418" y="182"/>
                  </a:cubicBezTo>
                  <a:cubicBezTo>
                    <a:pt x="1356" y="261"/>
                    <a:pt x="1246" y="294"/>
                    <a:pt x="1148" y="253"/>
                  </a:cubicBezTo>
                  <a:cubicBezTo>
                    <a:pt x="1050" y="212"/>
                    <a:pt x="995" y="112"/>
                    <a:pt x="1007" y="12"/>
                  </a:cubicBezTo>
                  <a:cubicBezTo>
                    <a:pt x="928" y="0"/>
                    <a:pt x="846" y="0"/>
                    <a:pt x="764" y="11"/>
                  </a:cubicBezTo>
                  <a:cubicBezTo>
                    <a:pt x="777" y="112"/>
                    <a:pt x="722" y="212"/>
                    <a:pt x="624" y="253"/>
                  </a:cubicBezTo>
                  <a:cubicBezTo>
                    <a:pt x="526" y="294"/>
                    <a:pt x="416" y="261"/>
                    <a:pt x="354" y="181"/>
                  </a:cubicBezTo>
                  <a:cubicBezTo>
                    <a:pt x="288" y="231"/>
                    <a:pt x="230" y="289"/>
                    <a:pt x="182" y="353"/>
                  </a:cubicBezTo>
                  <a:cubicBezTo>
                    <a:pt x="262" y="416"/>
                    <a:pt x="294" y="525"/>
                    <a:pt x="253" y="623"/>
                  </a:cubicBezTo>
                  <a:cubicBezTo>
                    <a:pt x="213" y="721"/>
                    <a:pt x="112" y="776"/>
                    <a:pt x="12" y="764"/>
                  </a:cubicBezTo>
                  <a:cubicBezTo>
                    <a:pt x="1" y="844"/>
                    <a:pt x="0" y="925"/>
                    <a:pt x="12" y="1007"/>
                  </a:cubicBezTo>
                  <a:cubicBezTo>
                    <a:pt x="112" y="994"/>
                    <a:pt x="213" y="1049"/>
                    <a:pt x="253" y="1147"/>
                  </a:cubicBezTo>
                  <a:cubicBezTo>
                    <a:pt x="294" y="1246"/>
                    <a:pt x="262" y="1355"/>
                    <a:pt x="182" y="1418"/>
                  </a:cubicBezTo>
                  <a:cubicBezTo>
                    <a:pt x="231" y="1483"/>
                    <a:pt x="290" y="1541"/>
                    <a:pt x="354" y="1589"/>
                  </a:cubicBezTo>
                  <a:cubicBezTo>
                    <a:pt x="416" y="1510"/>
                    <a:pt x="526" y="1477"/>
                    <a:pt x="624" y="1518"/>
                  </a:cubicBezTo>
                  <a:cubicBezTo>
                    <a:pt x="722" y="1559"/>
                    <a:pt x="777" y="1659"/>
                    <a:pt x="764" y="1759"/>
                  </a:cubicBezTo>
                  <a:cubicBezTo>
                    <a:pt x="844" y="1770"/>
                    <a:pt x="926" y="1771"/>
                    <a:pt x="1007" y="1760"/>
                  </a:cubicBezTo>
                  <a:cubicBezTo>
                    <a:pt x="995" y="1659"/>
                    <a:pt x="1050" y="1559"/>
                    <a:pt x="1148" y="1518"/>
                  </a:cubicBezTo>
                  <a:cubicBezTo>
                    <a:pt x="1246" y="1477"/>
                    <a:pt x="1356" y="1510"/>
                    <a:pt x="1418" y="1589"/>
                  </a:cubicBezTo>
                  <a:cubicBezTo>
                    <a:pt x="1484" y="1540"/>
                    <a:pt x="1541" y="1482"/>
                    <a:pt x="1590" y="1417"/>
                  </a:cubicBezTo>
                  <a:cubicBezTo>
                    <a:pt x="1510" y="1355"/>
                    <a:pt x="1478" y="1245"/>
                    <a:pt x="1518" y="1147"/>
                  </a:cubicBezTo>
                  <a:cubicBezTo>
                    <a:pt x="1559" y="1049"/>
                    <a:pt x="1659" y="995"/>
                    <a:pt x="1760" y="1007"/>
                  </a:cubicBezTo>
                  <a:cubicBezTo>
                    <a:pt x="1771" y="927"/>
                    <a:pt x="1771" y="846"/>
                    <a:pt x="1760" y="764"/>
                  </a:cubicBezTo>
                  <a:cubicBezTo>
                    <a:pt x="1659" y="776"/>
                    <a:pt x="1559" y="722"/>
                    <a:pt x="1518" y="623"/>
                  </a:cubicBezTo>
                  <a:close/>
                </a:path>
                <a:path w="1771" h="1771">
                  <a:moveTo>
                    <a:pt x="1072" y="1336"/>
                  </a:moveTo>
                  <a:cubicBezTo>
                    <a:pt x="824" y="1439"/>
                    <a:pt x="538" y="1321"/>
                    <a:pt x="435" y="1072"/>
                  </a:cubicBezTo>
                  <a:cubicBezTo>
                    <a:pt x="332" y="823"/>
                    <a:pt x="450" y="538"/>
                    <a:pt x="699" y="435"/>
                  </a:cubicBezTo>
                  <a:cubicBezTo>
                    <a:pt x="948" y="332"/>
                    <a:pt x="1233" y="450"/>
                    <a:pt x="1336" y="699"/>
                  </a:cubicBezTo>
                  <a:cubicBezTo>
                    <a:pt x="1439" y="948"/>
                    <a:pt x="1321" y="1233"/>
                    <a:pt x="1072" y="1336"/>
                  </a:cubicBez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100009" name="Freeform 6"/>
            <p:cNvSpPr/>
            <p:nvPr/>
          </p:nvSpPr>
          <p:spPr>
            <a:xfrm>
              <a:off x="9092607" y="3656990"/>
              <a:ext cx="431387" cy="584835"/>
            </a:xfrm>
            <a:custGeom>
              <a:avLst/>
              <a:gdLst/>
              <a:ahLst/>
              <a:cxnLst/>
              <a:rect l="l" t="t" r="r" b="b"/>
              <a:pathLst>
                <a:path w="740" h="1004">
                  <a:moveTo>
                    <a:pt x="740" y="901"/>
                  </a:moveTo>
                  <a:cubicBezTo>
                    <a:pt x="492" y="1004"/>
                    <a:pt x="206" y="886"/>
                    <a:pt x="103" y="637"/>
                  </a:cubicBezTo>
                  <a:cubicBezTo>
                    <a:pt x="0" y="388"/>
                    <a:pt x="118" y="103"/>
                    <a:pt x="367" y="0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100010" name="Freeform 7"/>
            <p:cNvSpPr/>
            <p:nvPr/>
          </p:nvSpPr>
          <p:spPr>
            <a:xfrm>
              <a:off x="8356514" y="2535325"/>
              <a:ext cx="2172081" cy="807434"/>
            </a:xfrm>
            <a:custGeom>
              <a:avLst/>
              <a:gdLst/>
              <a:ahLst/>
              <a:cxnLst/>
              <a:rect l="l" t="t" r="r" b="b"/>
              <a:pathLst>
                <a:path w="3728" h="1385">
                  <a:moveTo>
                    <a:pt x="549" y="0"/>
                  </a:moveTo>
                  <a:cubicBezTo>
                    <a:pt x="250" y="0"/>
                    <a:pt x="0" y="245"/>
                    <a:pt x="2" y="545"/>
                  </a:cubicBezTo>
                  <a:cubicBezTo>
                    <a:pt x="0" y="845"/>
                    <a:pt x="250" y="1090"/>
                    <a:pt x="549" y="1090"/>
                  </a:cubicBezTo>
                  <a:cubicBezTo>
                    <a:pt x="2583" y="1090"/>
                    <a:pt x="2583" y="1090"/>
                    <a:pt x="2583" y="1090"/>
                  </a:cubicBezTo>
                  <a:cubicBezTo>
                    <a:pt x="2618" y="1090"/>
                    <a:pt x="2652" y="1103"/>
                    <a:pt x="2678" y="1126"/>
                  </a:cubicBezTo>
                  <a:cubicBezTo>
                    <a:pt x="2967" y="1385"/>
                    <a:pt x="2967" y="1385"/>
                    <a:pt x="2967" y="1385"/>
                  </a:cubicBezTo>
                  <a:cubicBezTo>
                    <a:pt x="2967" y="1090"/>
                    <a:pt x="2967" y="1090"/>
                    <a:pt x="2967" y="1090"/>
                  </a:cubicBezTo>
                  <a:cubicBezTo>
                    <a:pt x="3181" y="1090"/>
                    <a:pt x="3181" y="1090"/>
                    <a:pt x="3181" y="1090"/>
                  </a:cubicBezTo>
                  <a:cubicBezTo>
                    <a:pt x="3480" y="1090"/>
                    <a:pt x="3726" y="850"/>
                    <a:pt x="3727" y="551"/>
                  </a:cubicBezTo>
                  <a:cubicBezTo>
                    <a:pt x="3728" y="252"/>
                    <a:pt x="3486" y="8"/>
                    <a:pt x="3187" y="8"/>
                  </a:cubicBezTo>
                  <a:cubicBezTo>
                    <a:pt x="2677" y="8"/>
                    <a:pt x="2677" y="8"/>
                    <a:pt x="2677" y="8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100011" name="AutoShape 8"/>
            <p:cNvSpPr/>
            <p:nvPr/>
          </p:nvSpPr>
          <p:spPr>
            <a:xfrm>
              <a:off x="9557046" y="2800597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100012" name="Freeform 9"/>
            <p:cNvSpPr/>
            <p:nvPr/>
          </p:nvSpPr>
          <p:spPr>
            <a:xfrm>
              <a:off x="9512278" y="2755829"/>
              <a:ext cx="200311" cy="199168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343" y="171"/>
                  </a:moveTo>
                  <a:cubicBezTo>
                    <a:pt x="343" y="77"/>
                    <a:pt x="266" y="0"/>
                    <a:pt x="171" y="0"/>
                  </a:cubicBezTo>
                  <a:cubicBezTo>
                    <a:pt x="77" y="0"/>
                    <a:pt x="0" y="77"/>
                    <a:pt x="0" y="171"/>
                  </a:cubicBezTo>
                  <a:cubicBezTo>
                    <a:pt x="0" y="266"/>
                    <a:pt x="77" y="342"/>
                    <a:pt x="171" y="342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100013" name="AutoShape 10"/>
            <p:cNvSpPr/>
            <p:nvPr/>
          </p:nvSpPr>
          <p:spPr>
            <a:xfrm>
              <a:off x="9762690" y="2800597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100014" name="AutoShape 11"/>
            <p:cNvSpPr/>
            <p:nvPr/>
          </p:nvSpPr>
          <p:spPr>
            <a:xfrm>
              <a:off x="9968240" y="2800597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100015" name="Freeform 12"/>
            <p:cNvSpPr/>
            <p:nvPr/>
          </p:nvSpPr>
          <p:spPr>
            <a:xfrm>
              <a:off x="9160805" y="2159279"/>
              <a:ext cx="977932" cy="411194"/>
            </a:xfrm>
            <a:custGeom>
              <a:avLst/>
              <a:gdLst/>
              <a:ahLst/>
              <a:cxnLst/>
              <a:rect l="l" t="t" r="r" b="b"/>
              <a:pathLst>
                <a:path w="1678" h="705">
                  <a:moveTo>
                    <a:pt x="1399" y="554"/>
                  </a:moveTo>
                  <a:cubicBezTo>
                    <a:pt x="1551" y="554"/>
                    <a:pt x="1678" y="430"/>
                    <a:pt x="1677" y="277"/>
                  </a:cubicBezTo>
                  <a:cubicBezTo>
                    <a:pt x="1678" y="125"/>
                    <a:pt x="1551" y="0"/>
                    <a:pt x="1399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  <a:cubicBezTo>
                    <a:pt x="0" y="430"/>
                    <a:pt x="127" y="554"/>
                    <a:pt x="279" y="554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8" y="705"/>
                    <a:pt x="388" y="705"/>
                    <a:pt x="388" y="705"/>
                  </a:cubicBezTo>
                  <a:cubicBezTo>
                    <a:pt x="535" y="573"/>
                    <a:pt x="535" y="573"/>
                    <a:pt x="535" y="573"/>
                  </a:cubicBezTo>
                  <a:cubicBezTo>
                    <a:pt x="548" y="561"/>
                    <a:pt x="566" y="554"/>
                    <a:pt x="584" y="554"/>
                  </a:cubicBezTo>
                  <a:lnTo>
                    <a:pt x="1399" y="554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00016" name="AutoShape 13"/>
            <p:cNvSpPr/>
            <p:nvPr/>
          </p:nvSpPr>
          <p:spPr>
            <a:xfrm>
              <a:off x="9328064" y="2292438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100017" name="AutoShape 14"/>
            <p:cNvSpPr/>
            <p:nvPr/>
          </p:nvSpPr>
          <p:spPr>
            <a:xfrm>
              <a:off x="9434554" y="2292438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100018" name="AutoShape 15"/>
            <p:cNvSpPr/>
            <p:nvPr/>
          </p:nvSpPr>
          <p:spPr>
            <a:xfrm>
              <a:off x="9541044" y="2292438"/>
              <a:ext cx="57531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100019" name="Freeform 16"/>
            <p:cNvSpPr/>
            <p:nvPr/>
          </p:nvSpPr>
          <p:spPr>
            <a:xfrm>
              <a:off x="9160805" y="2159279"/>
              <a:ext cx="648748" cy="161925"/>
            </a:xfrm>
            <a:custGeom>
              <a:avLst/>
              <a:gdLst/>
              <a:ahLst/>
              <a:cxnLst/>
              <a:rect l="l" t="t" r="r" b="b"/>
              <a:pathLst>
                <a:path w="1114" h="277">
                  <a:moveTo>
                    <a:pt x="1114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100020" name="Freeform 17"/>
            <p:cNvSpPr/>
            <p:nvPr/>
          </p:nvSpPr>
          <p:spPr>
            <a:xfrm>
              <a:off x="8571684" y="2038882"/>
              <a:ext cx="351568" cy="503873"/>
            </a:xfrm>
            <a:custGeom>
              <a:avLst/>
              <a:gdLst/>
              <a:ahLst/>
              <a:cxnLst/>
              <a:rect l="l" t="t" r="r" b="b"/>
              <a:pathLst>
                <a:path w="603" h="864">
                  <a:moveTo>
                    <a:pt x="603" y="778"/>
                  </a:moveTo>
                  <a:cubicBezTo>
                    <a:pt x="579" y="645"/>
                    <a:pt x="520" y="192"/>
                    <a:pt x="449" y="106"/>
                  </a:cubicBezTo>
                  <a:cubicBezTo>
                    <a:pt x="362" y="0"/>
                    <a:pt x="176" y="31"/>
                    <a:pt x="84" y="137"/>
                  </a:cubicBezTo>
                  <a:cubicBezTo>
                    <a:pt x="8" y="244"/>
                    <a:pt x="6" y="595"/>
                    <a:pt x="0" y="864"/>
                  </a:cubicBezTo>
                  <a:cubicBezTo>
                    <a:pt x="328" y="638"/>
                    <a:pt x="328" y="638"/>
                    <a:pt x="328" y="638"/>
                  </a:cubicBezTo>
                  <a:cubicBezTo>
                    <a:pt x="324" y="812"/>
                    <a:pt x="324" y="812"/>
                    <a:pt x="324" y="812"/>
                  </a:cubicBezTo>
                  <a:lnTo>
                    <a:pt x="603" y="778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21" name="Freeform 18"/>
            <p:cNvSpPr/>
            <p:nvPr/>
          </p:nvSpPr>
          <p:spPr>
            <a:xfrm>
              <a:off x="8158394" y="3697471"/>
              <a:ext cx="134207" cy="183261"/>
            </a:xfrm>
            <a:custGeom>
              <a:avLst/>
              <a:gdLst/>
              <a:ahLst/>
              <a:cxnLst/>
              <a:rect l="l" t="t" r="r" b="b"/>
              <a:pathLst>
                <a:path w="231" h="315">
                  <a:moveTo>
                    <a:pt x="0" y="149"/>
                  </a:moveTo>
                  <a:cubicBezTo>
                    <a:pt x="0" y="149"/>
                    <a:pt x="12" y="209"/>
                    <a:pt x="22" y="223"/>
                  </a:cubicBezTo>
                  <a:cubicBezTo>
                    <a:pt x="32" y="236"/>
                    <a:pt x="81" y="296"/>
                    <a:pt x="99" y="315"/>
                  </a:cubicBezTo>
                  <a:cubicBezTo>
                    <a:pt x="110" y="308"/>
                    <a:pt x="115" y="292"/>
                    <a:pt x="100" y="263"/>
                  </a:cubicBezTo>
                  <a:cubicBezTo>
                    <a:pt x="92" y="247"/>
                    <a:pt x="60" y="194"/>
                    <a:pt x="57" y="176"/>
                  </a:cubicBezTo>
                  <a:cubicBezTo>
                    <a:pt x="54" y="158"/>
                    <a:pt x="62" y="72"/>
                    <a:pt x="62" y="72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103"/>
                    <a:pt x="49" y="128"/>
                    <a:pt x="50" y="128"/>
                  </a:cubicBezTo>
                  <a:cubicBezTo>
                    <a:pt x="50" y="129"/>
                    <a:pt x="66" y="136"/>
                    <a:pt x="80" y="138"/>
                  </a:cubicBezTo>
                  <a:cubicBezTo>
                    <a:pt x="93" y="141"/>
                    <a:pt x="219" y="144"/>
                    <a:pt x="219" y="144"/>
                  </a:cubicBezTo>
                  <a:cubicBezTo>
                    <a:pt x="219" y="144"/>
                    <a:pt x="226" y="125"/>
                    <a:pt x="199" y="118"/>
                  </a:cubicBezTo>
                  <a:cubicBezTo>
                    <a:pt x="184" y="113"/>
                    <a:pt x="105" y="94"/>
                    <a:pt x="99" y="89"/>
                  </a:cubicBezTo>
                  <a:cubicBezTo>
                    <a:pt x="92" y="85"/>
                    <a:pt x="82" y="57"/>
                    <a:pt x="87" y="57"/>
                  </a:cubicBezTo>
                  <a:cubicBezTo>
                    <a:pt x="92" y="56"/>
                    <a:pt x="223" y="118"/>
                    <a:pt x="223" y="118"/>
                  </a:cubicBezTo>
                  <a:cubicBezTo>
                    <a:pt x="223" y="118"/>
                    <a:pt x="231" y="101"/>
                    <a:pt x="212" y="86"/>
                  </a:cubicBezTo>
                  <a:cubicBezTo>
                    <a:pt x="207" y="82"/>
                    <a:pt x="91" y="0"/>
                    <a:pt x="91" y="0"/>
                  </a:cubicBezTo>
                  <a:lnTo>
                    <a:pt x="0" y="14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100022" name="Freeform 19"/>
            <p:cNvSpPr/>
            <p:nvPr/>
          </p:nvSpPr>
          <p:spPr>
            <a:xfrm>
              <a:off x="8125343" y="3537736"/>
              <a:ext cx="222599" cy="356902"/>
            </a:xfrm>
            <a:custGeom>
              <a:avLst/>
              <a:gdLst/>
              <a:ahLst/>
              <a:cxnLst/>
              <a:rect l="l" t="t" r="r" b="b"/>
              <a:pathLst>
                <a:path w="382" h="611">
                  <a:moveTo>
                    <a:pt x="382" y="39"/>
                  </a:moveTo>
                  <a:cubicBezTo>
                    <a:pt x="382" y="39"/>
                    <a:pt x="342" y="179"/>
                    <a:pt x="330" y="212"/>
                  </a:cubicBezTo>
                  <a:cubicBezTo>
                    <a:pt x="309" y="274"/>
                    <a:pt x="300" y="280"/>
                    <a:pt x="260" y="339"/>
                  </a:cubicBezTo>
                  <a:cubicBezTo>
                    <a:pt x="220" y="397"/>
                    <a:pt x="198" y="445"/>
                    <a:pt x="169" y="494"/>
                  </a:cubicBezTo>
                  <a:cubicBezTo>
                    <a:pt x="131" y="556"/>
                    <a:pt x="118" y="513"/>
                    <a:pt x="128" y="470"/>
                  </a:cubicBezTo>
                  <a:cubicBezTo>
                    <a:pt x="155" y="367"/>
                    <a:pt x="161" y="359"/>
                    <a:pt x="170" y="329"/>
                  </a:cubicBezTo>
                  <a:cubicBezTo>
                    <a:pt x="179" y="300"/>
                    <a:pt x="101" y="386"/>
                    <a:pt x="88" y="415"/>
                  </a:cubicBezTo>
                  <a:cubicBezTo>
                    <a:pt x="74" y="443"/>
                    <a:pt x="51" y="546"/>
                    <a:pt x="45" y="572"/>
                  </a:cubicBezTo>
                  <a:cubicBezTo>
                    <a:pt x="37" y="606"/>
                    <a:pt x="19" y="611"/>
                    <a:pt x="2" y="611"/>
                  </a:cubicBezTo>
                  <a:cubicBezTo>
                    <a:pt x="0" y="598"/>
                    <a:pt x="16" y="394"/>
                    <a:pt x="75" y="253"/>
                  </a:cubicBezTo>
                  <a:cubicBezTo>
                    <a:pt x="88" y="222"/>
                    <a:pt x="208" y="93"/>
                    <a:pt x="212" y="73"/>
                  </a:cubicBezTo>
                  <a:cubicBezTo>
                    <a:pt x="215" y="54"/>
                    <a:pt x="244" y="0"/>
                    <a:pt x="244" y="0"/>
                  </a:cubicBezTo>
                  <a:lnTo>
                    <a:pt x="382" y="39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023" name="Freeform 20"/>
            <p:cNvSpPr/>
            <p:nvPr/>
          </p:nvSpPr>
          <p:spPr>
            <a:xfrm>
              <a:off x="8222307" y="5172893"/>
              <a:ext cx="525208" cy="305752"/>
            </a:xfrm>
            <a:custGeom>
              <a:avLst/>
              <a:gdLst/>
              <a:ahLst/>
              <a:cxnLst/>
              <a:rect l="l" t="t" r="r" b="b"/>
              <a:pathLst>
                <a:path w="900" h="524">
                  <a:moveTo>
                    <a:pt x="305" y="524"/>
                  </a:moveTo>
                  <a:cubicBezTo>
                    <a:pt x="672" y="524"/>
                    <a:pt x="672" y="524"/>
                    <a:pt x="672" y="524"/>
                  </a:cubicBezTo>
                  <a:cubicBezTo>
                    <a:pt x="672" y="524"/>
                    <a:pt x="716" y="407"/>
                    <a:pt x="747" y="338"/>
                  </a:cubicBezTo>
                  <a:cubicBezTo>
                    <a:pt x="815" y="183"/>
                    <a:pt x="845" y="524"/>
                    <a:pt x="845" y="524"/>
                  </a:cubicBezTo>
                  <a:cubicBezTo>
                    <a:pt x="900" y="524"/>
                    <a:pt x="900" y="524"/>
                    <a:pt x="900" y="524"/>
                  </a:cubicBezTo>
                  <a:cubicBezTo>
                    <a:pt x="900" y="524"/>
                    <a:pt x="861" y="91"/>
                    <a:pt x="853" y="0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64" y="249"/>
                    <a:pt x="293" y="385"/>
                    <a:pt x="22" y="480"/>
                  </a:cubicBezTo>
                  <a:cubicBezTo>
                    <a:pt x="0" y="488"/>
                    <a:pt x="5" y="522"/>
                    <a:pt x="29" y="522"/>
                  </a:cubicBezTo>
                  <a:lnTo>
                    <a:pt x="305" y="524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100024" name="Freeform 21"/>
            <p:cNvSpPr/>
            <p:nvPr/>
          </p:nvSpPr>
          <p:spPr>
            <a:xfrm>
              <a:off x="9184237" y="5165464"/>
              <a:ext cx="394145" cy="313182"/>
            </a:xfrm>
            <a:custGeom>
              <a:avLst/>
              <a:gdLst/>
              <a:ahLst/>
              <a:cxnLst/>
              <a:rect l="l" t="t" r="r" b="b"/>
              <a:pathLst>
                <a:path w="676" h="536">
                  <a:moveTo>
                    <a:pt x="432" y="536"/>
                  </a:moveTo>
                  <a:cubicBezTo>
                    <a:pt x="216" y="536"/>
                    <a:pt x="216" y="536"/>
                    <a:pt x="216" y="536"/>
                  </a:cubicBezTo>
                  <a:cubicBezTo>
                    <a:pt x="179" y="536"/>
                    <a:pt x="147" y="510"/>
                    <a:pt x="139" y="474"/>
                  </a:cubicBezTo>
                  <a:cubicBezTo>
                    <a:pt x="131" y="434"/>
                    <a:pt x="118" y="383"/>
                    <a:pt x="108" y="348"/>
                  </a:cubicBezTo>
                  <a:cubicBezTo>
                    <a:pt x="57" y="186"/>
                    <a:pt x="88" y="536"/>
                    <a:pt x="88" y="536"/>
                  </a:cubicBezTo>
                  <a:cubicBezTo>
                    <a:pt x="39" y="536"/>
                    <a:pt x="39" y="536"/>
                    <a:pt x="39" y="536"/>
                  </a:cubicBezTo>
                  <a:cubicBezTo>
                    <a:pt x="39" y="536"/>
                    <a:pt x="9" y="185"/>
                    <a:pt x="0" y="94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9" y="214"/>
                    <a:pt x="439" y="398"/>
                    <a:pt x="646" y="488"/>
                  </a:cubicBezTo>
                  <a:cubicBezTo>
                    <a:pt x="676" y="502"/>
                    <a:pt x="666" y="533"/>
                    <a:pt x="645" y="533"/>
                  </a:cubicBezTo>
                  <a:lnTo>
                    <a:pt x="432" y="536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100025" name="Freeform 22"/>
            <p:cNvSpPr/>
            <p:nvPr/>
          </p:nvSpPr>
          <p:spPr>
            <a:xfrm>
              <a:off x="8197828" y="2551327"/>
              <a:ext cx="398431" cy="1095089"/>
            </a:xfrm>
            <a:custGeom>
              <a:avLst/>
              <a:gdLst/>
              <a:ahLst/>
              <a:cxnLst/>
              <a:rect l="l" t="t" r="r" b="b"/>
              <a:pathLst>
                <a:path w="684" h="1879">
                  <a:moveTo>
                    <a:pt x="0" y="1805"/>
                  </a:moveTo>
                  <a:cubicBezTo>
                    <a:pt x="92" y="1542"/>
                    <a:pt x="295" y="495"/>
                    <a:pt x="309" y="363"/>
                  </a:cubicBezTo>
                  <a:cubicBezTo>
                    <a:pt x="347" y="0"/>
                    <a:pt x="615" y="0"/>
                    <a:pt x="615" y="0"/>
                  </a:cubicBezTo>
                  <a:cubicBezTo>
                    <a:pt x="615" y="0"/>
                    <a:pt x="684" y="638"/>
                    <a:pt x="588" y="866"/>
                  </a:cubicBezTo>
                  <a:cubicBezTo>
                    <a:pt x="491" y="1094"/>
                    <a:pt x="277" y="1879"/>
                    <a:pt x="277" y="1879"/>
                  </a:cubicBezTo>
                  <a:lnTo>
                    <a:pt x="0" y="180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00026" name="Freeform 23"/>
            <p:cNvSpPr/>
            <p:nvPr/>
          </p:nvSpPr>
          <p:spPr>
            <a:xfrm>
              <a:off x="8380994" y="3355523"/>
              <a:ext cx="1008793" cy="1868424"/>
            </a:xfrm>
            <a:custGeom>
              <a:avLst/>
              <a:gdLst/>
              <a:ahLst/>
              <a:cxnLst/>
              <a:rect l="l" t="t" r="r" b="b"/>
              <a:pathLst>
                <a:path w="1731" h="3206">
                  <a:moveTo>
                    <a:pt x="1079" y="0"/>
                  </a:moveTo>
                  <a:cubicBezTo>
                    <a:pt x="1159" y="196"/>
                    <a:pt x="1354" y="994"/>
                    <a:pt x="1456" y="1636"/>
                  </a:cubicBezTo>
                  <a:cubicBezTo>
                    <a:pt x="1512" y="1986"/>
                    <a:pt x="1613" y="2577"/>
                    <a:pt x="1731" y="3124"/>
                  </a:cubicBezTo>
                  <a:cubicBezTo>
                    <a:pt x="1379" y="3200"/>
                    <a:pt x="1379" y="3200"/>
                    <a:pt x="1379" y="3200"/>
                  </a:cubicBezTo>
                  <a:cubicBezTo>
                    <a:pt x="1103" y="2367"/>
                    <a:pt x="856" y="1680"/>
                    <a:pt x="641" y="829"/>
                  </a:cubicBezTo>
                  <a:cubicBezTo>
                    <a:pt x="639" y="823"/>
                    <a:pt x="630" y="824"/>
                    <a:pt x="630" y="830"/>
                  </a:cubicBezTo>
                  <a:cubicBezTo>
                    <a:pt x="623" y="1554"/>
                    <a:pt x="636" y="2012"/>
                    <a:pt x="581" y="3118"/>
                  </a:cubicBezTo>
                  <a:cubicBezTo>
                    <a:pt x="198" y="3206"/>
                    <a:pt x="198" y="3206"/>
                    <a:pt x="198" y="3206"/>
                  </a:cubicBezTo>
                  <a:cubicBezTo>
                    <a:pt x="150" y="2906"/>
                    <a:pt x="44" y="1572"/>
                    <a:pt x="9" y="704"/>
                  </a:cubicBezTo>
                  <a:cubicBezTo>
                    <a:pt x="0" y="479"/>
                    <a:pt x="47" y="314"/>
                    <a:pt x="80" y="119"/>
                  </a:cubicBezTo>
                  <a:lnTo>
                    <a:pt x="1079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27" name="Freeform 24"/>
            <p:cNvSpPr/>
            <p:nvPr/>
          </p:nvSpPr>
          <p:spPr>
            <a:xfrm>
              <a:off x="8427857" y="2476747"/>
              <a:ext cx="643414" cy="948119"/>
            </a:xfrm>
            <a:custGeom>
              <a:avLst/>
              <a:gdLst/>
              <a:ahLst/>
              <a:cxnLst/>
              <a:rect l="l" t="t" r="r" b="b"/>
              <a:pathLst>
                <a:path w="1105" h="1627">
                  <a:moveTo>
                    <a:pt x="0" y="1627"/>
                  </a:moveTo>
                  <a:cubicBezTo>
                    <a:pt x="32" y="1457"/>
                    <a:pt x="70" y="1293"/>
                    <a:pt x="74" y="1093"/>
                  </a:cubicBezTo>
                  <a:cubicBezTo>
                    <a:pt x="76" y="998"/>
                    <a:pt x="7" y="502"/>
                    <a:pt x="34" y="367"/>
                  </a:cubicBezTo>
                  <a:cubicBezTo>
                    <a:pt x="53" y="269"/>
                    <a:pt x="58" y="170"/>
                    <a:pt x="153" y="140"/>
                  </a:cubicBezTo>
                  <a:cubicBezTo>
                    <a:pt x="386" y="67"/>
                    <a:pt x="800" y="0"/>
                    <a:pt x="1017" y="0"/>
                  </a:cubicBezTo>
                  <a:cubicBezTo>
                    <a:pt x="1061" y="1"/>
                    <a:pt x="1096" y="38"/>
                    <a:pt x="1098" y="82"/>
                  </a:cubicBezTo>
                  <a:cubicBezTo>
                    <a:pt x="1105" y="213"/>
                    <a:pt x="1099" y="313"/>
                    <a:pt x="1084" y="442"/>
                  </a:cubicBezTo>
                  <a:cubicBezTo>
                    <a:pt x="1067" y="595"/>
                    <a:pt x="1012" y="732"/>
                    <a:pt x="988" y="884"/>
                  </a:cubicBezTo>
                  <a:cubicBezTo>
                    <a:pt x="954" y="1094"/>
                    <a:pt x="925" y="1216"/>
                    <a:pt x="999" y="1508"/>
                  </a:cubicBezTo>
                  <a:lnTo>
                    <a:pt x="0" y="1627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00028" name="Freeform 25"/>
            <p:cNvSpPr/>
            <p:nvPr/>
          </p:nvSpPr>
          <p:spPr>
            <a:xfrm>
              <a:off x="9003167" y="2472460"/>
              <a:ext cx="231172" cy="1009840"/>
            </a:xfrm>
            <a:custGeom>
              <a:avLst/>
              <a:gdLst/>
              <a:ahLst/>
              <a:cxnLst/>
              <a:rect l="l" t="t" r="r" b="b"/>
              <a:pathLst>
                <a:path w="396" h="1734">
                  <a:moveTo>
                    <a:pt x="68" y="1626"/>
                  </a:moveTo>
                  <a:cubicBezTo>
                    <a:pt x="68" y="1626"/>
                    <a:pt x="113" y="969"/>
                    <a:pt x="0" y="60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01" y="0"/>
                    <a:pt x="169" y="29"/>
                  </a:cubicBezTo>
                  <a:cubicBezTo>
                    <a:pt x="244" y="62"/>
                    <a:pt x="273" y="171"/>
                    <a:pt x="307" y="273"/>
                  </a:cubicBezTo>
                  <a:cubicBezTo>
                    <a:pt x="396" y="544"/>
                    <a:pt x="393" y="1266"/>
                    <a:pt x="328" y="1734"/>
                  </a:cubicBezTo>
                  <a:lnTo>
                    <a:pt x="68" y="162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00029" name="Freeform 26"/>
            <p:cNvSpPr/>
            <p:nvPr/>
          </p:nvSpPr>
          <p:spPr>
            <a:xfrm>
              <a:off x="8582352" y="2482081"/>
              <a:ext cx="331279" cy="135255"/>
            </a:xfrm>
            <a:custGeom>
              <a:avLst/>
              <a:gdLst/>
              <a:ahLst/>
              <a:cxnLst/>
              <a:rect l="l" t="t" r="r" b="b"/>
              <a:pathLst>
                <a:path w="568" h="232">
                  <a:moveTo>
                    <a:pt x="0" y="98"/>
                  </a:moveTo>
                  <a:cubicBezTo>
                    <a:pt x="80" y="193"/>
                    <a:pt x="188" y="232"/>
                    <a:pt x="303" y="209"/>
                  </a:cubicBezTo>
                  <a:cubicBezTo>
                    <a:pt x="418" y="186"/>
                    <a:pt x="520" y="101"/>
                    <a:pt x="568" y="0"/>
                  </a:cubicBezTo>
                  <a:cubicBezTo>
                    <a:pt x="394" y="17"/>
                    <a:pt x="202" y="49"/>
                    <a:pt x="0" y="98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030" name="Freeform 27"/>
            <p:cNvSpPr/>
            <p:nvPr/>
          </p:nvSpPr>
          <p:spPr>
            <a:xfrm>
              <a:off x="9007358" y="3419436"/>
              <a:ext cx="150209" cy="196024"/>
            </a:xfrm>
            <a:custGeom>
              <a:avLst/>
              <a:gdLst/>
              <a:ahLst/>
              <a:cxnLst/>
              <a:rect l="l" t="t" r="r" b="b"/>
              <a:pathLst>
                <a:path w="259" h="336">
                  <a:moveTo>
                    <a:pt x="0" y="50"/>
                  </a:moveTo>
                  <a:cubicBezTo>
                    <a:pt x="0" y="50"/>
                    <a:pt x="31" y="40"/>
                    <a:pt x="41" y="33"/>
                  </a:cubicBezTo>
                  <a:cubicBezTo>
                    <a:pt x="48" y="28"/>
                    <a:pt x="62" y="0"/>
                    <a:pt x="62" y="0"/>
                  </a:cubicBezTo>
                  <a:cubicBezTo>
                    <a:pt x="259" y="82"/>
                    <a:pt x="259" y="82"/>
                    <a:pt x="259" y="82"/>
                  </a:cubicBezTo>
                  <a:cubicBezTo>
                    <a:pt x="259" y="82"/>
                    <a:pt x="224" y="203"/>
                    <a:pt x="170" y="273"/>
                  </a:cubicBezTo>
                  <a:cubicBezTo>
                    <a:pt x="140" y="311"/>
                    <a:pt x="82" y="336"/>
                    <a:pt x="82" y="336"/>
                  </a:cubicBezTo>
                  <a:lnTo>
                    <a:pt x="0" y="50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031" name="Freeform 28"/>
            <p:cNvSpPr/>
            <p:nvPr/>
          </p:nvSpPr>
          <p:spPr>
            <a:xfrm>
              <a:off x="9003167" y="3442963"/>
              <a:ext cx="57531" cy="213074"/>
            </a:xfrm>
            <a:custGeom>
              <a:avLst/>
              <a:gdLst/>
              <a:ahLst/>
              <a:cxnLst/>
              <a:rect l="l" t="t" r="r" b="b"/>
              <a:pathLst>
                <a:path w="99" h="367">
                  <a:moveTo>
                    <a:pt x="0" y="0"/>
                  </a:moveTo>
                  <a:cubicBezTo>
                    <a:pt x="29" y="122"/>
                    <a:pt x="70" y="245"/>
                    <a:pt x="99" y="367"/>
                  </a:cubicBezTo>
                </a:path>
              </a:pathLst>
            </a:custGeom>
            <a:noFill/>
            <a:ln w="12700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100032" name="Freeform 29"/>
            <p:cNvSpPr/>
            <p:nvPr/>
          </p:nvSpPr>
          <p:spPr>
            <a:xfrm>
              <a:off x="8471577" y="2820790"/>
              <a:ext cx="48958" cy="137446"/>
            </a:xfrm>
            <a:custGeom>
              <a:avLst/>
              <a:gdLst/>
              <a:ahLst/>
              <a:cxnLst/>
              <a:rect l="l" t="t" r="r" b="b"/>
              <a:pathLst>
                <a:path w="83" h="236">
                  <a:moveTo>
                    <a:pt x="0" y="0"/>
                  </a:moveTo>
                  <a:cubicBezTo>
                    <a:pt x="0" y="44"/>
                    <a:pt x="1" y="88"/>
                    <a:pt x="12" y="130"/>
                  </a:cubicBezTo>
                  <a:cubicBezTo>
                    <a:pt x="23" y="172"/>
                    <a:pt x="46" y="213"/>
                    <a:pt x="83" y="236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100033" name="Freeform 30"/>
            <p:cNvSpPr/>
            <p:nvPr/>
          </p:nvSpPr>
          <p:spPr>
            <a:xfrm>
              <a:off x="8704844" y="2342539"/>
              <a:ext cx="75629" cy="225838"/>
            </a:xfrm>
            <a:custGeom>
              <a:avLst/>
              <a:gdLst/>
              <a:ahLst/>
              <a:cxnLst/>
              <a:rect l="l" t="t" r="r" b="b"/>
              <a:pathLst>
                <a:path w="71" h="212">
                  <a:moveTo>
                    <a:pt x="0" y="203"/>
                  </a:moveTo>
                  <a:lnTo>
                    <a:pt x="71" y="212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034" name="Freeform 31"/>
            <p:cNvSpPr/>
            <p:nvPr/>
          </p:nvSpPr>
          <p:spPr>
            <a:xfrm>
              <a:off x="8708082" y="2360637"/>
              <a:ext cx="72390" cy="111823"/>
            </a:xfrm>
            <a:custGeom>
              <a:avLst/>
              <a:gdLst/>
              <a:ahLst/>
              <a:cxnLst/>
              <a:rect l="l" t="t" r="r" b="b"/>
              <a:pathLst>
                <a:path w="124" h="192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2"/>
                    <a:pt x="124" y="192"/>
                    <a:pt x="124" y="192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100035" name="Freeform 32"/>
            <p:cNvSpPr/>
            <p:nvPr/>
          </p:nvSpPr>
          <p:spPr>
            <a:xfrm>
              <a:off x="8664362" y="2067648"/>
              <a:ext cx="190691" cy="358997"/>
            </a:xfrm>
            <a:custGeom>
              <a:avLst/>
              <a:gdLst/>
              <a:ahLst/>
              <a:cxnLst/>
              <a:rect l="l" t="t" r="r" b="b"/>
              <a:pathLst>
                <a:path w="326" h="616">
                  <a:moveTo>
                    <a:pt x="290" y="484"/>
                  </a:moveTo>
                  <a:cubicBezTo>
                    <a:pt x="267" y="597"/>
                    <a:pt x="232" y="616"/>
                    <a:pt x="196" y="611"/>
                  </a:cubicBezTo>
                  <a:cubicBezTo>
                    <a:pt x="102" y="599"/>
                    <a:pt x="20" y="427"/>
                    <a:pt x="9" y="276"/>
                  </a:cubicBezTo>
                  <a:cubicBezTo>
                    <a:pt x="0" y="154"/>
                    <a:pt x="22" y="87"/>
                    <a:pt x="64" y="56"/>
                  </a:cubicBezTo>
                  <a:cubicBezTo>
                    <a:pt x="137" y="0"/>
                    <a:pt x="277" y="53"/>
                    <a:pt x="277" y="53"/>
                  </a:cubicBezTo>
                  <a:cubicBezTo>
                    <a:pt x="326" y="185"/>
                    <a:pt x="302" y="425"/>
                    <a:pt x="290" y="484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036" name="Freeform 33"/>
            <p:cNvSpPr/>
            <p:nvPr/>
          </p:nvSpPr>
          <p:spPr>
            <a:xfrm>
              <a:off x="8812477" y="2191282"/>
              <a:ext cx="34099" cy="22384"/>
            </a:xfrm>
            <a:custGeom>
              <a:avLst/>
              <a:gdLst/>
              <a:ahLst/>
              <a:cxnLst/>
              <a:rect l="l" t="t" r="r" b="b"/>
              <a:pathLst>
                <a:path w="58" h="38">
                  <a:moveTo>
                    <a:pt x="0" y="38"/>
                  </a:move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0" y="0"/>
                    <a:pt x="0" y="38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37" name="AutoShape 34"/>
            <p:cNvSpPr/>
            <p:nvPr/>
          </p:nvSpPr>
          <p:spPr>
            <a:xfrm>
              <a:off x="8819906" y="2224239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100038" name="Freeform 35"/>
            <p:cNvSpPr/>
            <p:nvPr/>
          </p:nvSpPr>
          <p:spPr>
            <a:xfrm>
              <a:off x="8727228" y="2189092"/>
              <a:ext cx="45815" cy="25527"/>
            </a:xfrm>
            <a:custGeom>
              <a:avLst/>
              <a:gdLst/>
              <a:ahLst/>
              <a:cxnLst/>
              <a:rect l="l" t="t" r="r" b="b"/>
              <a:pathLst>
                <a:path w="79" h="44">
                  <a:moveTo>
                    <a:pt x="79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7" y="0"/>
                    <a:pt x="79" y="41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39" name="AutoShape 36"/>
            <p:cNvSpPr/>
            <p:nvPr/>
          </p:nvSpPr>
          <p:spPr>
            <a:xfrm>
              <a:off x="8750659" y="2224239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100040" name="Freeform 37"/>
            <p:cNvSpPr/>
            <p:nvPr/>
          </p:nvSpPr>
          <p:spPr>
            <a:xfrm>
              <a:off x="8789045" y="2212523"/>
              <a:ext cx="11716" cy="76676"/>
            </a:xfrm>
            <a:custGeom>
              <a:avLst/>
              <a:gdLst/>
              <a:ahLst/>
              <a:cxnLst/>
              <a:rect l="l" t="t" r="r" b="b"/>
              <a:pathLst>
                <a:path w="19" h="131">
                  <a:moveTo>
                    <a:pt x="6" y="0"/>
                  </a:moveTo>
                  <a:cubicBezTo>
                    <a:pt x="4" y="15"/>
                    <a:pt x="10" y="76"/>
                    <a:pt x="15" y="96"/>
                  </a:cubicBezTo>
                  <a:cubicBezTo>
                    <a:pt x="17" y="102"/>
                    <a:pt x="18" y="107"/>
                    <a:pt x="18" y="113"/>
                  </a:cubicBezTo>
                  <a:cubicBezTo>
                    <a:pt x="19" y="128"/>
                    <a:pt x="6" y="131"/>
                    <a:pt x="0" y="131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100041" name="Freeform 38"/>
            <p:cNvSpPr/>
            <p:nvPr/>
          </p:nvSpPr>
          <p:spPr>
            <a:xfrm>
              <a:off x="8755993" y="2307392"/>
              <a:ext cx="43720" cy="30861"/>
            </a:xfrm>
            <a:custGeom>
              <a:avLst/>
              <a:gdLst/>
              <a:ahLst/>
              <a:cxnLst/>
              <a:rect l="l" t="t" r="r" b="b"/>
              <a:pathLst>
                <a:path w="75" h="52">
                  <a:moveTo>
                    <a:pt x="75" y="47"/>
                  </a:moveTo>
                  <a:cubicBezTo>
                    <a:pt x="48" y="52"/>
                    <a:pt x="16" y="3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100042" name="Freeform 39"/>
            <p:cNvSpPr/>
            <p:nvPr/>
          </p:nvSpPr>
          <p:spPr>
            <a:xfrm>
              <a:off x="8637788" y="2185948"/>
              <a:ext cx="46863" cy="71342"/>
            </a:xfrm>
            <a:custGeom>
              <a:avLst/>
              <a:gdLst/>
              <a:ahLst/>
              <a:cxnLst/>
              <a:rect l="l" t="t" r="r" b="b"/>
              <a:pathLst>
                <a:path w="80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5" y="4"/>
                  </a:cubicBezTo>
                  <a:cubicBezTo>
                    <a:pt x="16" y="8"/>
                    <a:pt x="10" y="18"/>
                    <a:pt x="7" y="27"/>
                  </a:cubicBezTo>
                  <a:cubicBezTo>
                    <a:pt x="0" y="51"/>
                    <a:pt x="5" y="77"/>
                    <a:pt x="20" y="96"/>
                  </a:cubicBezTo>
                  <a:cubicBezTo>
                    <a:pt x="34" y="114"/>
                    <a:pt x="58" y="123"/>
                    <a:pt x="80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043" name="Freeform 40"/>
            <p:cNvSpPr/>
            <p:nvPr/>
          </p:nvSpPr>
          <p:spPr>
            <a:xfrm>
              <a:off x="8659028" y="2198712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8" y="58"/>
                  </a:moveTo>
                  <a:cubicBezTo>
                    <a:pt x="21" y="43"/>
                    <a:pt x="19" y="28"/>
                    <a:pt x="12" y="15"/>
                  </a:cubicBezTo>
                  <a:cubicBezTo>
                    <a:pt x="9" y="9"/>
                    <a:pt x="5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100044" name="Freeform 41"/>
            <p:cNvSpPr/>
            <p:nvPr/>
          </p:nvSpPr>
          <p:spPr>
            <a:xfrm>
              <a:off x="8618547" y="2059171"/>
              <a:ext cx="242888" cy="204502"/>
            </a:xfrm>
            <a:custGeom>
              <a:avLst/>
              <a:gdLst/>
              <a:ahLst/>
              <a:cxnLst/>
              <a:rect l="l" t="t" r="r" b="b"/>
              <a:pathLst>
                <a:path w="418" h="352">
                  <a:moveTo>
                    <a:pt x="418" y="304"/>
                  </a:moveTo>
                  <a:cubicBezTo>
                    <a:pt x="387" y="259"/>
                    <a:pt x="377" y="185"/>
                    <a:pt x="344" y="145"/>
                  </a:cubicBezTo>
                  <a:cubicBezTo>
                    <a:pt x="241" y="214"/>
                    <a:pt x="89" y="343"/>
                    <a:pt x="17" y="352"/>
                  </a:cubicBezTo>
                  <a:cubicBezTo>
                    <a:pt x="17" y="352"/>
                    <a:pt x="0" y="124"/>
                    <a:pt x="89" y="62"/>
                  </a:cubicBezTo>
                  <a:cubicBezTo>
                    <a:pt x="178" y="0"/>
                    <a:pt x="327" y="16"/>
                    <a:pt x="365" y="74"/>
                  </a:cubicBezTo>
                  <a:cubicBezTo>
                    <a:pt x="402" y="132"/>
                    <a:pt x="418" y="304"/>
                    <a:pt x="418" y="304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45" name="Freeform 42"/>
            <p:cNvSpPr/>
            <p:nvPr/>
          </p:nvSpPr>
          <p:spPr>
            <a:xfrm>
              <a:off x="8570637" y="2190139"/>
              <a:ext cx="168307" cy="617887"/>
            </a:xfrm>
            <a:custGeom>
              <a:avLst/>
              <a:gdLst/>
              <a:ahLst/>
              <a:cxnLst/>
              <a:rect l="l" t="t" r="r" b="b"/>
              <a:pathLst>
                <a:path w="289" h="1060">
                  <a:moveTo>
                    <a:pt x="3" y="604"/>
                  </a:moveTo>
                  <a:cubicBezTo>
                    <a:pt x="1" y="830"/>
                    <a:pt x="1" y="830"/>
                    <a:pt x="1" y="830"/>
                  </a:cubicBezTo>
                  <a:cubicBezTo>
                    <a:pt x="0" y="881"/>
                    <a:pt x="29" y="928"/>
                    <a:pt x="74" y="951"/>
                  </a:cubicBezTo>
                  <a:cubicBezTo>
                    <a:pt x="289" y="1060"/>
                    <a:pt x="289" y="1060"/>
                    <a:pt x="289" y="1060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164" y="29"/>
                    <a:pt x="120" y="0"/>
                    <a:pt x="120" y="0"/>
                  </a:cubicBezTo>
                  <a:lnTo>
                    <a:pt x="3" y="60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46" name="Freeform 43"/>
            <p:cNvSpPr/>
            <p:nvPr/>
          </p:nvSpPr>
          <p:spPr>
            <a:xfrm>
              <a:off x="9974621" y="4386700"/>
              <a:ext cx="1175004" cy="203454"/>
            </a:xfrm>
            <a:custGeom>
              <a:avLst/>
              <a:gdLst/>
              <a:ahLst/>
              <a:cxnLst/>
              <a:rect l="l" t="t" r="r" b="b"/>
              <a:pathLst>
                <a:path w="2016" h="348">
                  <a:moveTo>
                    <a:pt x="2016" y="0"/>
                  </a:moveTo>
                  <a:cubicBezTo>
                    <a:pt x="1918" y="171"/>
                    <a:pt x="1526" y="267"/>
                    <a:pt x="1303" y="293"/>
                  </a:cubicBezTo>
                  <a:cubicBezTo>
                    <a:pt x="828" y="348"/>
                    <a:pt x="161" y="207"/>
                    <a:pt x="0" y="129"/>
                  </a:cubicBezTo>
                  <a:lnTo>
                    <a:pt x="2016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47" name="Freeform 44"/>
            <p:cNvSpPr/>
            <p:nvPr/>
          </p:nvSpPr>
          <p:spPr>
            <a:xfrm>
              <a:off x="9930997" y="3624033"/>
              <a:ext cx="1294257" cy="893731"/>
            </a:xfrm>
            <a:custGeom>
              <a:avLst/>
              <a:gdLst/>
              <a:ahLst/>
              <a:cxnLst/>
              <a:rect l="l" t="t" r="r" b="b"/>
              <a:pathLst>
                <a:path w="2222" h="1534">
                  <a:moveTo>
                    <a:pt x="2172" y="213"/>
                  </a:moveTo>
                  <a:cubicBezTo>
                    <a:pt x="2222" y="403"/>
                    <a:pt x="2134" y="1250"/>
                    <a:pt x="2092" y="1310"/>
                  </a:cubicBezTo>
                  <a:cubicBezTo>
                    <a:pt x="1967" y="1489"/>
                    <a:pt x="65" y="1534"/>
                    <a:pt x="32" y="1412"/>
                  </a:cubicBezTo>
                  <a:cubicBezTo>
                    <a:pt x="0" y="1289"/>
                    <a:pt x="737" y="1255"/>
                    <a:pt x="827" y="1048"/>
                  </a:cubicBezTo>
                  <a:cubicBezTo>
                    <a:pt x="920" y="836"/>
                    <a:pt x="1088" y="211"/>
                    <a:pt x="1205" y="170"/>
                  </a:cubicBezTo>
                  <a:cubicBezTo>
                    <a:pt x="1477" y="75"/>
                    <a:pt x="2116" y="0"/>
                    <a:pt x="2172" y="21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cxnSp>
          <p:nvCxnSpPr>
            <p:cNvPr id="45" name="Connector 45"/>
            <p:cNvCxnSpPr/>
            <p:nvPr/>
          </p:nvCxnSpPr>
          <p:spPr>
            <a:xfrm>
              <a:off x="10833233" y="4541192"/>
              <a:ext cx="274834" cy="9374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6" name="Connector 46"/>
            <p:cNvCxnSpPr/>
            <p:nvPr/>
          </p:nvCxnSpPr>
          <p:spPr>
            <a:xfrm>
              <a:off x="10605270" y="4565692"/>
              <a:ext cx="42610" cy="9129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7" name="Connector 47"/>
            <p:cNvCxnSpPr/>
            <p:nvPr/>
          </p:nvCxnSpPr>
          <p:spPr>
            <a:xfrm flipH="1">
              <a:off x="9856398" y="4527343"/>
              <a:ext cx="361120" cy="951269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100051" name="Freeform 48"/>
            <p:cNvSpPr/>
            <p:nvPr/>
          </p:nvSpPr>
          <p:spPr>
            <a:xfrm>
              <a:off x="10307044" y="3542023"/>
              <a:ext cx="210883" cy="236506"/>
            </a:xfrm>
            <a:custGeom>
              <a:avLst/>
              <a:gdLst/>
              <a:ahLst/>
              <a:cxnLst/>
              <a:rect l="l" t="t" r="r" b="b"/>
              <a:pathLst>
                <a:path w="198" h="222">
                  <a:moveTo>
                    <a:pt x="35" y="0"/>
                  </a:moveTo>
                  <a:lnTo>
                    <a:pt x="0" y="152"/>
                  </a:lnTo>
                  <a:lnTo>
                    <a:pt x="132" y="222"/>
                  </a:lnTo>
                  <a:lnTo>
                    <a:pt x="198" y="12"/>
                  </a:lnTo>
                  <a:lnTo>
                    <a:pt x="35" y="0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100052" name="Freeform 49"/>
            <p:cNvSpPr/>
            <p:nvPr/>
          </p:nvSpPr>
          <p:spPr>
            <a:xfrm>
              <a:off x="10004435" y="3548404"/>
              <a:ext cx="458057" cy="344043"/>
            </a:xfrm>
            <a:custGeom>
              <a:avLst/>
              <a:gdLst/>
              <a:ahLst/>
              <a:cxnLst/>
              <a:rect l="l" t="t" r="r" b="b"/>
              <a:pathLst>
                <a:path w="786" h="592">
                  <a:moveTo>
                    <a:pt x="762" y="340"/>
                  </a:moveTo>
                  <a:cubicBezTo>
                    <a:pt x="786" y="419"/>
                    <a:pt x="667" y="592"/>
                    <a:pt x="479" y="486"/>
                  </a:cubicBezTo>
                  <a:cubicBezTo>
                    <a:pt x="356" y="417"/>
                    <a:pt x="0" y="135"/>
                    <a:pt x="0" y="13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350" y="118"/>
                    <a:pt x="498" y="183"/>
                  </a:cubicBezTo>
                  <a:cubicBezTo>
                    <a:pt x="549" y="205"/>
                    <a:pt x="742" y="276"/>
                    <a:pt x="762" y="34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053" name="Freeform 50"/>
            <p:cNvSpPr/>
            <p:nvPr/>
          </p:nvSpPr>
          <p:spPr>
            <a:xfrm>
              <a:off x="9728591" y="3383241"/>
              <a:ext cx="339852" cy="242888"/>
            </a:xfrm>
            <a:custGeom>
              <a:avLst/>
              <a:gdLst/>
              <a:ahLst/>
              <a:cxnLst/>
              <a:rect l="l" t="t" r="r" b="b"/>
              <a:pathLst>
                <a:path w="584" h="417">
                  <a:moveTo>
                    <a:pt x="474" y="417"/>
                  </a:moveTo>
                  <a:cubicBezTo>
                    <a:pt x="474" y="417"/>
                    <a:pt x="452" y="411"/>
                    <a:pt x="390" y="383"/>
                  </a:cubicBezTo>
                  <a:cubicBezTo>
                    <a:pt x="329" y="355"/>
                    <a:pt x="257" y="253"/>
                    <a:pt x="257" y="253"/>
                  </a:cubicBezTo>
                  <a:cubicBezTo>
                    <a:pt x="257" y="253"/>
                    <a:pt x="196" y="258"/>
                    <a:pt x="128" y="275"/>
                  </a:cubicBezTo>
                  <a:cubicBezTo>
                    <a:pt x="104" y="281"/>
                    <a:pt x="83" y="276"/>
                    <a:pt x="87" y="262"/>
                  </a:cubicBezTo>
                  <a:cubicBezTo>
                    <a:pt x="88" y="255"/>
                    <a:pt x="151" y="227"/>
                    <a:pt x="206" y="203"/>
                  </a:cubicBezTo>
                  <a:cubicBezTo>
                    <a:pt x="206" y="203"/>
                    <a:pt x="206" y="202"/>
                    <a:pt x="205" y="202"/>
                  </a:cubicBezTo>
                  <a:cubicBezTo>
                    <a:pt x="158" y="198"/>
                    <a:pt x="118" y="202"/>
                    <a:pt x="57" y="205"/>
                  </a:cubicBezTo>
                  <a:cubicBezTo>
                    <a:pt x="21" y="207"/>
                    <a:pt x="13" y="194"/>
                    <a:pt x="12" y="188"/>
                  </a:cubicBezTo>
                  <a:cubicBezTo>
                    <a:pt x="14" y="178"/>
                    <a:pt x="113" y="145"/>
                    <a:pt x="201" y="142"/>
                  </a:cubicBezTo>
                  <a:cubicBezTo>
                    <a:pt x="202" y="142"/>
                    <a:pt x="202" y="141"/>
                    <a:pt x="201" y="141"/>
                  </a:cubicBezTo>
                  <a:cubicBezTo>
                    <a:pt x="147" y="128"/>
                    <a:pt x="62" y="123"/>
                    <a:pt x="32" y="118"/>
                  </a:cubicBezTo>
                  <a:cubicBezTo>
                    <a:pt x="6" y="114"/>
                    <a:pt x="0" y="101"/>
                    <a:pt x="2" y="92"/>
                  </a:cubicBezTo>
                  <a:cubicBezTo>
                    <a:pt x="5" y="84"/>
                    <a:pt x="122" y="71"/>
                    <a:pt x="237" y="86"/>
                  </a:cubicBezTo>
                  <a:cubicBezTo>
                    <a:pt x="237" y="86"/>
                    <a:pt x="238" y="85"/>
                    <a:pt x="237" y="85"/>
                  </a:cubicBezTo>
                  <a:cubicBezTo>
                    <a:pt x="195" y="60"/>
                    <a:pt x="114" y="43"/>
                    <a:pt x="89" y="34"/>
                  </a:cubicBezTo>
                  <a:cubicBezTo>
                    <a:pt x="62" y="23"/>
                    <a:pt x="69" y="5"/>
                    <a:pt x="75" y="2"/>
                  </a:cubicBezTo>
                  <a:cubicBezTo>
                    <a:pt x="110" y="0"/>
                    <a:pt x="163" y="6"/>
                    <a:pt x="267" y="26"/>
                  </a:cubicBezTo>
                  <a:cubicBezTo>
                    <a:pt x="303" y="33"/>
                    <a:pt x="418" y="84"/>
                    <a:pt x="459" y="126"/>
                  </a:cubicBezTo>
                  <a:cubicBezTo>
                    <a:pt x="493" y="159"/>
                    <a:pt x="549" y="261"/>
                    <a:pt x="549" y="261"/>
                  </a:cubicBezTo>
                  <a:cubicBezTo>
                    <a:pt x="584" y="282"/>
                    <a:pt x="584" y="282"/>
                    <a:pt x="584" y="282"/>
                  </a:cubicBezTo>
                  <a:lnTo>
                    <a:pt x="474" y="41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054" name="Freeform 51"/>
            <p:cNvSpPr/>
            <p:nvPr/>
          </p:nvSpPr>
          <p:spPr>
            <a:xfrm>
              <a:off x="9891564" y="3453535"/>
              <a:ext cx="118205" cy="161925"/>
            </a:xfrm>
            <a:custGeom>
              <a:avLst/>
              <a:gdLst/>
              <a:ahLst/>
              <a:cxnLst/>
              <a:rect l="l" t="t" r="r" b="b"/>
              <a:pathLst>
                <a:path w="202" h="277">
                  <a:moveTo>
                    <a:pt x="186" y="72"/>
                  </a:moveTo>
                  <a:cubicBezTo>
                    <a:pt x="139" y="41"/>
                    <a:pt x="102" y="38"/>
                    <a:pt x="68" y="24"/>
                  </a:cubicBezTo>
                  <a:cubicBezTo>
                    <a:pt x="41" y="14"/>
                    <a:pt x="20" y="0"/>
                    <a:pt x="20" y="0"/>
                  </a:cubicBezTo>
                  <a:cubicBezTo>
                    <a:pt x="0" y="39"/>
                    <a:pt x="53" y="69"/>
                    <a:pt x="116" y="98"/>
                  </a:cubicBezTo>
                  <a:cubicBezTo>
                    <a:pt x="133" y="156"/>
                    <a:pt x="152" y="225"/>
                    <a:pt x="202" y="277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100055" name="Freeform 52"/>
            <p:cNvSpPr/>
            <p:nvPr/>
          </p:nvSpPr>
          <p:spPr>
            <a:xfrm>
              <a:off x="10344287" y="3215982"/>
              <a:ext cx="249269" cy="346234"/>
            </a:xfrm>
            <a:custGeom>
              <a:avLst/>
              <a:gdLst/>
              <a:ahLst/>
              <a:cxnLst/>
              <a:rect l="l" t="t" r="r" b="b"/>
              <a:pathLst>
                <a:path w="428" h="594">
                  <a:moveTo>
                    <a:pt x="0" y="559"/>
                  </a:moveTo>
                  <a:cubicBezTo>
                    <a:pt x="22" y="434"/>
                    <a:pt x="82" y="245"/>
                    <a:pt x="100" y="204"/>
                  </a:cubicBezTo>
                  <a:cubicBezTo>
                    <a:pt x="155" y="80"/>
                    <a:pt x="270" y="32"/>
                    <a:pt x="428" y="0"/>
                  </a:cubicBezTo>
                  <a:cubicBezTo>
                    <a:pt x="399" y="594"/>
                    <a:pt x="399" y="594"/>
                    <a:pt x="399" y="594"/>
                  </a:cubicBezTo>
                  <a:lnTo>
                    <a:pt x="0" y="559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100056" name="Freeform 53"/>
            <p:cNvSpPr/>
            <p:nvPr/>
          </p:nvSpPr>
          <p:spPr>
            <a:xfrm>
              <a:off x="9894707" y="5264523"/>
              <a:ext cx="584835" cy="214122"/>
            </a:xfrm>
            <a:custGeom>
              <a:avLst/>
              <a:gdLst/>
              <a:ahLst/>
              <a:cxnLst/>
              <a:rect l="l" t="t" r="r" b="b"/>
              <a:pathLst>
                <a:path w="1004" h="366">
                  <a:moveTo>
                    <a:pt x="979" y="41"/>
                  </a:moveTo>
                  <a:cubicBezTo>
                    <a:pt x="674" y="0"/>
                    <a:pt x="674" y="0"/>
                    <a:pt x="674" y="0"/>
                  </a:cubicBezTo>
                  <a:cubicBezTo>
                    <a:pt x="23" y="319"/>
                    <a:pt x="23" y="319"/>
                    <a:pt x="23" y="319"/>
                  </a:cubicBezTo>
                  <a:cubicBezTo>
                    <a:pt x="0" y="331"/>
                    <a:pt x="8" y="366"/>
                    <a:pt x="34" y="366"/>
                  </a:cubicBezTo>
                  <a:cubicBezTo>
                    <a:pt x="1004" y="366"/>
                    <a:pt x="1004" y="366"/>
                    <a:pt x="1004" y="366"/>
                  </a:cubicBezTo>
                  <a:lnTo>
                    <a:pt x="979" y="4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00057" name="Freeform 54"/>
            <p:cNvSpPr/>
            <p:nvPr/>
          </p:nvSpPr>
          <p:spPr>
            <a:xfrm>
              <a:off x="9016978" y="5225090"/>
              <a:ext cx="574167" cy="253556"/>
            </a:xfrm>
            <a:custGeom>
              <a:avLst/>
              <a:gdLst/>
              <a:ahLst/>
              <a:cxnLst/>
              <a:rect l="l" t="t" r="r" b="b"/>
              <a:pathLst>
                <a:path w="985" h="435">
                  <a:moveTo>
                    <a:pt x="980" y="110"/>
                  </a:moveTo>
                  <a:cubicBezTo>
                    <a:pt x="740" y="0"/>
                    <a:pt x="740" y="0"/>
                    <a:pt x="740" y="0"/>
                  </a:cubicBezTo>
                  <a:cubicBezTo>
                    <a:pt x="24" y="388"/>
                    <a:pt x="24" y="388"/>
                    <a:pt x="24" y="388"/>
                  </a:cubicBezTo>
                  <a:cubicBezTo>
                    <a:pt x="0" y="400"/>
                    <a:pt x="9" y="435"/>
                    <a:pt x="34" y="435"/>
                  </a:cubicBezTo>
                  <a:cubicBezTo>
                    <a:pt x="985" y="435"/>
                    <a:pt x="985" y="435"/>
                    <a:pt x="985" y="435"/>
                  </a:cubicBezTo>
                  <a:lnTo>
                    <a:pt x="980" y="11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00058" name="Freeform 55"/>
            <p:cNvSpPr/>
            <p:nvPr/>
          </p:nvSpPr>
          <p:spPr>
            <a:xfrm>
              <a:off x="9284345" y="4027702"/>
              <a:ext cx="1705451" cy="1261300"/>
            </a:xfrm>
            <a:custGeom>
              <a:avLst/>
              <a:gdLst/>
              <a:ahLst/>
              <a:cxnLst/>
              <a:rect l="l" t="t" r="r" b="b"/>
              <a:pathLst>
                <a:path w="2926" h="2164">
                  <a:moveTo>
                    <a:pt x="2893" y="12"/>
                  </a:moveTo>
                  <a:cubicBezTo>
                    <a:pt x="2494" y="0"/>
                    <a:pt x="1529" y="36"/>
                    <a:pt x="918" y="161"/>
                  </a:cubicBezTo>
                  <a:cubicBezTo>
                    <a:pt x="670" y="212"/>
                    <a:pt x="627" y="356"/>
                    <a:pt x="581" y="459"/>
                  </a:cubicBezTo>
                  <a:cubicBezTo>
                    <a:pt x="379" y="906"/>
                    <a:pt x="139" y="1588"/>
                    <a:pt x="0" y="2004"/>
                  </a:cubicBezTo>
                  <a:cubicBezTo>
                    <a:pt x="213" y="2070"/>
                    <a:pt x="322" y="2107"/>
                    <a:pt x="521" y="2164"/>
                  </a:cubicBezTo>
                  <a:cubicBezTo>
                    <a:pt x="658" y="1800"/>
                    <a:pt x="904" y="1146"/>
                    <a:pt x="1043" y="801"/>
                  </a:cubicBezTo>
                  <a:cubicBezTo>
                    <a:pt x="1806" y="751"/>
                    <a:pt x="2512" y="684"/>
                    <a:pt x="2815" y="579"/>
                  </a:cubicBezTo>
                  <a:cubicBezTo>
                    <a:pt x="2926" y="455"/>
                    <a:pt x="2917" y="253"/>
                    <a:pt x="2893" y="12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59" name="Freeform 56"/>
            <p:cNvSpPr/>
            <p:nvPr/>
          </p:nvSpPr>
          <p:spPr>
            <a:xfrm>
              <a:off x="10195125" y="4052277"/>
              <a:ext cx="825532" cy="1236726"/>
            </a:xfrm>
            <a:custGeom>
              <a:avLst/>
              <a:gdLst/>
              <a:ahLst/>
              <a:cxnLst/>
              <a:rect l="l" t="t" r="r" b="b"/>
              <a:pathLst>
                <a:path w="1416" h="2122">
                  <a:moveTo>
                    <a:pt x="464" y="2122"/>
                  </a:moveTo>
                  <a:cubicBezTo>
                    <a:pt x="503" y="1730"/>
                    <a:pt x="560" y="765"/>
                    <a:pt x="560" y="765"/>
                  </a:cubicBezTo>
                  <a:cubicBezTo>
                    <a:pt x="1032" y="712"/>
                    <a:pt x="1305" y="706"/>
                    <a:pt x="1376" y="440"/>
                  </a:cubicBezTo>
                  <a:cubicBezTo>
                    <a:pt x="1410" y="315"/>
                    <a:pt x="1412" y="212"/>
                    <a:pt x="1416" y="166"/>
                  </a:cubicBezTo>
                  <a:cubicBezTo>
                    <a:pt x="1416" y="166"/>
                    <a:pt x="1298" y="0"/>
                    <a:pt x="923" y="7"/>
                  </a:cubicBezTo>
                  <a:cubicBezTo>
                    <a:pt x="742" y="55"/>
                    <a:pt x="349" y="152"/>
                    <a:pt x="203" y="215"/>
                  </a:cubicBezTo>
                  <a:cubicBezTo>
                    <a:pt x="123" y="250"/>
                    <a:pt x="71" y="343"/>
                    <a:pt x="62" y="430"/>
                  </a:cubicBezTo>
                  <a:cubicBezTo>
                    <a:pt x="20" y="812"/>
                    <a:pt x="0" y="1261"/>
                    <a:pt x="2" y="2081"/>
                  </a:cubicBezTo>
                  <a:lnTo>
                    <a:pt x="464" y="2122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60" name="Freeform 57"/>
            <p:cNvSpPr/>
            <p:nvPr/>
          </p:nvSpPr>
          <p:spPr>
            <a:xfrm>
              <a:off x="10432678" y="3175501"/>
              <a:ext cx="729710" cy="973646"/>
            </a:xfrm>
            <a:custGeom>
              <a:avLst/>
              <a:gdLst/>
              <a:ahLst/>
              <a:cxnLst/>
              <a:rect l="l" t="t" r="r" b="b"/>
              <a:pathLst>
                <a:path w="1253" h="1670">
                  <a:moveTo>
                    <a:pt x="962" y="5"/>
                  </a:moveTo>
                  <a:cubicBezTo>
                    <a:pt x="706" y="12"/>
                    <a:pt x="447" y="40"/>
                    <a:pt x="280" y="69"/>
                  </a:cubicBezTo>
                  <a:cubicBezTo>
                    <a:pt x="166" y="89"/>
                    <a:pt x="78" y="182"/>
                    <a:pt x="65" y="297"/>
                  </a:cubicBezTo>
                  <a:cubicBezTo>
                    <a:pt x="62" y="323"/>
                    <a:pt x="61" y="348"/>
                    <a:pt x="62" y="368"/>
                  </a:cubicBezTo>
                  <a:cubicBezTo>
                    <a:pt x="75" y="761"/>
                    <a:pt x="73" y="1285"/>
                    <a:pt x="0" y="1498"/>
                  </a:cubicBezTo>
                  <a:cubicBezTo>
                    <a:pt x="0" y="1498"/>
                    <a:pt x="471" y="1476"/>
                    <a:pt x="773" y="1552"/>
                  </a:cubicBezTo>
                  <a:cubicBezTo>
                    <a:pt x="907" y="1585"/>
                    <a:pt x="1009" y="1670"/>
                    <a:pt x="1009" y="1670"/>
                  </a:cubicBezTo>
                  <a:cubicBezTo>
                    <a:pt x="1221" y="309"/>
                    <a:pt x="1221" y="309"/>
                    <a:pt x="1221" y="309"/>
                  </a:cubicBezTo>
                  <a:cubicBezTo>
                    <a:pt x="1253" y="137"/>
                    <a:pt x="1137" y="0"/>
                    <a:pt x="962" y="5"/>
                  </a:cubicBez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100061" name="Freeform 58"/>
            <p:cNvSpPr/>
            <p:nvPr/>
          </p:nvSpPr>
          <p:spPr>
            <a:xfrm>
              <a:off x="11060091" y="3552595"/>
              <a:ext cx="234315" cy="226885"/>
            </a:xfrm>
            <a:custGeom>
              <a:avLst/>
              <a:gdLst/>
              <a:ahLst/>
              <a:cxnLst/>
              <a:rect l="l" t="t" r="r" b="b"/>
              <a:pathLst>
                <a:path w="220" h="213">
                  <a:moveTo>
                    <a:pt x="220" y="213"/>
                  </a:moveTo>
                  <a:lnTo>
                    <a:pt x="199" y="10"/>
                  </a:lnTo>
                  <a:lnTo>
                    <a:pt x="0" y="0"/>
                  </a:lnTo>
                  <a:lnTo>
                    <a:pt x="19" y="151"/>
                  </a:lnTo>
                  <a:lnTo>
                    <a:pt x="220" y="213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100062" name="Freeform 59"/>
            <p:cNvSpPr/>
            <p:nvPr/>
          </p:nvSpPr>
          <p:spPr>
            <a:xfrm>
              <a:off x="10950458" y="3173405"/>
              <a:ext cx="321659" cy="405860"/>
            </a:xfrm>
            <a:custGeom>
              <a:avLst/>
              <a:gdLst/>
              <a:ahLst/>
              <a:cxnLst/>
              <a:rect l="l" t="t" r="r" b="b"/>
              <a:pathLst>
                <a:path w="552" h="696">
                  <a:moveTo>
                    <a:pt x="0" y="10"/>
                  </a:moveTo>
                  <a:cubicBezTo>
                    <a:pt x="272" y="0"/>
                    <a:pt x="461" y="6"/>
                    <a:pt x="516" y="387"/>
                  </a:cubicBezTo>
                  <a:cubicBezTo>
                    <a:pt x="547" y="597"/>
                    <a:pt x="552" y="668"/>
                    <a:pt x="552" y="668"/>
                  </a:cubicBezTo>
                  <a:cubicBezTo>
                    <a:pt x="114" y="696"/>
                    <a:pt x="114" y="696"/>
                    <a:pt x="114" y="696"/>
                  </a:cubicBezTo>
                  <a:lnTo>
                    <a:pt x="0" y="1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100063" name="Freeform 60"/>
            <p:cNvSpPr/>
            <p:nvPr/>
          </p:nvSpPr>
          <p:spPr>
            <a:xfrm>
              <a:off x="10690521" y="3181978"/>
              <a:ext cx="216218" cy="149161"/>
            </a:xfrm>
            <a:custGeom>
              <a:avLst/>
              <a:gdLst/>
              <a:ahLst/>
              <a:cxnLst/>
              <a:rect l="l" t="t" r="r" b="b"/>
              <a:pathLst>
                <a:path w="371" h="256">
                  <a:moveTo>
                    <a:pt x="371" y="0"/>
                  </a:moveTo>
                  <a:cubicBezTo>
                    <a:pt x="194" y="256"/>
                    <a:pt x="7" y="148"/>
                    <a:pt x="0" y="34"/>
                  </a:cubicBezTo>
                  <a:cubicBezTo>
                    <a:pt x="104" y="19"/>
                    <a:pt x="250" y="8"/>
                    <a:pt x="371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064" name="Freeform 61"/>
            <p:cNvSpPr/>
            <p:nvPr/>
          </p:nvSpPr>
          <p:spPr>
            <a:xfrm>
              <a:off x="10754433" y="2884702"/>
              <a:ext cx="107633" cy="344043"/>
            </a:xfrm>
            <a:custGeom>
              <a:avLst/>
              <a:gdLst/>
              <a:ahLst/>
              <a:cxnLst/>
              <a:rect l="l" t="t" r="r" b="b"/>
              <a:pathLst>
                <a:path w="101" h="323">
                  <a:moveTo>
                    <a:pt x="101" y="5"/>
                  </a:moveTo>
                  <a:lnTo>
                    <a:pt x="85" y="323"/>
                  </a:lnTo>
                  <a:lnTo>
                    <a:pt x="0" y="319"/>
                  </a:lnTo>
                  <a:lnTo>
                    <a:pt x="19" y="0"/>
                  </a:lnTo>
                  <a:lnTo>
                    <a:pt x="101" y="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065" name="Freeform 62"/>
            <p:cNvSpPr/>
            <p:nvPr/>
          </p:nvSpPr>
          <p:spPr>
            <a:xfrm>
              <a:off x="10760815" y="3028530"/>
              <a:ext cx="75629" cy="105442"/>
            </a:xfrm>
            <a:custGeom>
              <a:avLst/>
              <a:gdLst/>
              <a:ahLst/>
              <a:cxnLst/>
              <a:rect l="l" t="t" r="r" b="b"/>
              <a:pathLst>
                <a:path w="131" h="181">
                  <a:moveTo>
                    <a:pt x="99" y="108"/>
                  </a:moveTo>
                  <a:cubicBezTo>
                    <a:pt x="117" y="75"/>
                    <a:pt x="126" y="38"/>
                    <a:pt x="131" y="0"/>
                  </a:cubicBezTo>
                  <a:cubicBezTo>
                    <a:pt x="131" y="2"/>
                    <a:pt x="130" y="3"/>
                    <a:pt x="130" y="4"/>
                  </a:cubicBezTo>
                  <a:cubicBezTo>
                    <a:pt x="102" y="71"/>
                    <a:pt x="56" y="102"/>
                    <a:pt x="4" y="11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0" y="167"/>
                    <a:pt x="78" y="146"/>
                    <a:pt x="99" y="108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100066" name="Freeform 63"/>
            <p:cNvSpPr/>
            <p:nvPr/>
          </p:nvSpPr>
          <p:spPr>
            <a:xfrm>
              <a:off x="10675566" y="2736684"/>
              <a:ext cx="235458" cy="369665"/>
            </a:xfrm>
            <a:custGeom>
              <a:avLst/>
              <a:gdLst/>
              <a:ahLst/>
              <a:cxnLst/>
              <a:rect l="l" t="t" r="r" b="b"/>
              <a:pathLst>
                <a:path w="404" h="635">
                  <a:moveTo>
                    <a:pt x="121" y="39"/>
                  </a:moveTo>
                  <a:cubicBezTo>
                    <a:pt x="121" y="39"/>
                    <a:pt x="27" y="339"/>
                    <a:pt x="7" y="532"/>
                  </a:cubicBezTo>
                  <a:cubicBezTo>
                    <a:pt x="0" y="594"/>
                    <a:pt x="38" y="613"/>
                    <a:pt x="100" y="623"/>
                  </a:cubicBezTo>
                  <a:cubicBezTo>
                    <a:pt x="170" y="635"/>
                    <a:pt x="247" y="592"/>
                    <a:pt x="279" y="502"/>
                  </a:cubicBezTo>
                  <a:cubicBezTo>
                    <a:pt x="359" y="275"/>
                    <a:pt x="404" y="135"/>
                    <a:pt x="345" y="84"/>
                  </a:cubicBezTo>
                  <a:cubicBezTo>
                    <a:pt x="248" y="0"/>
                    <a:pt x="121" y="39"/>
                    <a:pt x="121" y="39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067" name="Freeform 64"/>
            <p:cNvSpPr/>
            <p:nvPr/>
          </p:nvSpPr>
          <p:spPr>
            <a:xfrm>
              <a:off x="10783199" y="2863462"/>
              <a:ext cx="36195" cy="30861"/>
            </a:xfrm>
            <a:custGeom>
              <a:avLst/>
              <a:gdLst/>
              <a:ahLst/>
              <a:cxnLst/>
              <a:rect l="l" t="t" r="r" b="b"/>
              <a:pathLst>
                <a:path w="62" h="52">
                  <a:moveTo>
                    <a:pt x="0" y="27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62" y="42"/>
                    <a:pt x="54" y="31"/>
                  </a:cubicBezTo>
                  <a:cubicBezTo>
                    <a:pt x="42" y="15"/>
                    <a:pt x="15" y="0"/>
                    <a:pt x="0" y="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68" name="Freeform 65"/>
            <p:cNvSpPr/>
            <p:nvPr/>
          </p:nvSpPr>
          <p:spPr>
            <a:xfrm>
              <a:off x="10726716" y="2855937"/>
              <a:ext cx="29813" cy="18097"/>
            </a:xfrm>
            <a:custGeom>
              <a:avLst/>
              <a:gdLst/>
              <a:ahLst/>
              <a:cxnLst/>
              <a:rect l="l" t="t" r="r" b="b"/>
              <a:pathLst>
                <a:path w="52" h="30">
                  <a:moveTo>
                    <a:pt x="52" y="3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18"/>
                    <a:pt x="11" y="11"/>
                  </a:cubicBezTo>
                  <a:cubicBezTo>
                    <a:pt x="25" y="2"/>
                    <a:pt x="50" y="0"/>
                    <a:pt x="52" y="3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69" name="Freeform 66"/>
            <p:cNvSpPr/>
            <p:nvPr/>
          </p:nvSpPr>
          <p:spPr>
            <a:xfrm>
              <a:off x="10732050" y="2886893"/>
              <a:ext cx="30861" cy="77724"/>
            </a:xfrm>
            <a:custGeom>
              <a:avLst/>
              <a:gdLst/>
              <a:ahLst/>
              <a:cxnLst/>
              <a:rect l="l" t="t" r="r" b="b"/>
              <a:pathLst>
                <a:path w="53" h="134">
                  <a:moveTo>
                    <a:pt x="44" y="0"/>
                  </a:moveTo>
                  <a:cubicBezTo>
                    <a:pt x="53" y="24"/>
                    <a:pt x="45" y="57"/>
                    <a:pt x="27" y="77"/>
                  </a:cubicBezTo>
                  <a:cubicBezTo>
                    <a:pt x="16" y="89"/>
                    <a:pt x="6" y="95"/>
                    <a:pt x="3" y="105"/>
                  </a:cubicBezTo>
                  <a:cubicBezTo>
                    <a:pt x="0" y="114"/>
                    <a:pt x="6" y="124"/>
                    <a:pt x="22" y="134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100070" name="Freeform 67"/>
            <p:cNvSpPr/>
            <p:nvPr/>
          </p:nvSpPr>
          <p:spPr>
            <a:xfrm>
              <a:off x="10779961" y="2898609"/>
              <a:ext cx="14954" cy="16002"/>
            </a:xfrm>
            <a:custGeom>
              <a:avLst/>
              <a:gdLst/>
              <a:ahLst/>
              <a:cxnLst/>
              <a:rect l="l" t="t" r="r" b="b"/>
              <a:pathLst>
                <a:path w="27" h="27">
                  <a:moveTo>
                    <a:pt x="2" y="10"/>
                  </a:moveTo>
                  <a:cubicBezTo>
                    <a:pt x="0" y="17"/>
                    <a:pt x="4" y="24"/>
                    <a:pt x="11" y="25"/>
                  </a:cubicBezTo>
                  <a:cubicBezTo>
                    <a:pt x="18" y="27"/>
                    <a:pt x="24" y="23"/>
                    <a:pt x="26" y="16"/>
                  </a:cubicBezTo>
                  <a:cubicBezTo>
                    <a:pt x="27" y="10"/>
                    <a:pt x="23" y="3"/>
                    <a:pt x="17" y="1"/>
                  </a:cubicBezTo>
                  <a:cubicBezTo>
                    <a:pt x="10" y="0"/>
                    <a:pt x="4" y="4"/>
                    <a:pt x="2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71" name="Freeform 68"/>
            <p:cNvSpPr/>
            <p:nvPr/>
          </p:nvSpPr>
          <p:spPr>
            <a:xfrm>
              <a:off x="10728811" y="2886893"/>
              <a:ext cx="14954" cy="14954"/>
            </a:xfrm>
            <a:custGeom>
              <a:avLst/>
              <a:gdLst/>
              <a:ahLst/>
              <a:cxnLst/>
              <a:rect l="l" t="t" r="r" b="b"/>
              <a:pathLst>
                <a:path w="25" h="26">
                  <a:moveTo>
                    <a:pt x="1" y="10"/>
                  </a:moveTo>
                  <a:cubicBezTo>
                    <a:pt x="0" y="17"/>
                    <a:pt x="3" y="23"/>
                    <a:pt x="10" y="24"/>
                  </a:cubicBezTo>
                  <a:cubicBezTo>
                    <a:pt x="16" y="26"/>
                    <a:pt x="22" y="22"/>
                    <a:pt x="24" y="16"/>
                  </a:cubicBezTo>
                  <a:cubicBezTo>
                    <a:pt x="25" y="10"/>
                    <a:pt x="22" y="3"/>
                    <a:pt x="15" y="2"/>
                  </a:cubicBezTo>
                  <a:cubicBezTo>
                    <a:pt x="9" y="0"/>
                    <a:pt x="3" y="4"/>
                    <a:pt x="1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72" name="Freeform 69"/>
            <p:cNvSpPr/>
            <p:nvPr/>
          </p:nvSpPr>
          <p:spPr>
            <a:xfrm>
              <a:off x="10863018" y="2939090"/>
              <a:ext cx="21336" cy="33052"/>
            </a:xfrm>
            <a:custGeom>
              <a:avLst/>
              <a:gdLst/>
              <a:ahLst/>
              <a:cxnLst/>
              <a:rect l="l" t="t" r="r" b="b"/>
              <a:pathLst>
                <a:path w="37" h="56">
                  <a:moveTo>
                    <a:pt x="3" y="56"/>
                  </a:moveTo>
                  <a:cubicBezTo>
                    <a:pt x="0" y="40"/>
                    <a:pt x="5" y="23"/>
                    <a:pt x="17" y="12"/>
                  </a:cubicBezTo>
                  <a:cubicBezTo>
                    <a:pt x="22" y="6"/>
                    <a:pt x="30" y="2"/>
                    <a:pt x="37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100073" name="Freeform 70"/>
            <p:cNvSpPr/>
            <p:nvPr/>
          </p:nvSpPr>
          <p:spPr>
            <a:xfrm>
              <a:off x="10736335" y="2994431"/>
              <a:ext cx="51149" cy="22384"/>
            </a:xfrm>
            <a:custGeom>
              <a:avLst/>
              <a:gdLst/>
              <a:ahLst/>
              <a:cxnLst/>
              <a:rect l="l" t="t" r="r" b="b"/>
              <a:pathLst>
                <a:path w="89" h="38">
                  <a:moveTo>
                    <a:pt x="89" y="0"/>
                  </a:moveTo>
                  <a:cubicBezTo>
                    <a:pt x="69" y="25"/>
                    <a:pt x="35" y="38"/>
                    <a:pt x="0" y="28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100074" name="Freeform 71"/>
            <p:cNvSpPr/>
            <p:nvPr/>
          </p:nvSpPr>
          <p:spPr>
            <a:xfrm>
              <a:off x="10845968" y="2800597"/>
              <a:ext cx="95917" cy="168307"/>
            </a:xfrm>
            <a:custGeom>
              <a:avLst/>
              <a:gdLst/>
              <a:ahLst/>
              <a:cxnLst/>
              <a:rect l="l" t="t" r="r" b="b"/>
              <a:pathLst>
                <a:path w="164" h="289">
                  <a:moveTo>
                    <a:pt x="13" y="115"/>
                  </a:moveTo>
                  <a:cubicBezTo>
                    <a:pt x="0" y="181"/>
                    <a:pt x="21" y="221"/>
                    <a:pt x="7" y="289"/>
                  </a:cubicBezTo>
                  <a:cubicBezTo>
                    <a:pt x="39" y="240"/>
                    <a:pt x="72" y="229"/>
                    <a:pt x="94" y="174"/>
                  </a:cubicBezTo>
                  <a:cubicBezTo>
                    <a:pt x="120" y="110"/>
                    <a:pt x="164" y="31"/>
                    <a:pt x="110" y="0"/>
                  </a:cubicBezTo>
                  <a:cubicBezTo>
                    <a:pt x="53" y="6"/>
                    <a:pt x="20" y="80"/>
                    <a:pt x="13" y="11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75" name="Freeform 72"/>
            <p:cNvSpPr/>
            <p:nvPr/>
          </p:nvSpPr>
          <p:spPr>
            <a:xfrm>
              <a:off x="10719286" y="2658865"/>
              <a:ext cx="205549" cy="178975"/>
            </a:xfrm>
            <a:custGeom>
              <a:avLst/>
              <a:gdLst/>
              <a:ahLst/>
              <a:cxnLst/>
              <a:rect l="l" t="t" r="r" b="b"/>
              <a:pathLst>
                <a:path w="352" h="308">
                  <a:moveTo>
                    <a:pt x="63" y="127"/>
                  </a:moveTo>
                  <a:cubicBezTo>
                    <a:pt x="51" y="78"/>
                    <a:pt x="77" y="0"/>
                    <a:pt x="141" y="35"/>
                  </a:cubicBezTo>
                  <a:cubicBezTo>
                    <a:pt x="223" y="79"/>
                    <a:pt x="231" y="152"/>
                    <a:pt x="227" y="157"/>
                  </a:cubicBezTo>
                  <a:cubicBezTo>
                    <a:pt x="223" y="162"/>
                    <a:pt x="226" y="94"/>
                    <a:pt x="283" y="125"/>
                  </a:cubicBezTo>
                  <a:cubicBezTo>
                    <a:pt x="316" y="143"/>
                    <a:pt x="352" y="210"/>
                    <a:pt x="339" y="238"/>
                  </a:cubicBezTo>
                  <a:cubicBezTo>
                    <a:pt x="327" y="263"/>
                    <a:pt x="261" y="285"/>
                    <a:pt x="238" y="287"/>
                  </a:cubicBezTo>
                  <a:cubicBezTo>
                    <a:pt x="183" y="291"/>
                    <a:pt x="52" y="235"/>
                    <a:pt x="32" y="249"/>
                  </a:cubicBezTo>
                  <a:cubicBezTo>
                    <a:pt x="22" y="256"/>
                    <a:pt x="13" y="286"/>
                    <a:pt x="7" y="308"/>
                  </a:cubicBezTo>
                  <a:cubicBezTo>
                    <a:pt x="1" y="274"/>
                    <a:pt x="0" y="203"/>
                    <a:pt x="1" y="169"/>
                  </a:cubicBezTo>
                  <a:cubicBezTo>
                    <a:pt x="2" y="88"/>
                    <a:pt x="34" y="97"/>
                    <a:pt x="63" y="1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76" name="Freeform 73"/>
            <p:cNvSpPr/>
            <p:nvPr/>
          </p:nvSpPr>
          <p:spPr>
            <a:xfrm>
              <a:off x="10844921" y="2923088"/>
              <a:ext cx="67151" cy="75629"/>
            </a:xfrm>
            <a:custGeom>
              <a:avLst/>
              <a:gdLst/>
              <a:ahLst/>
              <a:cxnLst/>
              <a:rect l="l" t="t" r="r" b="b"/>
              <a:pathLst>
                <a:path w="115" h="130">
                  <a:moveTo>
                    <a:pt x="63" y="0"/>
                  </a:moveTo>
                  <a:cubicBezTo>
                    <a:pt x="80" y="0"/>
                    <a:pt x="100" y="13"/>
                    <a:pt x="108" y="32"/>
                  </a:cubicBezTo>
                  <a:cubicBezTo>
                    <a:pt x="115" y="48"/>
                    <a:pt x="112" y="64"/>
                    <a:pt x="106" y="77"/>
                  </a:cubicBezTo>
                  <a:cubicBezTo>
                    <a:pt x="87" y="115"/>
                    <a:pt x="43" y="130"/>
                    <a:pt x="2" y="112"/>
                  </a:cubicBezTo>
                  <a:cubicBezTo>
                    <a:pt x="2" y="112"/>
                    <a:pt x="0" y="1"/>
                    <a:pt x="63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077" name="Freeform 74"/>
            <p:cNvSpPr/>
            <p:nvPr/>
          </p:nvSpPr>
          <p:spPr>
            <a:xfrm>
              <a:off x="10859875" y="2930518"/>
              <a:ext cx="32004" cy="37243"/>
            </a:xfrm>
            <a:custGeom>
              <a:avLst/>
              <a:gdLst/>
              <a:ahLst/>
              <a:cxnLst/>
              <a:rect l="l" t="t" r="r" b="b"/>
              <a:pathLst>
                <a:path w="56" h="65">
                  <a:moveTo>
                    <a:pt x="0" y="65"/>
                  </a:moveTo>
                  <a:cubicBezTo>
                    <a:pt x="1" y="30"/>
                    <a:pt x="22" y="0"/>
                    <a:pt x="56" y="13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100078" name="Freeform 75"/>
            <p:cNvSpPr/>
            <p:nvPr/>
          </p:nvSpPr>
          <p:spPr>
            <a:xfrm>
              <a:off x="10788533" y="3642131"/>
              <a:ext cx="531590" cy="257746"/>
            </a:xfrm>
            <a:custGeom>
              <a:avLst/>
              <a:gdLst/>
              <a:ahLst/>
              <a:cxnLst/>
              <a:rect l="l" t="t" r="r" b="b"/>
              <a:pathLst>
                <a:path w="912" h="443">
                  <a:moveTo>
                    <a:pt x="845" y="170"/>
                  </a:moveTo>
                  <a:cubicBezTo>
                    <a:pt x="912" y="252"/>
                    <a:pt x="842" y="443"/>
                    <a:pt x="633" y="423"/>
                  </a:cubicBezTo>
                  <a:cubicBezTo>
                    <a:pt x="493" y="410"/>
                    <a:pt x="0" y="160"/>
                    <a:pt x="0" y="16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212" y="31"/>
                    <a:pt x="370" y="60"/>
                  </a:cubicBezTo>
                  <a:cubicBezTo>
                    <a:pt x="575" y="99"/>
                    <a:pt x="821" y="141"/>
                    <a:pt x="845" y="17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079" name="Freeform 76"/>
            <p:cNvSpPr/>
            <p:nvPr/>
          </p:nvSpPr>
          <p:spPr>
            <a:xfrm>
              <a:off x="10630799" y="3496208"/>
              <a:ext cx="120396" cy="132112"/>
            </a:xfrm>
            <a:custGeom>
              <a:avLst/>
              <a:gdLst/>
              <a:ahLst/>
              <a:cxnLst/>
              <a:rect l="l" t="t" r="r" b="b"/>
              <a:pathLst>
                <a:path w="208" h="226">
                  <a:moveTo>
                    <a:pt x="208" y="167"/>
                  </a:moveTo>
                  <a:cubicBezTo>
                    <a:pt x="208" y="167"/>
                    <a:pt x="150" y="106"/>
                    <a:pt x="135" y="87"/>
                  </a:cubicBezTo>
                  <a:cubicBezTo>
                    <a:pt x="104" y="51"/>
                    <a:pt x="16" y="0"/>
                    <a:pt x="16" y="0"/>
                  </a:cubicBezTo>
                  <a:cubicBezTo>
                    <a:pt x="16" y="0"/>
                    <a:pt x="0" y="29"/>
                    <a:pt x="15" y="50"/>
                  </a:cubicBezTo>
                  <a:cubicBezTo>
                    <a:pt x="24" y="62"/>
                    <a:pt x="78" y="107"/>
                    <a:pt x="78" y="107"/>
                  </a:cubicBezTo>
                  <a:cubicBezTo>
                    <a:pt x="128" y="226"/>
                    <a:pt x="128" y="226"/>
                    <a:pt x="128" y="226"/>
                  </a:cubicBezTo>
                  <a:lnTo>
                    <a:pt x="208" y="167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100080" name="Freeform 77"/>
            <p:cNvSpPr/>
            <p:nvPr/>
          </p:nvSpPr>
          <p:spPr>
            <a:xfrm>
              <a:off x="10136546" y="3393909"/>
              <a:ext cx="596551" cy="269462"/>
            </a:xfrm>
            <a:custGeom>
              <a:avLst/>
              <a:gdLst/>
              <a:ahLst/>
              <a:cxnLst/>
              <a:rect l="l" t="t" r="r" b="b"/>
              <a:pathLst>
                <a:path w="1023" h="463">
                  <a:moveTo>
                    <a:pt x="187" y="463"/>
                  </a:moveTo>
                  <a:cubicBezTo>
                    <a:pt x="974" y="463"/>
                    <a:pt x="974" y="463"/>
                    <a:pt x="974" y="463"/>
                  </a:cubicBezTo>
                  <a:cubicBezTo>
                    <a:pt x="1003" y="463"/>
                    <a:pt x="1023" y="434"/>
                    <a:pt x="1013" y="407"/>
                  </a:cubicBezTo>
                  <a:cubicBezTo>
                    <a:pt x="874" y="27"/>
                    <a:pt x="874" y="27"/>
                    <a:pt x="874" y="27"/>
                  </a:cubicBezTo>
                  <a:cubicBezTo>
                    <a:pt x="868" y="11"/>
                    <a:pt x="853" y="0"/>
                    <a:pt x="8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" y="0"/>
                    <a:pt x="0" y="28"/>
                    <a:pt x="10" y="55"/>
                  </a:cubicBezTo>
                  <a:cubicBezTo>
                    <a:pt x="148" y="435"/>
                    <a:pt x="148" y="435"/>
                    <a:pt x="148" y="435"/>
                  </a:cubicBezTo>
                  <a:cubicBezTo>
                    <a:pt x="154" y="452"/>
                    <a:pt x="169" y="463"/>
                    <a:pt x="187" y="463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81" name="Freeform 78"/>
            <p:cNvSpPr/>
            <p:nvPr/>
          </p:nvSpPr>
          <p:spPr>
            <a:xfrm>
              <a:off x="10523261" y="3517448"/>
              <a:ext cx="312134" cy="217265"/>
            </a:xfrm>
            <a:custGeom>
              <a:avLst/>
              <a:gdLst/>
              <a:ahLst/>
              <a:cxnLst/>
              <a:rect l="l" t="t" r="r" b="b"/>
              <a:pathLst>
                <a:path w="536" h="373">
                  <a:moveTo>
                    <a:pt x="455" y="373"/>
                  </a:moveTo>
                  <a:cubicBezTo>
                    <a:pt x="455" y="373"/>
                    <a:pt x="407" y="353"/>
                    <a:pt x="382" y="344"/>
                  </a:cubicBezTo>
                  <a:cubicBezTo>
                    <a:pt x="299" y="334"/>
                    <a:pt x="257" y="323"/>
                    <a:pt x="205" y="304"/>
                  </a:cubicBezTo>
                  <a:cubicBezTo>
                    <a:pt x="182" y="296"/>
                    <a:pt x="40" y="191"/>
                    <a:pt x="41" y="173"/>
                  </a:cubicBezTo>
                  <a:cubicBezTo>
                    <a:pt x="42" y="155"/>
                    <a:pt x="78" y="170"/>
                    <a:pt x="78" y="170"/>
                  </a:cubicBezTo>
                  <a:cubicBezTo>
                    <a:pt x="78" y="170"/>
                    <a:pt x="17" y="136"/>
                    <a:pt x="12" y="125"/>
                  </a:cubicBezTo>
                  <a:cubicBezTo>
                    <a:pt x="0" y="99"/>
                    <a:pt x="67" y="120"/>
                    <a:pt x="67" y="120"/>
                  </a:cubicBezTo>
                  <a:cubicBezTo>
                    <a:pt x="67" y="120"/>
                    <a:pt x="14" y="99"/>
                    <a:pt x="5" y="82"/>
                  </a:cubicBezTo>
                  <a:cubicBezTo>
                    <a:pt x="0" y="70"/>
                    <a:pt x="30" y="63"/>
                    <a:pt x="86" y="84"/>
                  </a:cubicBezTo>
                  <a:cubicBezTo>
                    <a:pt x="142" y="105"/>
                    <a:pt x="213" y="140"/>
                    <a:pt x="213" y="140"/>
                  </a:cubicBezTo>
                  <a:cubicBezTo>
                    <a:pt x="213" y="140"/>
                    <a:pt x="175" y="110"/>
                    <a:pt x="133" y="81"/>
                  </a:cubicBezTo>
                  <a:cubicBezTo>
                    <a:pt x="106" y="63"/>
                    <a:pt x="75" y="46"/>
                    <a:pt x="60" y="37"/>
                  </a:cubicBezTo>
                  <a:cubicBezTo>
                    <a:pt x="30" y="18"/>
                    <a:pt x="44" y="0"/>
                    <a:pt x="92" y="16"/>
                  </a:cubicBezTo>
                  <a:cubicBezTo>
                    <a:pt x="133" y="30"/>
                    <a:pt x="280" y="95"/>
                    <a:pt x="314" y="101"/>
                  </a:cubicBezTo>
                  <a:cubicBezTo>
                    <a:pt x="336" y="104"/>
                    <a:pt x="353" y="106"/>
                    <a:pt x="362" y="107"/>
                  </a:cubicBezTo>
                  <a:cubicBezTo>
                    <a:pt x="369" y="108"/>
                    <a:pt x="375" y="111"/>
                    <a:pt x="379" y="116"/>
                  </a:cubicBezTo>
                  <a:cubicBezTo>
                    <a:pt x="397" y="134"/>
                    <a:pt x="460" y="174"/>
                    <a:pt x="481" y="189"/>
                  </a:cubicBezTo>
                  <a:cubicBezTo>
                    <a:pt x="499" y="202"/>
                    <a:pt x="536" y="213"/>
                    <a:pt x="536" y="213"/>
                  </a:cubicBezTo>
                  <a:lnTo>
                    <a:pt x="455" y="37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082" name="Freeform 79"/>
            <p:cNvSpPr/>
            <p:nvPr/>
          </p:nvSpPr>
          <p:spPr>
            <a:xfrm>
              <a:off x="10365623" y="5335866"/>
              <a:ext cx="91630" cy="126778"/>
            </a:xfrm>
            <a:custGeom>
              <a:avLst/>
              <a:gdLst/>
              <a:ahLst/>
              <a:cxnLst/>
              <a:rect l="l" t="t" r="r" b="b"/>
              <a:pathLst>
                <a:path w="157" h="217">
                  <a:moveTo>
                    <a:pt x="0" y="217"/>
                  </a:moveTo>
                  <a:cubicBezTo>
                    <a:pt x="21" y="127"/>
                    <a:pt x="79" y="48"/>
                    <a:pt x="157" y="0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cxnSp>
          <p:nvCxnSpPr>
            <p:cNvPr id="80" name="Connector 80"/>
            <p:cNvCxnSpPr/>
            <p:nvPr/>
          </p:nvCxnSpPr>
          <p:spPr>
            <a:xfrm>
              <a:off x="11229508" y="4092721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81" name="Connector 81"/>
            <p:cNvCxnSpPr/>
            <p:nvPr/>
          </p:nvCxnSpPr>
          <p:spPr>
            <a:xfrm flipH="1">
              <a:off x="7220967" y="4092721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100085" name="AutoShape 82"/>
            <p:cNvSpPr/>
            <p:nvPr/>
          </p:nvSpPr>
          <p:spPr>
            <a:xfrm>
              <a:off x="7315813" y="4024559"/>
              <a:ext cx="4144899" cy="68199"/>
            </a:xfrm>
            <a:prstGeom prst="rect">
              <a:avLst/>
            </a:prstGeom>
            <a:solidFill>
              <a:srgbClr val="F35060">
                <a:alpha val="100000"/>
              </a:srgbClr>
            </a:solidFill>
          </p:spPr>
        </p:sp>
        <p:cxnSp>
          <p:nvCxnSpPr>
            <p:cNvPr id="83" name="Connector 83"/>
            <p:cNvCxnSpPr/>
            <p:nvPr/>
          </p:nvCxnSpPr>
          <p:spPr>
            <a:xfrm>
              <a:off x="8338415" y="4092721"/>
              <a:ext cx="15414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100087" name="Freeform 84"/>
            <p:cNvSpPr/>
            <p:nvPr/>
          </p:nvSpPr>
          <p:spPr>
            <a:xfrm>
              <a:off x="7959227" y="5166511"/>
              <a:ext cx="517684" cy="312134"/>
            </a:xfrm>
            <a:custGeom>
              <a:avLst/>
              <a:gdLst/>
              <a:ahLst/>
              <a:cxnLst/>
              <a:rect l="l" t="t" r="r" b="b"/>
              <a:pathLst>
                <a:path w="888" h="535">
                  <a:moveTo>
                    <a:pt x="587" y="535"/>
                  </a:moveTo>
                  <a:cubicBezTo>
                    <a:pt x="225" y="535"/>
                    <a:pt x="225" y="535"/>
                    <a:pt x="225" y="535"/>
                  </a:cubicBezTo>
                  <a:cubicBezTo>
                    <a:pt x="225" y="535"/>
                    <a:pt x="182" y="420"/>
                    <a:pt x="152" y="352"/>
                  </a:cubicBezTo>
                  <a:cubicBezTo>
                    <a:pt x="84" y="199"/>
                    <a:pt x="55" y="535"/>
                    <a:pt x="55" y="535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0" y="535"/>
                    <a:pt x="42" y="90"/>
                    <a:pt x="50" y="0"/>
                  </a:cubicBezTo>
                  <a:cubicBezTo>
                    <a:pt x="352" y="64"/>
                    <a:pt x="352" y="64"/>
                    <a:pt x="352" y="64"/>
                  </a:cubicBezTo>
                  <a:cubicBezTo>
                    <a:pt x="332" y="264"/>
                    <a:pt x="598" y="398"/>
                    <a:pt x="866" y="492"/>
                  </a:cubicBezTo>
                  <a:cubicBezTo>
                    <a:pt x="888" y="500"/>
                    <a:pt x="882" y="533"/>
                    <a:pt x="859" y="533"/>
                  </a:cubicBezTo>
                  <a:lnTo>
                    <a:pt x="587" y="53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88" name="Freeform 85"/>
            <p:cNvSpPr/>
            <p:nvPr/>
          </p:nvSpPr>
          <p:spPr>
            <a:xfrm>
              <a:off x="7982658" y="3388575"/>
              <a:ext cx="459105" cy="1867376"/>
            </a:xfrm>
            <a:custGeom>
              <a:avLst/>
              <a:gdLst/>
              <a:ahLst/>
              <a:cxnLst/>
              <a:rect l="l" t="t" r="r" b="b"/>
              <a:pathLst>
                <a:path w="789" h="3203">
                  <a:moveTo>
                    <a:pt x="222" y="15"/>
                  </a:moveTo>
                  <a:cubicBezTo>
                    <a:pt x="194" y="266"/>
                    <a:pt x="187" y="250"/>
                    <a:pt x="165" y="532"/>
                  </a:cubicBezTo>
                  <a:cubicBezTo>
                    <a:pt x="101" y="1332"/>
                    <a:pt x="50" y="2448"/>
                    <a:pt x="0" y="3162"/>
                  </a:cubicBezTo>
                  <a:cubicBezTo>
                    <a:pt x="366" y="3203"/>
                    <a:pt x="366" y="3203"/>
                    <a:pt x="366" y="3203"/>
                  </a:cubicBezTo>
                  <a:cubicBezTo>
                    <a:pt x="618" y="2213"/>
                    <a:pt x="789" y="826"/>
                    <a:pt x="713" y="0"/>
                  </a:cubicBezTo>
                  <a:lnTo>
                    <a:pt x="222" y="1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89" name="Freeform 86"/>
            <p:cNvSpPr/>
            <p:nvPr/>
          </p:nvSpPr>
          <p:spPr>
            <a:xfrm>
              <a:off x="7212467" y="5222995"/>
              <a:ext cx="415480" cy="255651"/>
            </a:xfrm>
            <a:custGeom>
              <a:avLst/>
              <a:gdLst/>
              <a:ahLst/>
              <a:cxnLst/>
              <a:rect l="l" t="t" r="r" b="b"/>
              <a:pathLst>
                <a:path w="714" h="437">
                  <a:moveTo>
                    <a:pt x="239" y="437"/>
                  </a:moveTo>
                  <a:cubicBezTo>
                    <a:pt x="452" y="437"/>
                    <a:pt x="452" y="437"/>
                    <a:pt x="452" y="437"/>
                  </a:cubicBezTo>
                  <a:cubicBezTo>
                    <a:pt x="489" y="437"/>
                    <a:pt x="520" y="411"/>
                    <a:pt x="529" y="376"/>
                  </a:cubicBezTo>
                  <a:cubicBezTo>
                    <a:pt x="538" y="336"/>
                    <a:pt x="551" y="286"/>
                    <a:pt x="563" y="251"/>
                  </a:cubicBezTo>
                  <a:cubicBezTo>
                    <a:pt x="615" y="92"/>
                    <a:pt x="579" y="437"/>
                    <a:pt x="579" y="437"/>
                  </a:cubicBezTo>
                  <a:cubicBezTo>
                    <a:pt x="627" y="437"/>
                    <a:pt x="627" y="437"/>
                    <a:pt x="627" y="437"/>
                  </a:cubicBezTo>
                  <a:cubicBezTo>
                    <a:pt x="627" y="437"/>
                    <a:pt x="703" y="92"/>
                    <a:pt x="714" y="1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287" y="212"/>
                    <a:pt x="235" y="301"/>
                    <a:pt x="30" y="390"/>
                  </a:cubicBezTo>
                  <a:cubicBezTo>
                    <a:pt x="0" y="403"/>
                    <a:pt x="9" y="434"/>
                    <a:pt x="30" y="434"/>
                  </a:cubicBezTo>
                  <a:lnTo>
                    <a:pt x="239" y="43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90" name="Freeform 87"/>
            <p:cNvSpPr/>
            <p:nvPr/>
          </p:nvSpPr>
          <p:spPr>
            <a:xfrm>
              <a:off x="8668649" y="3050914"/>
              <a:ext cx="119348" cy="52197"/>
            </a:xfrm>
            <a:custGeom>
              <a:avLst/>
              <a:gdLst/>
              <a:ahLst/>
              <a:cxnLst/>
              <a:rect l="l" t="t" r="r" b="b"/>
              <a:pathLst>
                <a:path w="205" h="89">
                  <a:moveTo>
                    <a:pt x="0" y="89"/>
                  </a:moveTo>
                  <a:cubicBezTo>
                    <a:pt x="72" y="46"/>
                    <a:pt x="121" y="42"/>
                    <a:pt x="195" y="46"/>
                  </a:cubicBezTo>
                  <a:cubicBezTo>
                    <a:pt x="195" y="46"/>
                    <a:pt x="205" y="25"/>
                    <a:pt x="179" y="14"/>
                  </a:cubicBezTo>
                  <a:cubicBezTo>
                    <a:pt x="153" y="4"/>
                    <a:pt x="28" y="0"/>
                    <a:pt x="28" y="0"/>
                  </a:cubicBezTo>
                  <a:lnTo>
                    <a:pt x="0" y="8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100091" name="Freeform 88"/>
            <p:cNvSpPr/>
            <p:nvPr/>
          </p:nvSpPr>
          <p:spPr>
            <a:xfrm>
              <a:off x="7418016" y="3379050"/>
              <a:ext cx="797909" cy="1844992"/>
            </a:xfrm>
            <a:custGeom>
              <a:avLst/>
              <a:gdLst/>
              <a:ahLst/>
              <a:cxnLst/>
              <a:rect l="l" t="t" r="r" b="b"/>
              <a:pathLst>
                <a:path w="1369" h="3165">
                  <a:moveTo>
                    <a:pt x="719" y="44"/>
                  </a:moveTo>
                  <a:cubicBezTo>
                    <a:pt x="469" y="481"/>
                    <a:pt x="68" y="2769"/>
                    <a:pt x="0" y="3164"/>
                  </a:cubicBezTo>
                  <a:cubicBezTo>
                    <a:pt x="419" y="3165"/>
                    <a:pt x="419" y="3165"/>
                    <a:pt x="419" y="3165"/>
                  </a:cubicBezTo>
                  <a:cubicBezTo>
                    <a:pt x="557" y="2705"/>
                    <a:pt x="698" y="2271"/>
                    <a:pt x="858" y="1841"/>
                  </a:cubicBezTo>
                  <a:cubicBezTo>
                    <a:pt x="1099" y="1190"/>
                    <a:pt x="1240" y="588"/>
                    <a:pt x="1369" y="0"/>
                  </a:cubicBezTo>
                  <a:lnTo>
                    <a:pt x="719" y="4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092" name="Freeform 89"/>
            <p:cNvSpPr/>
            <p:nvPr/>
          </p:nvSpPr>
          <p:spPr>
            <a:xfrm>
              <a:off x="7801493" y="3462108"/>
              <a:ext cx="150209" cy="194977"/>
            </a:xfrm>
            <a:custGeom>
              <a:avLst/>
              <a:gdLst/>
              <a:ahLst/>
              <a:cxnLst/>
              <a:rect l="l" t="t" r="r" b="b"/>
              <a:pathLst>
                <a:path w="257" h="335">
                  <a:moveTo>
                    <a:pt x="0" y="335"/>
                  </a:moveTo>
                  <a:cubicBezTo>
                    <a:pt x="118" y="254"/>
                    <a:pt x="209" y="135"/>
                    <a:pt x="257" y="0"/>
                  </a:cubicBezTo>
                </a:path>
              </a:pathLst>
            </a:custGeom>
            <a:noFill/>
            <a:ln w="12700">
              <a:solidFill>
                <a:srgbClr val="404B57">
                  <a:alpha val="100000"/>
                </a:srgbClr>
              </a:solidFill>
              <a:prstDash val="solid"/>
            </a:ln>
          </p:spPr>
        </p:sp>
        <p:sp>
          <p:nvSpPr>
            <p:cNvPr id="100093" name="Freeform 90"/>
            <p:cNvSpPr/>
            <p:nvPr/>
          </p:nvSpPr>
          <p:spPr>
            <a:xfrm>
              <a:off x="7831402" y="2511894"/>
              <a:ext cx="566738" cy="893731"/>
            </a:xfrm>
            <a:custGeom>
              <a:avLst/>
              <a:gdLst/>
              <a:ahLst/>
              <a:cxnLst/>
              <a:rect l="l" t="t" r="r" b="b"/>
              <a:pathLst>
                <a:path w="973" h="1533">
                  <a:moveTo>
                    <a:pt x="973" y="1505"/>
                  </a:moveTo>
                  <a:cubicBezTo>
                    <a:pt x="964" y="1417"/>
                    <a:pt x="961" y="1277"/>
                    <a:pt x="953" y="1167"/>
                  </a:cubicBezTo>
                  <a:cubicBezTo>
                    <a:pt x="929" y="856"/>
                    <a:pt x="895" y="484"/>
                    <a:pt x="845" y="249"/>
                  </a:cubicBezTo>
                  <a:cubicBezTo>
                    <a:pt x="534" y="87"/>
                    <a:pt x="300" y="33"/>
                    <a:pt x="0" y="0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109" y="695"/>
                    <a:pt x="181" y="1013"/>
                    <a:pt x="11" y="1533"/>
                  </a:cubicBezTo>
                  <a:lnTo>
                    <a:pt x="973" y="1505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100100" name="Freeform 91"/>
            <p:cNvSpPr/>
            <p:nvPr/>
          </p:nvSpPr>
          <p:spPr>
            <a:xfrm>
              <a:off x="8323463" y="2656769"/>
              <a:ext cx="164020" cy="534733"/>
            </a:xfrm>
            <a:custGeom>
              <a:avLst/>
              <a:gdLst/>
              <a:ahLst/>
              <a:cxnLst/>
              <a:rect l="l" t="t" r="r" b="b"/>
              <a:pathLst>
                <a:path w="281" h="917">
                  <a:moveTo>
                    <a:pt x="0" y="0"/>
                  </a:moveTo>
                  <a:cubicBezTo>
                    <a:pt x="81" y="46"/>
                    <a:pt x="181" y="169"/>
                    <a:pt x="232" y="369"/>
                  </a:cubicBezTo>
                  <a:cubicBezTo>
                    <a:pt x="258" y="468"/>
                    <a:pt x="281" y="746"/>
                    <a:pt x="281" y="746"/>
                  </a:cubicBezTo>
                  <a:cubicBezTo>
                    <a:pt x="35" y="917"/>
                    <a:pt x="35" y="917"/>
                    <a:pt x="35" y="917"/>
                  </a:cubicBezTo>
                  <a:lnTo>
                    <a:pt x="0" y="0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100101" name="Freeform 92"/>
            <p:cNvSpPr/>
            <p:nvPr/>
          </p:nvSpPr>
          <p:spPr>
            <a:xfrm>
              <a:off x="7924080" y="2090032"/>
              <a:ext cx="207740" cy="362141"/>
            </a:xfrm>
            <a:custGeom>
              <a:avLst/>
              <a:gdLst/>
              <a:ahLst/>
              <a:cxnLst/>
              <a:rect l="l" t="t" r="r" b="b"/>
              <a:pathLst>
                <a:path w="358" h="622">
                  <a:moveTo>
                    <a:pt x="186" y="537"/>
                  </a:moveTo>
                  <a:cubicBezTo>
                    <a:pt x="186" y="537"/>
                    <a:pt x="17" y="622"/>
                    <a:pt x="9" y="504"/>
                  </a:cubicBezTo>
                  <a:cubicBezTo>
                    <a:pt x="0" y="377"/>
                    <a:pt x="107" y="120"/>
                    <a:pt x="145" y="66"/>
                  </a:cubicBezTo>
                  <a:cubicBezTo>
                    <a:pt x="207" y="0"/>
                    <a:pt x="358" y="441"/>
                    <a:pt x="186" y="53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102" name="Freeform 93"/>
            <p:cNvSpPr/>
            <p:nvPr/>
          </p:nvSpPr>
          <p:spPr>
            <a:xfrm>
              <a:off x="8029522" y="2377687"/>
              <a:ext cx="74581" cy="225838"/>
            </a:xfrm>
            <a:custGeom>
              <a:avLst/>
              <a:gdLst/>
              <a:ahLst/>
              <a:cxnLst/>
              <a:rect l="l" t="t" r="r" b="b"/>
              <a:pathLst>
                <a:path w="70" h="212">
                  <a:moveTo>
                    <a:pt x="0" y="203"/>
                  </a:moveTo>
                  <a:lnTo>
                    <a:pt x="70" y="212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103" name="Freeform 94"/>
            <p:cNvSpPr/>
            <p:nvPr/>
          </p:nvSpPr>
          <p:spPr>
            <a:xfrm>
              <a:off x="8031617" y="2394736"/>
              <a:ext cx="72390" cy="112871"/>
            </a:xfrm>
            <a:custGeom>
              <a:avLst/>
              <a:gdLst/>
              <a:ahLst/>
              <a:cxnLst/>
              <a:rect l="l" t="t" r="r" b="b"/>
              <a:pathLst>
                <a:path w="124" h="193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100104" name="Freeform 95"/>
            <p:cNvSpPr/>
            <p:nvPr/>
          </p:nvSpPr>
          <p:spPr>
            <a:xfrm>
              <a:off x="7984754" y="2085746"/>
              <a:ext cx="190691" cy="393097"/>
            </a:xfrm>
            <a:custGeom>
              <a:avLst/>
              <a:gdLst/>
              <a:ahLst/>
              <a:cxnLst/>
              <a:rect l="l" t="t" r="r" b="b"/>
              <a:pathLst>
                <a:path w="327" h="674">
                  <a:moveTo>
                    <a:pt x="242" y="642"/>
                  </a:moveTo>
                  <a:cubicBezTo>
                    <a:pt x="130" y="674"/>
                    <a:pt x="4" y="515"/>
                    <a:pt x="2" y="306"/>
                  </a:cubicBezTo>
                  <a:cubicBezTo>
                    <a:pt x="0" y="186"/>
                    <a:pt x="24" y="88"/>
                    <a:pt x="66" y="57"/>
                  </a:cubicBezTo>
                  <a:cubicBezTo>
                    <a:pt x="140" y="0"/>
                    <a:pt x="290" y="49"/>
                    <a:pt x="290" y="49"/>
                  </a:cubicBezTo>
                  <a:cubicBezTo>
                    <a:pt x="314" y="149"/>
                    <a:pt x="327" y="619"/>
                    <a:pt x="242" y="642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105" name="Freeform 96"/>
            <p:cNvSpPr/>
            <p:nvPr/>
          </p:nvSpPr>
          <p:spPr>
            <a:xfrm>
              <a:off x="8134963" y="2215762"/>
              <a:ext cx="33052" cy="28765"/>
            </a:xfrm>
            <a:custGeom>
              <a:avLst/>
              <a:gdLst/>
              <a:ahLst/>
              <a:cxnLst/>
              <a:rect l="l" t="t" r="r" b="b"/>
              <a:pathLst>
                <a:path w="58" h="49">
                  <a:moveTo>
                    <a:pt x="0" y="46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2" y="0"/>
                    <a:pt x="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106" name="AutoShape 97"/>
            <p:cNvSpPr/>
            <p:nvPr/>
          </p:nvSpPr>
          <p:spPr>
            <a:xfrm>
              <a:off x="8144583" y="2258338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100107" name="Freeform 98"/>
            <p:cNvSpPr/>
            <p:nvPr/>
          </p:nvSpPr>
          <p:spPr>
            <a:xfrm>
              <a:off x="8050762" y="2215762"/>
              <a:ext cx="46863" cy="28765"/>
            </a:xfrm>
            <a:custGeom>
              <a:avLst/>
              <a:gdLst/>
              <a:ahLst/>
              <a:cxnLst/>
              <a:rect l="l" t="t" r="r" b="b"/>
              <a:pathLst>
                <a:path w="80" h="49">
                  <a:moveTo>
                    <a:pt x="80" y="46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77" y="0"/>
                    <a:pt x="8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108" name="AutoShape 99"/>
            <p:cNvSpPr/>
            <p:nvPr/>
          </p:nvSpPr>
          <p:spPr>
            <a:xfrm>
              <a:off x="8075337" y="2258338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100109" name="Freeform 100"/>
            <p:cNvSpPr/>
            <p:nvPr/>
          </p:nvSpPr>
          <p:spPr>
            <a:xfrm>
              <a:off x="8113627" y="2244527"/>
              <a:ext cx="10668" cy="78867"/>
            </a:xfrm>
            <a:custGeom>
              <a:avLst/>
              <a:gdLst/>
              <a:ahLst/>
              <a:cxnLst/>
              <a:rect l="l" t="t" r="r" b="b"/>
              <a:pathLst>
                <a:path w="19" h="136">
                  <a:moveTo>
                    <a:pt x="17" y="0"/>
                  </a:moveTo>
                  <a:cubicBezTo>
                    <a:pt x="6" y="33"/>
                    <a:pt x="6" y="68"/>
                    <a:pt x="16" y="101"/>
                  </a:cubicBezTo>
                  <a:cubicBezTo>
                    <a:pt x="18" y="107"/>
                    <a:pt x="19" y="112"/>
                    <a:pt x="19" y="118"/>
                  </a:cubicBezTo>
                  <a:cubicBezTo>
                    <a:pt x="19" y="133"/>
                    <a:pt x="7" y="136"/>
                    <a:pt x="0" y="136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100110" name="Freeform 101"/>
            <p:cNvSpPr/>
            <p:nvPr/>
          </p:nvSpPr>
          <p:spPr>
            <a:xfrm>
              <a:off x="8084862" y="2336158"/>
              <a:ext cx="38386" cy="28765"/>
            </a:xfrm>
            <a:custGeom>
              <a:avLst/>
              <a:gdLst/>
              <a:ahLst/>
              <a:cxnLst/>
              <a:rect l="l" t="t" r="r" b="b"/>
              <a:pathLst>
                <a:path w="66" h="49">
                  <a:moveTo>
                    <a:pt x="66" y="49"/>
                  </a:moveTo>
                  <a:cubicBezTo>
                    <a:pt x="37" y="46"/>
                    <a:pt x="11" y="2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100111" name="Freeform 102"/>
            <p:cNvSpPr/>
            <p:nvPr/>
          </p:nvSpPr>
          <p:spPr>
            <a:xfrm>
              <a:off x="7962370" y="2220048"/>
              <a:ext cx="45815" cy="72390"/>
            </a:xfrm>
            <a:custGeom>
              <a:avLst/>
              <a:gdLst/>
              <a:ahLst/>
              <a:cxnLst/>
              <a:rect l="l" t="t" r="r" b="b"/>
              <a:pathLst>
                <a:path w="79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4" y="4"/>
                  </a:cubicBezTo>
                  <a:cubicBezTo>
                    <a:pt x="15" y="7"/>
                    <a:pt x="9" y="17"/>
                    <a:pt x="6" y="27"/>
                  </a:cubicBezTo>
                  <a:cubicBezTo>
                    <a:pt x="0" y="51"/>
                    <a:pt x="5" y="77"/>
                    <a:pt x="19" y="96"/>
                  </a:cubicBezTo>
                  <a:cubicBezTo>
                    <a:pt x="34" y="114"/>
                    <a:pt x="58" y="123"/>
                    <a:pt x="79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112" name="Freeform 103"/>
            <p:cNvSpPr/>
            <p:nvPr/>
          </p:nvSpPr>
          <p:spPr>
            <a:xfrm>
              <a:off x="7982658" y="2232811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9" y="58"/>
                  </a:moveTo>
                  <a:cubicBezTo>
                    <a:pt x="21" y="43"/>
                    <a:pt x="20" y="28"/>
                    <a:pt x="13" y="15"/>
                  </a:cubicBezTo>
                  <a:cubicBezTo>
                    <a:pt x="10" y="9"/>
                    <a:pt x="6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100113" name="AutoShape 104"/>
            <p:cNvSpPr/>
            <p:nvPr/>
          </p:nvSpPr>
          <p:spPr>
            <a:xfrm>
              <a:off x="8062478" y="2282818"/>
              <a:ext cx="32004" cy="32004"/>
            </a:xfrm>
            <a:prstGeom prst="ellipse">
              <a:avLst/>
            </a:prstGeom>
            <a:solidFill>
              <a:srgbClr val="C95250">
                <a:alpha val="100000"/>
              </a:srgbClr>
            </a:solidFill>
          </p:spPr>
        </p:sp>
        <p:sp>
          <p:nvSpPr>
            <p:cNvPr id="100114" name="Freeform 105"/>
            <p:cNvSpPr/>
            <p:nvPr/>
          </p:nvSpPr>
          <p:spPr>
            <a:xfrm>
              <a:off x="7980468" y="2078316"/>
              <a:ext cx="182118" cy="180022"/>
            </a:xfrm>
            <a:custGeom>
              <a:avLst/>
              <a:gdLst/>
              <a:ahLst/>
              <a:cxnLst/>
              <a:rect l="l" t="t" r="r" b="b"/>
              <a:pathLst>
                <a:path w="313" h="308">
                  <a:moveTo>
                    <a:pt x="313" y="145"/>
                  </a:moveTo>
                  <a:cubicBezTo>
                    <a:pt x="242" y="246"/>
                    <a:pt x="123" y="305"/>
                    <a:pt x="0" y="308"/>
                  </a:cubicBezTo>
                  <a:cubicBezTo>
                    <a:pt x="0" y="308"/>
                    <a:pt x="0" y="119"/>
                    <a:pt x="61" y="71"/>
                  </a:cubicBezTo>
                  <a:cubicBezTo>
                    <a:pt x="153" y="0"/>
                    <a:pt x="282" y="26"/>
                    <a:pt x="297" y="61"/>
                  </a:cubicBezTo>
                  <a:cubicBezTo>
                    <a:pt x="313" y="97"/>
                    <a:pt x="313" y="145"/>
                    <a:pt x="313" y="14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115" name="Freeform 106"/>
            <p:cNvSpPr/>
            <p:nvPr/>
          </p:nvSpPr>
          <p:spPr>
            <a:xfrm>
              <a:off x="8156299" y="2136895"/>
              <a:ext cx="42577" cy="91630"/>
            </a:xfrm>
            <a:custGeom>
              <a:avLst/>
              <a:gdLst/>
              <a:ahLst/>
              <a:cxnLst/>
              <a:rect l="l" t="t" r="r" b="b"/>
              <a:pathLst>
                <a:path w="72" h="157">
                  <a:moveTo>
                    <a:pt x="12" y="157"/>
                  </a:moveTo>
                  <a:cubicBezTo>
                    <a:pt x="12" y="157"/>
                    <a:pt x="72" y="54"/>
                    <a:pt x="66" y="28"/>
                  </a:cubicBezTo>
                  <a:cubicBezTo>
                    <a:pt x="60" y="1"/>
                    <a:pt x="0" y="0"/>
                    <a:pt x="0" y="0"/>
                  </a:cubicBezTo>
                  <a:lnTo>
                    <a:pt x="12" y="15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116" name="Freeform 107"/>
            <p:cNvSpPr/>
            <p:nvPr/>
          </p:nvSpPr>
          <p:spPr>
            <a:xfrm>
              <a:off x="7837783" y="2032501"/>
              <a:ext cx="182118" cy="175736"/>
            </a:xfrm>
            <a:custGeom>
              <a:avLst/>
              <a:gdLst/>
              <a:ahLst/>
              <a:cxnLst/>
              <a:rect l="l" t="t" r="r" b="b"/>
              <a:pathLst>
                <a:path w="313" h="301">
                  <a:moveTo>
                    <a:pt x="6" y="150"/>
                  </a:moveTo>
                  <a:cubicBezTo>
                    <a:pt x="0" y="233"/>
                    <a:pt x="63" y="301"/>
                    <a:pt x="146" y="301"/>
                  </a:cubicBezTo>
                  <a:cubicBezTo>
                    <a:pt x="229" y="301"/>
                    <a:pt x="301" y="233"/>
                    <a:pt x="307" y="150"/>
                  </a:cubicBezTo>
                  <a:cubicBezTo>
                    <a:pt x="313" y="67"/>
                    <a:pt x="250" y="0"/>
                    <a:pt x="167" y="0"/>
                  </a:cubicBezTo>
                  <a:cubicBezTo>
                    <a:pt x="84" y="0"/>
                    <a:pt x="12" y="67"/>
                    <a:pt x="6" y="15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100117" name="Freeform 108"/>
            <p:cNvSpPr/>
            <p:nvPr/>
          </p:nvSpPr>
          <p:spPr>
            <a:xfrm>
              <a:off x="7964466" y="2531039"/>
              <a:ext cx="210883" cy="197072"/>
            </a:xfrm>
            <a:custGeom>
              <a:avLst/>
              <a:gdLst/>
              <a:ahLst/>
              <a:cxnLst/>
              <a:rect l="l" t="t" r="r" b="b"/>
              <a:pathLst>
                <a:path w="363" h="338">
                  <a:moveTo>
                    <a:pt x="0" y="0"/>
                  </a:moveTo>
                  <a:cubicBezTo>
                    <a:pt x="0" y="0"/>
                    <a:pt x="206" y="338"/>
                    <a:pt x="363" y="101"/>
                  </a:cubicBezTo>
                  <a:cubicBezTo>
                    <a:pt x="243" y="49"/>
                    <a:pt x="102" y="17"/>
                    <a:pt x="0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118" name="Freeform 109"/>
            <p:cNvSpPr/>
            <p:nvPr/>
          </p:nvSpPr>
          <p:spPr>
            <a:xfrm>
              <a:off x="8146679" y="2281770"/>
              <a:ext cx="17050" cy="30861"/>
            </a:xfrm>
            <a:custGeom>
              <a:avLst/>
              <a:gdLst/>
              <a:ahLst/>
              <a:cxnLst/>
              <a:rect l="l" t="t" r="r" b="b"/>
              <a:pathLst>
                <a:path w="31" h="53">
                  <a:moveTo>
                    <a:pt x="24" y="0"/>
                  </a:moveTo>
                  <a:cubicBezTo>
                    <a:pt x="10" y="0"/>
                    <a:pt x="0" y="12"/>
                    <a:pt x="0" y="27"/>
                  </a:cubicBezTo>
                  <a:cubicBezTo>
                    <a:pt x="0" y="41"/>
                    <a:pt x="10" y="53"/>
                    <a:pt x="24" y="53"/>
                  </a:cubicBezTo>
                  <a:cubicBezTo>
                    <a:pt x="26" y="53"/>
                    <a:pt x="28" y="53"/>
                    <a:pt x="29" y="53"/>
                  </a:cubicBezTo>
                  <a:cubicBezTo>
                    <a:pt x="30" y="36"/>
                    <a:pt x="31" y="18"/>
                    <a:pt x="31" y="1"/>
                  </a:cubicBezTo>
                  <a:cubicBezTo>
                    <a:pt x="29" y="0"/>
                    <a:pt x="26" y="0"/>
                    <a:pt x="24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100119" name="Freeform 110"/>
            <p:cNvSpPr/>
            <p:nvPr/>
          </p:nvSpPr>
          <p:spPr>
            <a:xfrm>
              <a:off x="7640711" y="2507608"/>
              <a:ext cx="376047" cy="736092"/>
            </a:xfrm>
            <a:custGeom>
              <a:avLst/>
              <a:gdLst/>
              <a:ahLst/>
              <a:cxnLst/>
              <a:rect l="l" t="t" r="r" b="b"/>
              <a:pathLst>
                <a:path w="645" h="1263">
                  <a:moveTo>
                    <a:pt x="327" y="7"/>
                  </a:moveTo>
                  <a:cubicBezTo>
                    <a:pt x="224" y="0"/>
                    <a:pt x="145" y="15"/>
                    <a:pt x="96" y="90"/>
                  </a:cubicBezTo>
                  <a:cubicBezTo>
                    <a:pt x="32" y="188"/>
                    <a:pt x="0" y="473"/>
                    <a:pt x="1" y="644"/>
                  </a:cubicBezTo>
                  <a:cubicBezTo>
                    <a:pt x="2" y="795"/>
                    <a:pt x="12" y="1081"/>
                    <a:pt x="82" y="1154"/>
                  </a:cubicBezTo>
                  <a:cubicBezTo>
                    <a:pt x="184" y="1263"/>
                    <a:pt x="300" y="1244"/>
                    <a:pt x="645" y="992"/>
                  </a:cubicBezTo>
                  <a:lnTo>
                    <a:pt x="327" y="7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100120" name="Freeform 111"/>
            <p:cNvSpPr/>
            <p:nvPr/>
          </p:nvSpPr>
          <p:spPr>
            <a:xfrm>
              <a:off x="8155156" y="2945472"/>
              <a:ext cx="185356" cy="89440"/>
            </a:xfrm>
            <a:custGeom>
              <a:avLst/>
              <a:gdLst/>
              <a:ahLst/>
              <a:cxnLst/>
              <a:rect l="l" t="t" r="r" b="b"/>
              <a:pathLst>
                <a:path w="319" h="152">
                  <a:moveTo>
                    <a:pt x="0" y="45"/>
                  </a:moveTo>
                  <a:cubicBezTo>
                    <a:pt x="0" y="45"/>
                    <a:pt x="62" y="97"/>
                    <a:pt x="111" y="112"/>
                  </a:cubicBezTo>
                  <a:cubicBezTo>
                    <a:pt x="147" y="123"/>
                    <a:pt x="276" y="152"/>
                    <a:pt x="288" y="151"/>
                  </a:cubicBezTo>
                  <a:cubicBezTo>
                    <a:pt x="314" y="150"/>
                    <a:pt x="319" y="134"/>
                    <a:pt x="312" y="129"/>
                  </a:cubicBezTo>
                  <a:cubicBezTo>
                    <a:pt x="286" y="113"/>
                    <a:pt x="189" y="81"/>
                    <a:pt x="183" y="72"/>
                  </a:cubicBezTo>
                  <a:cubicBezTo>
                    <a:pt x="177" y="64"/>
                    <a:pt x="160" y="8"/>
                    <a:pt x="123" y="4"/>
                  </a:cubicBezTo>
                  <a:cubicBezTo>
                    <a:pt x="85" y="0"/>
                    <a:pt x="0" y="45"/>
                    <a:pt x="0" y="45"/>
                  </a:cubicBez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100121" name="Freeform 112"/>
            <p:cNvSpPr/>
            <p:nvPr/>
          </p:nvSpPr>
          <p:spPr>
            <a:xfrm>
              <a:off x="7898457" y="2912420"/>
              <a:ext cx="483584" cy="215170"/>
            </a:xfrm>
            <a:custGeom>
              <a:avLst/>
              <a:gdLst/>
              <a:ahLst/>
              <a:cxnLst/>
              <a:rect l="l" t="t" r="r" b="b"/>
              <a:pathLst>
                <a:path w="830" h="369">
                  <a:moveTo>
                    <a:pt x="0" y="147"/>
                  </a:moveTo>
                  <a:cubicBezTo>
                    <a:pt x="0" y="147"/>
                    <a:pt x="396" y="0"/>
                    <a:pt x="448" y="0"/>
                  </a:cubicBezTo>
                  <a:cubicBezTo>
                    <a:pt x="549" y="0"/>
                    <a:pt x="740" y="63"/>
                    <a:pt x="774" y="92"/>
                  </a:cubicBezTo>
                  <a:cubicBezTo>
                    <a:pt x="795" y="110"/>
                    <a:pt x="823" y="161"/>
                    <a:pt x="829" y="182"/>
                  </a:cubicBezTo>
                  <a:cubicBezTo>
                    <a:pt x="830" y="186"/>
                    <a:pt x="818" y="196"/>
                    <a:pt x="802" y="181"/>
                  </a:cubicBezTo>
                  <a:cubicBezTo>
                    <a:pt x="793" y="173"/>
                    <a:pt x="777" y="150"/>
                    <a:pt x="766" y="137"/>
                  </a:cubicBezTo>
                  <a:cubicBezTo>
                    <a:pt x="756" y="125"/>
                    <a:pt x="738" y="111"/>
                    <a:pt x="729" y="105"/>
                  </a:cubicBezTo>
                  <a:cubicBezTo>
                    <a:pt x="728" y="104"/>
                    <a:pt x="726" y="105"/>
                    <a:pt x="727" y="107"/>
                  </a:cubicBezTo>
                  <a:cubicBezTo>
                    <a:pt x="732" y="117"/>
                    <a:pt x="742" y="142"/>
                    <a:pt x="750" y="161"/>
                  </a:cubicBezTo>
                  <a:cubicBezTo>
                    <a:pt x="759" y="184"/>
                    <a:pt x="770" y="211"/>
                    <a:pt x="773" y="226"/>
                  </a:cubicBezTo>
                  <a:cubicBezTo>
                    <a:pt x="774" y="233"/>
                    <a:pt x="759" y="240"/>
                    <a:pt x="746" y="221"/>
                  </a:cubicBezTo>
                  <a:cubicBezTo>
                    <a:pt x="734" y="203"/>
                    <a:pt x="696" y="128"/>
                    <a:pt x="672" y="111"/>
                  </a:cubicBezTo>
                  <a:cubicBezTo>
                    <a:pt x="662" y="104"/>
                    <a:pt x="654" y="99"/>
                    <a:pt x="649" y="97"/>
                  </a:cubicBezTo>
                  <a:cubicBezTo>
                    <a:pt x="648" y="96"/>
                    <a:pt x="647" y="98"/>
                    <a:pt x="647" y="99"/>
                  </a:cubicBezTo>
                  <a:cubicBezTo>
                    <a:pt x="653" y="117"/>
                    <a:pt x="683" y="202"/>
                    <a:pt x="690" y="233"/>
                  </a:cubicBezTo>
                  <a:cubicBezTo>
                    <a:pt x="691" y="237"/>
                    <a:pt x="678" y="251"/>
                    <a:pt x="664" y="234"/>
                  </a:cubicBezTo>
                  <a:cubicBezTo>
                    <a:pt x="650" y="218"/>
                    <a:pt x="610" y="120"/>
                    <a:pt x="592" y="112"/>
                  </a:cubicBezTo>
                  <a:cubicBezTo>
                    <a:pt x="575" y="105"/>
                    <a:pt x="448" y="127"/>
                    <a:pt x="445" y="128"/>
                  </a:cubicBezTo>
                  <a:cubicBezTo>
                    <a:pt x="441" y="130"/>
                    <a:pt x="108" y="369"/>
                    <a:pt x="108" y="369"/>
                  </a:cubicBezTo>
                  <a:lnTo>
                    <a:pt x="0" y="14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122" name="Freeform 113"/>
            <p:cNvSpPr/>
            <p:nvPr/>
          </p:nvSpPr>
          <p:spPr>
            <a:xfrm>
              <a:off x="8276600" y="2631242"/>
              <a:ext cx="704088" cy="425005"/>
            </a:xfrm>
            <a:custGeom>
              <a:avLst/>
              <a:gdLst/>
              <a:ahLst/>
              <a:cxnLst/>
              <a:rect l="l" t="t" r="r" b="b"/>
              <a:pathLst>
                <a:path w="1210" h="730">
                  <a:moveTo>
                    <a:pt x="1210" y="0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275" y="0"/>
                    <a:pt x="243" y="23"/>
                    <a:pt x="231" y="57"/>
                  </a:cubicBezTo>
                  <a:cubicBezTo>
                    <a:pt x="0" y="730"/>
                    <a:pt x="0" y="730"/>
                    <a:pt x="0" y="730"/>
                  </a:cubicBezTo>
                  <a:cubicBezTo>
                    <a:pt x="898" y="730"/>
                    <a:pt x="898" y="730"/>
                    <a:pt x="898" y="730"/>
                  </a:cubicBezTo>
                  <a:cubicBezTo>
                    <a:pt x="934" y="730"/>
                    <a:pt x="966" y="707"/>
                    <a:pt x="978" y="673"/>
                  </a:cubicBezTo>
                  <a:lnTo>
                    <a:pt x="1210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100123" name="Freeform 114"/>
            <p:cNvSpPr/>
            <p:nvPr/>
          </p:nvSpPr>
          <p:spPr>
            <a:xfrm>
              <a:off x="8043333" y="3033864"/>
              <a:ext cx="685990" cy="22384"/>
            </a:xfrm>
            <a:custGeom>
              <a:avLst/>
              <a:gdLst/>
              <a:ahLst/>
              <a:cxnLst/>
              <a:rect l="l" t="t" r="r" b="b"/>
              <a:pathLst>
                <a:path w="1177" h="39">
                  <a:moveTo>
                    <a:pt x="1177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77" y="39"/>
                    <a:pt x="1177" y="39"/>
                    <a:pt x="1177" y="39"/>
                  </a:cubicBezTo>
                  <a:lnTo>
                    <a:pt x="1177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100124" name="Freeform 115"/>
            <p:cNvSpPr/>
            <p:nvPr/>
          </p:nvSpPr>
          <p:spPr>
            <a:xfrm>
              <a:off x="8360801" y="3057295"/>
              <a:ext cx="219456" cy="209836"/>
            </a:xfrm>
            <a:custGeom>
              <a:avLst/>
              <a:gdLst/>
              <a:ahLst/>
              <a:cxnLst/>
              <a:rect l="l" t="t" r="r" b="b"/>
              <a:pathLst>
                <a:path w="376" h="361">
                  <a:moveTo>
                    <a:pt x="78" y="91"/>
                  </a:moveTo>
                  <a:cubicBezTo>
                    <a:pt x="19" y="143"/>
                    <a:pt x="0" y="323"/>
                    <a:pt x="84" y="342"/>
                  </a:cubicBezTo>
                  <a:cubicBezTo>
                    <a:pt x="164" y="361"/>
                    <a:pt x="342" y="156"/>
                    <a:pt x="376" y="111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94" y="14"/>
                    <a:pt x="115" y="59"/>
                    <a:pt x="78" y="91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125" name="Freeform 116"/>
            <p:cNvSpPr/>
            <p:nvPr/>
          </p:nvSpPr>
          <p:spPr>
            <a:xfrm>
              <a:off x="8523774" y="2926232"/>
              <a:ext cx="220504" cy="196024"/>
            </a:xfrm>
            <a:custGeom>
              <a:avLst/>
              <a:gdLst/>
              <a:ahLst/>
              <a:cxnLst/>
              <a:rect l="l" t="t" r="r" b="b"/>
              <a:pathLst>
                <a:path w="378" h="335">
                  <a:moveTo>
                    <a:pt x="97" y="335"/>
                  </a:moveTo>
                  <a:cubicBezTo>
                    <a:pt x="97" y="335"/>
                    <a:pt x="198" y="323"/>
                    <a:pt x="228" y="315"/>
                  </a:cubicBezTo>
                  <a:cubicBezTo>
                    <a:pt x="281" y="303"/>
                    <a:pt x="347" y="149"/>
                    <a:pt x="378" y="28"/>
                  </a:cubicBezTo>
                  <a:cubicBezTo>
                    <a:pt x="378" y="28"/>
                    <a:pt x="355" y="18"/>
                    <a:pt x="346" y="39"/>
                  </a:cubicBezTo>
                  <a:cubicBezTo>
                    <a:pt x="338" y="58"/>
                    <a:pt x="291" y="131"/>
                    <a:pt x="291" y="131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4" y="10"/>
                    <a:pt x="311" y="0"/>
                    <a:pt x="298" y="21"/>
                  </a:cubicBezTo>
                  <a:cubicBezTo>
                    <a:pt x="286" y="42"/>
                    <a:pt x="224" y="174"/>
                    <a:pt x="176" y="221"/>
                  </a:cubicBezTo>
                  <a:cubicBezTo>
                    <a:pt x="202" y="167"/>
                    <a:pt x="242" y="88"/>
                    <a:pt x="257" y="37"/>
                  </a:cubicBezTo>
                  <a:cubicBezTo>
                    <a:pt x="257" y="37"/>
                    <a:pt x="237" y="21"/>
                    <a:pt x="223" y="45"/>
                  </a:cubicBezTo>
                  <a:cubicBezTo>
                    <a:pt x="201" y="81"/>
                    <a:pt x="137" y="213"/>
                    <a:pt x="116" y="214"/>
                  </a:cubicBezTo>
                  <a:cubicBezTo>
                    <a:pt x="101" y="215"/>
                    <a:pt x="46" y="220"/>
                    <a:pt x="46" y="220"/>
                  </a:cubicBezTo>
                  <a:cubicBezTo>
                    <a:pt x="0" y="224"/>
                    <a:pt x="0" y="224"/>
                    <a:pt x="0" y="224"/>
                  </a:cubicBezTo>
                  <a:lnTo>
                    <a:pt x="97" y="33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100127" name="Freeform 117"/>
            <p:cNvSpPr/>
            <p:nvPr/>
          </p:nvSpPr>
          <p:spPr>
            <a:xfrm>
              <a:off x="8518439" y="3073298"/>
              <a:ext cx="174689" cy="118205"/>
            </a:xfrm>
            <a:custGeom>
              <a:avLst/>
              <a:gdLst/>
              <a:ahLst/>
              <a:cxnLst/>
              <a:rect l="l" t="t" r="r" b="b"/>
              <a:pathLst>
                <a:path w="300" h="202">
                  <a:moveTo>
                    <a:pt x="300" y="0"/>
                  </a:moveTo>
                  <a:cubicBezTo>
                    <a:pt x="279" y="35"/>
                    <a:pt x="258" y="59"/>
                    <a:pt x="238" y="63"/>
                  </a:cubicBezTo>
                  <a:cubicBezTo>
                    <a:pt x="215" y="69"/>
                    <a:pt x="151" y="77"/>
                    <a:pt x="122" y="81"/>
                  </a:cubicBezTo>
                  <a:cubicBezTo>
                    <a:pt x="112" y="82"/>
                    <a:pt x="104" y="87"/>
                    <a:pt x="97" y="94"/>
                  </a:cubicBezTo>
                  <a:cubicBezTo>
                    <a:pt x="74" y="120"/>
                    <a:pt x="17" y="185"/>
                    <a:pt x="0" y="202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100128" name="Freeform 118"/>
            <p:cNvSpPr/>
            <p:nvPr/>
          </p:nvSpPr>
          <p:spPr>
            <a:xfrm>
              <a:off x="7006822" y="4886286"/>
              <a:ext cx="823436" cy="92678"/>
            </a:xfrm>
            <a:custGeom>
              <a:avLst/>
              <a:gdLst/>
              <a:ahLst/>
              <a:cxnLst/>
              <a:rect l="l" t="t" r="r" b="b"/>
              <a:pathLst>
                <a:path w="1414" h="159">
                  <a:moveTo>
                    <a:pt x="0" y="0"/>
                  </a:moveTo>
                  <a:cubicBezTo>
                    <a:pt x="118" y="0"/>
                    <a:pt x="118" y="159"/>
                    <a:pt x="236" y="159"/>
                  </a:cubicBezTo>
                  <a:cubicBezTo>
                    <a:pt x="354" y="159"/>
                    <a:pt x="354" y="0"/>
                    <a:pt x="472" y="0"/>
                  </a:cubicBezTo>
                  <a:cubicBezTo>
                    <a:pt x="590" y="0"/>
                    <a:pt x="590" y="159"/>
                    <a:pt x="707" y="159"/>
                  </a:cubicBezTo>
                  <a:cubicBezTo>
                    <a:pt x="825" y="159"/>
                    <a:pt x="825" y="0"/>
                    <a:pt x="943" y="0"/>
                  </a:cubicBezTo>
                  <a:cubicBezTo>
                    <a:pt x="1061" y="0"/>
                    <a:pt x="1061" y="159"/>
                    <a:pt x="1179" y="159"/>
                  </a:cubicBezTo>
                  <a:cubicBezTo>
                    <a:pt x="1297" y="159"/>
                    <a:pt x="1297" y="0"/>
                    <a:pt x="1414" y="0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cxnSp>
          <p:nvCxnSpPr>
            <p:cNvPr id="119" name="Connector 119"/>
            <p:cNvCxnSpPr/>
            <p:nvPr/>
          </p:nvCxnSpPr>
          <p:spPr>
            <a:xfrm>
              <a:off x="11111264" y="3435461"/>
              <a:ext cx="340880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0" name="Connector 120"/>
            <p:cNvCxnSpPr/>
            <p:nvPr/>
          </p:nvCxnSpPr>
          <p:spPr>
            <a:xfrm>
              <a:off x="6954655" y="5478613"/>
              <a:ext cx="1917451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1" name="Connector 121"/>
            <p:cNvCxnSpPr/>
            <p:nvPr/>
          </p:nvCxnSpPr>
          <p:spPr>
            <a:xfrm>
              <a:off x="10970651" y="5478613"/>
              <a:ext cx="7382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2" name="Connector 122"/>
            <p:cNvCxnSpPr/>
            <p:nvPr/>
          </p:nvCxnSpPr>
          <p:spPr>
            <a:xfrm>
              <a:off x="8946674" y="5478613"/>
              <a:ext cx="186205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</p:grpSp>
      <p:sp>
        <p:nvSpPr>
          <p:cNvPr id="100050" name="AutoShape 123"/>
          <p:cNvSpPr/>
          <p:nvPr/>
        </p:nvSpPr>
        <p:spPr>
          <a:xfrm>
            <a:off x="664184" y="3654517"/>
            <a:ext cx="5283227" cy="735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defRPr/>
            </a:pPr>
            <a:endParaRPr lang="en-US" sz="1100"/>
          </a:p>
        </p:txBody>
      </p:sp>
      <p:sp>
        <p:nvSpPr>
          <p:cNvPr id="100083" name="AutoShape 124"/>
          <p:cNvSpPr/>
          <p:nvPr/>
        </p:nvSpPr>
        <p:spPr>
          <a:xfrm>
            <a:off x="347948" y="141256"/>
            <a:ext cx="623411" cy="623411"/>
          </a:xfrm>
          <a:prstGeom prst="ellipse">
            <a:avLst/>
          </a:prstGeom>
          <a:solidFill>
            <a:srgbClr val="F35060">
              <a:alpha val="100000"/>
            </a:srgbClr>
          </a:solidFill>
        </p:spPr>
      </p:sp>
      <p:sp>
        <p:nvSpPr>
          <p:cNvPr id="100138" name="AutoShape 125"/>
          <p:cNvSpPr/>
          <p:nvPr/>
        </p:nvSpPr>
        <p:spPr>
          <a:xfrm>
            <a:off x="1923150" y="5371586"/>
            <a:ext cx="4415790" cy="6337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defRPr/>
            </a:pPr>
            <a:r>
              <a:rPr lang="zh-CN" altLang="en-US" sz="21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宋体" panose="02010600030101010101" pitchFamily="2" charset="-122"/>
                <a:cs typeface="Noto Sans SC"/>
              </a:rPr>
              <a:t>主讲</a:t>
            </a:r>
            <a:r>
              <a:rPr lang="en-US" sz="21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</a:t>
            </a:r>
            <a:r>
              <a:rPr lang="en-US" sz="21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</a:t>
            </a:r>
            <a:r>
              <a:rPr lang="zh-CN" altLang="en-US" sz="21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宋体" panose="02010600030101010101" pitchFamily="2" charset="-122"/>
                <a:cs typeface="Noto Sans SC"/>
              </a:rPr>
              <a:t>刘翔</a:t>
            </a:r>
            <a:r>
              <a:rPr lang="en-US" altLang="zh-CN" sz="21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宋体" panose="02010600030101010101" pitchFamily="2" charset="-122"/>
                <a:cs typeface="Noto Sans SC"/>
              </a:rPr>
              <a:t>     </a:t>
            </a:r>
            <a:r>
              <a:rPr lang="en-US" altLang="zh-CN" sz="2100" dirty="0">
                <a:solidFill>
                  <a:schemeClr val="dk1">
                    <a:alpha val="100000"/>
                  </a:schemeClr>
                </a:solidFill>
                <a:latin typeface="Noto Sans SC"/>
                <a:ea typeface="宋体" panose="02010600030101010101" pitchFamily="2" charset="-122"/>
                <a:cs typeface="Noto Sans SC"/>
              </a:rPr>
              <a:t>2025/8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356467" y="2647950"/>
            <a:ext cx="8045808" cy="207645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zh-CN" altLang="en-US" sz="4800" b="1" dirty="0">
                <a:solidFill>
                  <a:schemeClr val="accent1">
                    <a:alpha val="100000"/>
                  </a:schemeClr>
                </a:solidFill>
                <a:ea typeface="Noto Sans SC"/>
              </a:rPr>
              <a:t>                 第二期</a:t>
            </a:r>
            <a:endParaRPr lang="en-US" altLang="zh-CN" sz="4800" b="1" dirty="0">
              <a:solidFill>
                <a:schemeClr val="accent1">
                  <a:alpha val="100000"/>
                </a:schemeClr>
              </a:solidFill>
              <a:ea typeface="Noto Sans SC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altLang="zh-CN" sz="4800" b="1" dirty="0">
                <a:solidFill>
                  <a:schemeClr val="accent1">
                    <a:alpha val="100000"/>
                  </a:schemeClr>
                </a:solidFill>
                <a:ea typeface="Noto Sans SC"/>
              </a:rPr>
              <a:t>  </a:t>
            </a:r>
            <a:r>
              <a:rPr lang="zh-CN" altLang="zh-CN" sz="4800" b="1" dirty="0">
                <a:solidFill>
                  <a:schemeClr val="accent1">
                    <a:alpha val="100000"/>
                  </a:schemeClr>
                </a:solidFill>
                <a:ea typeface="Noto Sans SC"/>
              </a:rPr>
              <a:t>“藏梦同行</a:t>
            </a:r>
            <a:r>
              <a:rPr lang="en-US" altLang="zh-CN" sz="4800" b="1" dirty="0">
                <a:solidFill>
                  <a:schemeClr val="accent1">
                    <a:alpha val="100000"/>
                  </a:schemeClr>
                </a:solidFill>
                <a:ea typeface="Noto Sans SC"/>
              </a:rPr>
              <a:t>.</a:t>
            </a:r>
            <a:r>
              <a:rPr lang="zh-CN" altLang="en-US" sz="4800" b="1" dirty="0">
                <a:solidFill>
                  <a:schemeClr val="accent1">
                    <a:alpha val="100000"/>
                  </a:schemeClr>
                </a:solidFill>
                <a:ea typeface="Noto Sans SC"/>
              </a:rPr>
              <a:t>区</a:t>
            </a:r>
            <a:r>
              <a:rPr lang="zh-CN" altLang="zh-CN" sz="4800" b="1" dirty="0">
                <a:solidFill>
                  <a:schemeClr val="accent1">
                    <a:alpha val="100000"/>
                  </a:schemeClr>
                </a:solidFill>
                <a:ea typeface="Noto Sans SC"/>
              </a:rPr>
              <a:t>有未来”</a:t>
            </a:r>
            <a:endParaRPr lang="en-US" altLang="zh-CN" sz="4800" b="1" dirty="0">
              <a:solidFill>
                <a:schemeClr val="accent1">
                  <a:alpha val="100000"/>
                </a:schemeClr>
              </a:solidFill>
              <a:ea typeface="Noto Sans SC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zh-CN" altLang="zh-CN" sz="4800" b="1" dirty="0">
                <a:solidFill>
                  <a:schemeClr val="accent1">
                    <a:alpha val="100000"/>
                  </a:schemeClr>
                </a:solidFill>
                <a:ea typeface="Noto Sans SC"/>
              </a:rPr>
              <a:t>能力提升服务中心湖北站</a:t>
            </a:r>
            <a:endParaRPr lang="en-US" altLang="zh-CN" sz="4800" b="1" dirty="0">
              <a:solidFill>
                <a:schemeClr val="accent1">
                  <a:alpha val="100000"/>
                </a:schemeClr>
              </a:solidFill>
              <a:ea typeface="Noto Sans SC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4800" b="1" dirty="0">
                <a:solidFill>
                  <a:schemeClr val="accent1">
                    <a:alpha val="100000"/>
                  </a:schemeClr>
                </a:solidFill>
                <a:ea typeface="Noto Sans SC"/>
              </a:rPr>
              <a:t>         </a:t>
            </a:r>
            <a:r>
              <a:rPr lang="en-US" sz="4800" b="1" dirty="0" err="1">
                <a:solidFill>
                  <a:schemeClr val="accent1">
                    <a:alpha val="100000"/>
                  </a:schemeClr>
                </a:solidFill>
                <a:ea typeface="Noto Sans SC"/>
              </a:rPr>
              <a:t>培训班</a:t>
            </a:r>
            <a:r>
              <a:rPr lang="en-US" sz="48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开班仪式</a:t>
            </a:r>
            <a:endParaRPr lang="en-US" sz="48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73203" y="1439550"/>
            <a:ext cx="3269244" cy="238814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培训时间安排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73203" y="3980534"/>
            <a:ext cx="3269244" cy="238814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82606" y="1947878"/>
            <a:ext cx="6234696" cy="914400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集中进行</a:t>
            </a:r>
            <a:r>
              <a:rPr lang="zh-CN" alt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就业技能、</a:t>
            </a:r>
            <a:r>
              <a:rPr lang="en-US" sz="15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创业政策、市场营销、财务管理等模块的课堂授课，采用"理论+案例"的互动教学模式</a:t>
            </a:r>
            <a:r>
              <a:rPr 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理论教学阶段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2606" y="3712973"/>
            <a:ext cx="6234696" cy="914400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组织商业计划书撰写工作坊、模拟路演比赛等实战训练，邀请</a:t>
            </a:r>
            <a:r>
              <a:rPr lang="zh-CN" alt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企业大咖、高管和</a:t>
            </a:r>
            <a:r>
              <a:rPr lang="en-US" sz="15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成功创业者现场点评指导</a:t>
            </a:r>
            <a:r>
              <a:rPr lang="zh-CN" alt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宋体" panose="02010600030101010101" pitchFamily="2" charset="-122"/>
                <a:cs typeface="Noto Sans SC"/>
              </a:rPr>
              <a:t>，</a:t>
            </a:r>
            <a:r>
              <a:rPr lang="zh-CN" altLang="en-US" sz="1500" dirty="0">
                <a:solidFill>
                  <a:schemeClr val="dk1">
                    <a:alpha val="100000"/>
                  </a:schemeClr>
                </a:solidFill>
                <a:ea typeface="Noto Sans SC"/>
              </a:rPr>
              <a:t>并到企业实地参观、实践</a:t>
            </a:r>
            <a:r>
              <a:rPr lang="en-US" sz="1500" dirty="0">
                <a:solidFill>
                  <a:schemeClr val="dk1">
                    <a:alpha val="100000"/>
                  </a:schemeClr>
                </a:solidFill>
                <a:ea typeface="Noto Sans SC"/>
              </a:rPr>
              <a:t>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实践演练阶段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2606" y="5377103"/>
            <a:ext cx="6234696" cy="914400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举办结业考核暨项目推介会，优秀项目可获得直接对接投资机构的机会，并颁发培训认证证书</a:t>
            </a:r>
            <a:r>
              <a:rPr 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成果展示阶段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</p:sp>
      <p:sp>
        <p:nvSpPr>
          <p:cNvPr id="14" name="AutoShape 14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6" name="AutoShape 16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228600" y="76200"/>
          <a:ext cx="5867400" cy="6705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6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17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基础赋能课程安排</a:t>
                      </a:r>
                      <a:r>
                        <a:rPr lang="en-US" altLang="zh-CN" sz="1400" u="none" strike="noStrike" dirty="0">
                          <a:effectLst/>
                        </a:rPr>
                        <a:t>83</a:t>
                      </a:r>
                      <a:r>
                        <a:rPr lang="zh-CN" altLang="en-US" sz="1400" u="none" strike="noStrike" dirty="0">
                          <a:effectLst/>
                        </a:rPr>
                        <a:t>课时量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17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身份认同</a:t>
                      </a:r>
                      <a:br>
                        <a:rPr lang="zh-CN" altLang="en-US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文化融入</a:t>
                      </a:r>
                      <a:br>
                        <a:rPr lang="zh-CN" altLang="en-US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（</a:t>
                      </a:r>
                      <a:r>
                        <a:rPr lang="en-US" altLang="zh-CN" sz="1400" u="none" strike="noStrike">
                          <a:effectLst/>
                        </a:rPr>
                        <a:t>24</a:t>
                      </a:r>
                      <a:r>
                        <a:rPr lang="zh-CN" altLang="en-US" sz="1400" u="none" strike="noStrike">
                          <a:effectLst/>
                        </a:rPr>
                        <a:t>学时）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9:00-10:00</a:t>
                      </a:r>
                      <a:endParaRPr lang="en-US" altLang="zh-CN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班委介绍，学员签订创业就业培训协议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10:10-12:00</a:t>
                      </a:r>
                      <a:endParaRPr lang="en-US" altLang="zh-CN" sz="14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区外创业就业政策宣导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14:00-15:30</a:t>
                      </a:r>
                      <a:endParaRPr lang="en-US" altLang="zh-CN" sz="14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区外人情介绍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15:40-17:30</a:t>
                      </a:r>
                      <a:endParaRPr lang="en-US" altLang="zh-CN" sz="14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开班仪式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8:00-12:00</a:t>
                      </a:r>
                      <a:endParaRPr lang="en-US" altLang="zh-CN" sz="14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国家通用语言文字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14:00-17:30</a:t>
                      </a:r>
                      <a:endParaRPr lang="en-US" altLang="zh-CN" sz="14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健康卫生知识</a:t>
                      </a:r>
                      <a:endParaRPr lang="zh-CN" altLang="en-US" sz="14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9:00-12:00</a:t>
                      </a:r>
                      <a:endParaRPr lang="en-US" altLang="zh-CN" sz="14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大学生就业指导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14:00-17:30</a:t>
                      </a:r>
                      <a:endParaRPr lang="en-US" altLang="zh-CN" sz="14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安全基础知识培训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995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职业技能知识</a:t>
                      </a:r>
                      <a:br>
                        <a:rPr lang="zh-CN" altLang="en-US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（</a:t>
                      </a:r>
                      <a:r>
                        <a:rPr lang="en-US" altLang="zh-CN" sz="1400" u="none" strike="noStrike">
                          <a:effectLst/>
                        </a:rPr>
                        <a:t>42</a:t>
                      </a:r>
                      <a:r>
                        <a:rPr lang="zh-CN" altLang="en-US" sz="1400" u="none" strike="noStrike">
                          <a:effectLst/>
                        </a:rPr>
                        <a:t>学时）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9:00-12:00</a:t>
                      </a:r>
                      <a:endParaRPr lang="en-US" altLang="zh-CN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面试技巧讲授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14:00-17:30</a:t>
                      </a:r>
                      <a:endParaRPr lang="en-US" altLang="zh-CN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模拟面试演练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9:00-12:00</a:t>
                      </a:r>
                      <a:endParaRPr lang="en-US" altLang="zh-CN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制作简历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14:00-17:30</a:t>
                      </a:r>
                      <a:endParaRPr lang="en-US" altLang="zh-CN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能力提升</a:t>
                      </a:r>
                      <a:r>
                        <a:rPr lang="en-US" altLang="zh-CN" sz="1400" u="none" strike="noStrike">
                          <a:effectLst/>
                        </a:rPr>
                        <a:t>--</a:t>
                      </a:r>
                      <a:r>
                        <a:rPr lang="zh-CN" altLang="en-US" sz="1400" u="none" strike="noStrike">
                          <a:effectLst/>
                        </a:rPr>
                        <a:t>礼仪篇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8:00-12:00</a:t>
                      </a:r>
                      <a:endParaRPr lang="en-US" altLang="zh-CN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沟通能力提升篇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14:00-17:30</a:t>
                      </a:r>
                      <a:endParaRPr lang="en-US" altLang="zh-CN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电商行业大师课堂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9:00-12:00</a:t>
                      </a:r>
                      <a:endParaRPr lang="en-US" altLang="zh-CN" sz="14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电商直播培训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14:00-17:30</a:t>
                      </a:r>
                      <a:endParaRPr lang="en-US" altLang="zh-CN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电商直播演练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617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8:00-12:00</a:t>
                      </a:r>
                      <a:endParaRPr lang="en-US" altLang="zh-CN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职场新鲜人个人品牌形象管理</a:t>
                      </a:r>
                      <a:endParaRPr lang="zh-CN" altLang="en-US" sz="14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14:00-17:30</a:t>
                      </a:r>
                      <a:endParaRPr lang="en-US" altLang="zh-CN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职场奥德赛课程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399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职场规划与发展</a:t>
                      </a:r>
                      <a:br>
                        <a:rPr lang="zh-CN" altLang="en-US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（</a:t>
                      </a:r>
                      <a:r>
                        <a:rPr lang="en-US" altLang="zh-CN" sz="1400" u="none" strike="noStrike">
                          <a:effectLst/>
                        </a:rPr>
                        <a:t>17</a:t>
                      </a:r>
                      <a:r>
                        <a:rPr lang="zh-CN" altLang="en-US" sz="1400" u="none" strike="noStrike">
                          <a:effectLst/>
                        </a:rPr>
                        <a:t>学时）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8:00-12:00</a:t>
                      </a:r>
                      <a:endParaRPr lang="en-US" altLang="zh-CN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职业规划指导</a:t>
                      </a:r>
                      <a:endParaRPr lang="zh-CN" altLang="en-US" sz="14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14:00-15:30</a:t>
                      </a:r>
                      <a:endParaRPr lang="en-US" altLang="zh-CN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创业基础知识讲座</a:t>
                      </a:r>
                      <a:endParaRPr lang="zh-CN" altLang="en-US" sz="14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15:40-17:30</a:t>
                      </a:r>
                      <a:endParaRPr lang="en-US" altLang="zh-CN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创业指导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9:00-12:00</a:t>
                      </a:r>
                      <a:endParaRPr lang="en-US" altLang="zh-CN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劳动者权益维护</a:t>
                      </a:r>
                      <a:endParaRPr lang="zh-CN" altLang="en-US" sz="14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5617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14:00-17:30</a:t>
                      </a:r>
                      <a:endParaRPr lang="en-US" altLang="zh-CN" sz="14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职业生涯规划及相关问题解答</a:t>
                      </a:r>
                      <a:endParaRPr lang="zh-CN" altLang="en-US" sz="14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4712" marR="4712" marT="4712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6324600" y="76200"/>
          <a:ext cx="5334000" cy="6781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2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04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就业创业能力提升培训课程安排</a:t>
                      </a:r>
                      <a:r>
                        <a:rPr lang="en-US" altLang="zh-CN" sz="1200" u="none" strike="noStrike" dirty="0">
                          <a:effectLst/>
                        </a:rPr>
                        <a:t>77</a:t>
                      </a:r>
                      <a:r>
                        <a:rPr lang="zh-CN" altLang="en-US" sz="1200" u="none" strike="noStrike" dirty="0">
                          <a:effectLst/>
                        </a:rPr>
                        <a:t>课时量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42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职业认知培训（</a:t>
                      </a:r>
                      <a:r>
                        <a:rPr lang="en-US" altLang="zh-CN" sz="1200" u="none" strike="noStrike">
                          <a:effectLst/>
                        </a:rPr>
                        <a:t>27</a:t>
                      </a:r>
                      <a:r>
                        <a:rPr lang="zh-CN" altLang="en-US" sz="1200" u="none" strike="noStrike">
                          <a:effectLst/>
                        </a:rPr>
                        <a:t>学时）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8:00-12:00</a:t>
                      </a:r>
                      <a:endParaRPr lang="en-US" altLang="zh-CN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绩效管理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14:00-15:30</a:t>
                      </a:r>
                      <a:endParaRPr lang="en-US" altLang="zh-CN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财务知识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15:40-17:30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消防基础知识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8:30-10:30</a:t>
                      </a:r>
                      <a:endParaRPr lang="en-US" altLang="zh-CN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安全生产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10:40-12:00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抗压心态培训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14:00-15:30</a:t>
                      </a:r>
                      <a:endParaRPr lang="en-US" altLang="zh-CN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思政教育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15:40-17:30</a:t>
                      </a:r>
                      <a:endParaRPr lang="en-US" altLang="zh-CN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法律知识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8:30-12:00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薪酬设计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14:00-17:30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薪酬设计</a:t>
                      </a:r>
                      <a:endParaRPr lang="zh-CN" altLang="en-US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4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职业技能知识</a:t>
                      </a:r>
                      <a:br>
                        <a:rPr lang="zh-CN" altLang="en-US" sz="1200" u="none" strike="noStrike">
                          <a:effectLst/>
                        </a:rPr>
                      </a:br>
                      <a:r>
                        <a:rPr lang="zh-CN" altLang="en-US" sz="1200" u="none" strike="noStrike">
                          <a:effectLst/>
                        </a:rPr>
                        <a:t>（</a:t>
                      </a:r>
                      <a:r>
                        <a:rPr lang="en-US" altLang="zh-CN" sz="1200" u="none" strike="noStrike">
                          <a:effectLst/>
                        </a:rPr>
                        <a:t>38</a:t>
                      </a:r>
                      <a:r>
                        <a:rPr lang="zh-CN" altLang="en-US" sz="1200" u="none" strike="noStrike">
                          <a:effectLst/>
                        </a:rPr>
                        <a:t>学时）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8:30-12:00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合同起草与风险管控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14:00-17:30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合同起草与风险管控</a:t>
                      </a:r>
                      <a:endParaRPr lang="zh-CN" altLang="en-US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8:30-12:00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公共危机处理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14:00-17:30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公共危机处理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8:30-12:00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公司文化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14:00-17:30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行业趋势分析座谈会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8:30-12:00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岗位职责及要求</a:t>
                      </a:r>
                      <a:endParaRPr lang="zh-CN" altLang="en-US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14:00-17:30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岗位技能提升培训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8:30-12:00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岗位技能提升培训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14:00-17:30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岗位技能提升培训</a:t>
                      </a:r>
                      <a:endParaRPr lang="zh-CN" altLang="en-US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0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职场规划与发展</a:t>
                      </a:r>
                      <a:br>
                        <a:rPr lang="zh-CN" altLang="en-US" sz="1200" u="none" strike="noStrike">
                          <a:effectLst/>
                        </a:rPr>
                      </a:br>
                      <a:r>
                        <a:rPr lang="zh-CN" altLang="en-US" sz="1200" u="none" strike="noStrike">
                          <a:effectLst/>
                        </a:rPr>
                        <a:t>（</a:t>
                      </a:r>
                      <a:r>
                        <a:rPr lang="en-US" altLang="zh-CN" sz="1200" u="none" strike="noStrike">
                          <a:effectLst/>
                        </a:rPr>
                        <a:t>12</a:t>
                      </a:r>
                      <a:r>
                        <a:rPr lang="zh-CN" altLang="en-US" sz="1200" u="none" strike="noStrike">
                          <a:effectLst/>
                        </a:rPr>
                        <a:t>学时）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8:30-12:00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岗位实训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14:00-17:30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岗位实训</a:t>
                      </a:r>
                      <a:endParaRPr lang="zh-CN" altLang="en-US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8:30-12:00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岗位实训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853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504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职业能力提升培训课程安排</a:t>
                      </a:r>
                      <a:r>
                        <a:rPr lang="en-US" altLang="zh-CN" sz="1200" u="none" strike="noStrike" dirty="0">
                          <a:effectLst/>
                        </a:rPr>
                        <a:t>80</a:t>
                      </a:r>
                      <a:r>
                        <a:rPr lang="zh-CN" altLang="en-US" sz="1200" u="none" strike="noStrike" dirty="0">
                          <a:effectLst/>
                        </a:rPr>
                        <a:t>课时量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90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岗前培训（</a:t>
                      </a:r>
                      <a:r>
                        <a:rPr lang="en-US" altLang="zh-CN" sz="1200" u="none" strike="noStrike">
                          <a:effectLst/>
                        </a:rPr>
                        <a:t>24</a:t>
                      </a:r>
                      <a:r>
                        <a:rPr lang="zh-CN" altLang="en-US" sz="1200" u="none" strike="noStrike">
                          <a:effectLst/>
                        </a:rPr>
                        <a:t>学时）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8:30-10:00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创业沙盘演练</a:t>
                      </a:r>
                      <a:endParaRPr lang="zh-CN" altLang="en-US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14:00-17:30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创业沙盘演练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8:30-12:00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商业模式的变现方法</a:t>
                      </a:r>
                      <a:endParaRPr lang="zh-CN" altLang="en-US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14:00-17:30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行业趋势分析座谈会</a:t>
                      </a:r>
                      <a:endParaRPr lang="zh-CN" altLang="en-US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8:30-12:00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资源整合培训</a:t>
                      </a:r>
                      <a:endParaRPr lang="zh-CN" altLang="en-US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9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14:00-17:30</a:t>
                      </a:r>
                      <a:endParaRPr lang="en-US" altLang="zh-CN" sz="1200" b="1" i="0" u="none" strike="noStrike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资源整合培训</a:t>
                      </a:r>
                      <a:endParaRPr lang="zh-CN" altLang="en-US" sz="1200" b="1" i="0" u="none" strike="noStrike" dirty="0"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</a:endParaRPr>
                    </a:p>
                  </a:txBody>
                  <a:tcPr marL="3740" marR="3740" marT="374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4" name="Freeform 2"/>
          <p:cNvSpPr/>
          <p:nvPr/>
        </p:nvSpPr>
        <p:spPr>
          <a:xfrm>
            <a:off x="5838613" y="0"/>
            <a:ext cx="6353387" cy="6858000"/>
          </a:xfrm>
          <a:custGeom>
            <a:avLst/>
            <a:gdLst/>
            <a:ahLst/>
            <a:cxnLst/>
            <a:rect l="l" t="t" r="r" b="b"/>
            <a:pathLst>
              <a:path w="4765040" h="5143500">
                <a:moveTo>
                  <a:pt x="2156464" y="0"/>
                </a:moveTo>
                <a:lnTo>
                  <a:pt x="4765040" y="0"/>
                </a:lnTo>
                <a:lnTo>
                  <a:pt x="4765040" y="1090493"/>
                </a:lnTo>
                <a:lnTo>
                  <a:pt x="3065776" y="5143500"/>
                </a:lnTo>
                <a:lnTo>
                  <a:pt x="0" y="5143500"/>
                </a:lnTo>
              </a:path>
            </a:pathLst>
          </a:custGeom>
          <a:solidFill>
            <a:srgbClr val="F0D0BE">
              <a:alpha val="100000"/>
            </a:srgbClr>
          </a:solidFill>
        </p:spPr>
      </p:sp>
      <p:grpSp>
        <p:nvGrpSpPr>
          <p:cNvPr id="300124" name="Group 3"/>
          <p:cNvGrpSpPr/>
          <p:nvPr/>
        </p:nvGrpSpPr>
        <p:grpSpPr>
          <a:xfrm>
            <a:off x="5789745" y="2631096"/>
            <a:ext cx="4754214" cy="3446145"/>
            <a:chOff x="5789745" y="2631096"/>
            <a:chExt cx="4754214" cy="3446145"/>
          </a:xfrm>
        </p:grpSpPr>
        <p:sp>
          <p:nvSpPr>
            <p:cNvPr id="300007" name="Freeform 4"/>
            <p:cNvSpPr/>
            <p:nvPr/>
          </p:nvSpPr>
          <p:spPr>
            <a:xfrm>
              <a:off x="8949253" y="3116871"/>
              <a:ext cx="864965" cy="281273"/>
            </a:xfrm>
            <a:custGeom>
              <a:avLst/>
              <a:gdLst/>
              <a:ahLst/>
              <a:cxnLst/>
              <a:rect l="l" t="t" r="r" b="b"/>
              <a:pathLst>
                <a:path w="1485" h="482">
                  <a:moveTo>
                    <a:pt x="1485" y="482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0" y="482"/>
                    <a:pt x="19" y="391"/>
                    <a:pt x="86" y="367"/>
                  </a:cubicBezTo>
                  <a:cubicBezTo>
                    <a:pt x="162" y="338"/>
                    <a:pt x="265" y="428"/>
                    <a:pt x="323" y="431"/>
                  </a:cubicBezTo>
                  <a:cubicBezTo>
                    <a:pt x="375" y="434"/>
                    <a:pt x="436" y="391"/>
                    <a:pt x="461" y="369"/>
                  </a:cubicBezTo>
                  <a:cubicBezTo>
                    <a:pt x="519" y="316"/>
                    <a:pt x="577" y="251"/>
                    <a:pt x="651" y="172"/>
                  </a:cubicBezTo>
                  <a:cubicBezTo>
                    <a:pt x="770" y="45"/>
                    <a:pt x="872" y="0"/>
                    <a:pt x="926" y="130"/>
                  </a:cubicBezTo>
                  <a:cubicBezTo>
                    <a:pt x="1013" y="337"/>
                    <a:pt x="1011" y="421"/>
                    <a:pt x="1141" y="412"/>
                  </a:cubicBezTo>
                  <a:cubicBezTo>
                    <a:pt x="1256" y="405"/>
                    <a:pt x="1352" y="350"/>
                    <a:pt x="1410" y="367"/>
                  </a:cubicBezTo>
                  <a:cubicBezTo>
                    <a:pt x="1469" y="384"/>
                    <a:pt x="1485" y="482"/>
                    <a:pt x="1485" y="48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08" name="Freeform 5"/>
            <p:cNvSpPr/>
            <p:nvPr/>
          </p:nvSpPr>
          <p:spPr>
            <a:xfrm>
              <a:off x="7734910" y="4002124"/>
              <a:ext cx="1032224" cy="1032224"/>
            </a:xfrm>
            <a:custGeom>
              <a:avLst/>
              <a:gdLst/>
              <a:ahLst/>
              <a:cxnLst/>
              <a:rect l="l" t="t" r="r" b="b"/>
              <a:pathLst>
                <a:path w="1771" h="1771">
                  <a:moveTo>
                    <a:pt x="1518" y="623"/>
                  </a:moveTo>
                  <a:cubicBezTo>
                    <a:pt x="1478" y="525"/>
                    <a:pt x="1510" y="416"/>
                    <a:pt x="1590" y="353"/>
                  </a:cubicBezTo>
                  <a:cubicBezTo>
                    <a:pt x="1540" y="288"/>
                    <a:pt x="1482" y="230"/>
                    <a:pt x="1418" y="182"/>
                  </a:cubicBezTo>
                  <a:cubicBezTo>
                    <a:pt x="1356" y="261"/>
                    <a:pt x="1246" y="294"/>
                    <a:pt x="1148" y="253"/>
                  </a:cubicBezTo>
                  <a:cubicBezTo>
                    <a:pt x="1050" y="212"/>
                    <a:pt x="995" y="112"/>
                    <a:pt x="1007" y="12"/>
                  </a:cubicBezTo>
                  <a:cubicBezTo>
                    <a:pt x="928" y="0"/>
                    <a:pt x="846" y="0"/>
                    <a:pt x="764" y="11"/>
                  </a:cubicBezTo>
                  <a:cubicBezTo>
                    <a:pt x="777" y="112"/>
                    <a:pt x="722" y="212"/>
                    <a:pt x="624" y="253"/>
                  </a:cubicBezTo>
                  <a:cubicBezTo>
                    <a:pt x="526" y="294"/>
                    <a:pt x="416" y="261"/>
                    <a:pt x="354" y="181"/>
                  </a:cubicBezTo>
                  <a:cubicBezTo>
                    <a:pt x="288" y="231"/>
                    <a:pt x="230" y="289"/>
                    <a:pt x="182" y="353"/>
                  </a:cubicBezTo>
                  <a:cubicBezTo>
                    <a:pt x="262" y="416"/>
                    <a:pt x="294" y="525"/>
                    <a:pt x="253" y="623"/>
                  </a:cubicBezTo>
                  <a:cubicBezTo>
                    <a:pt x="213" y="721"/>
                    <a:pt x="112" y="776"/>
                    <a:pt x="12" y="764"/>
                  </a:cubicBezTo>
                  <a:cubicBezTo>
                    <a:pt x="1" y="844"/>
                    <a:pt x="0" y="925"/>
                    <a:pt x="12" y="1007"/>
                  </a:cubicBezTo>
                  <a:cubicBezTo>
                    <a:pt x="112" y="994"/>
                    <a:pt x="213" y="1049"/>
                    <a:pt x="253" y="1147"/>
                  </a:cubicBezTo>
                  <a:cubicBezTo>
                    <a:pt x="294" y="1246"/>
                    <a:pt x="262" y="1355"/>
                    <a:pt x="182" y="1418"/>
                  </a:cubicBezTo>
                  <a:cubicBezTo>
                    <a:pt x="231" y="1483"/>
                    <a:pt x="290" y="1541"/>
                    <a:pt x="354" y="1589"/>
                  </a:cubicBezTo>
                  <a:cubicBezTo>
                    <a:pt x="416" y="1510"/>
                    <a:pt x="526" y="1477"/>
                    <a:pt x="624" y="1518"/>
                  </a:cubicBezTo>
                  <a:cubicBezTo>
                    <a:pt x="722" y="1559"/>
                    <a:pt x="777" y="1659"/>
                    <a:pt x="764" y="1759"/>
                  </a:cubicBezTo>
                  <a:cubicBezTo>
                    <a:pt x="844" y="1770"/>
                    <a:pt x="926" y="1771"/>
                    <a:pt x="1007" y="1760"/>
                  </a:cubicBezTo>
                  <a:cubicBezTo>
                    <a:pt x="995" y="1659"/>
                    <a:pt x="1050" y="1559"/>
                    <a:pt x="1148" y="1518"/>
                  </a:cubicBezTo>
                  <a:cubicBezTo>
                    <a:pt x="1246" y="1477"/>
                    <a:pt x="1356" y="1510"/>
                    <a:pt x="1418" y="1589"/>
                  </a:cubicBezTo>
                  <a:cubicBezTo>
                    <a:pt x="1484" y="1540"/>
                    <a:pt x="1541" y="1482"/>
                    <a:pt x="1590" y="1417"/>
                  </a:cubicBezTo>
                  <a:cubicBezTo>
                    <a:pt x="1510" y="1355"/>
                    <a:pt x="1478" y="1245"/>
                    <a:pt x="1518" y="1147"/>
                  </a:cubicBezTo>
                  <a:cubicBezTo>
                    <a:pt x="1559" y="1049"/>
                    <a:pt x="1659" y="995"/>
                    <a:pt x="1760" y="1007"/>
                  </a:cubicBezTo>
                  <a:cubicBezTo>
                    <a:pt x="1771" y="927"/>
                    <a:pt x="1771" y="846"/>
                    <a:pt x="1760" y="764"/>
                  </a:cubicBezTo>
                  <a:cubicBezTo>
                    <a:pt x="1659" y="776"/>
                    <a:pt x="1559" y="722"/>
                    <a:pt x="1518" y="623"/>
                  </a:cubicBezTo>
                  <a:close/>
                </a:path>
                <a:path w="1771" h="1771">
                  <a:moveTo>
                    <a:pt x="1072" y="1336"/>
                  </a:moveTo>
                  <a:cubicBezTo>
                    <a:pt x="824" y="1439"/>
                    <a:pt x="538" y="1321"/>
                    <a:pt x="435" y="1072"/>
                  </a:cubicBezTo>
                  <a:cubicBezTo>
                    <a:pt x="332" y="823"/>
                    <a:pt x="450" y="538"/>
                    <a:pt x="699" y="435"/>
                  </a:cubicBezTo>
                  <a:cubicBezTo>
                    <a:pt x="948" y="332"/>
                    <a:pt x="1233" y="450"/>
                    <a:pt x="1336" y="699"/>
                  </a:cubicBezTo>
                  <a:cubicBezTo>
                    <a:pt x="1439" y="948"/>
                    <a:pt x="1321" y="1233"/>
                    <a:pt x="1072" y="1336"/>
                  </a:cubicBez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09" name="Freeform 6"/>
            <p:cNvSpPr/>
            <p:nvPr/>
          </p:nvSpPr>
          <p:spPr>
            <a:xfrm>
              <a:off x="7927696" y="4255584"/>
              <a:ext cx="431387" cy="584835"/>
            </a:xfrm>
            <a:custGeom>
              <a:avLst/>
              <a:gdLst/>
              <a:ahLst/>
              <a:cxnLst/>
              <a:rect l="l" t="t" r="r" b="b"/>
              <a:pathLst>
                <a:path w="740" h="1004">
                  <a:moveTo>
                    <a:pt x="740" y="901"/>
                  </a:moveTo>
                  <a:cubicBezTo>
                    <a:pt x="492" y="1004"/>
                    <a:pt x="206" y="886"/>
                    <a:pt x="103" y="637"/>
                  </a:cubicBezTo>
                  <a:cubicBezTo>
                    <a:pt x="0" y="388"/>
                    <a:pt x="118" y="103"/>
                    <a:pt x="367" y="0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0" name="Freeform 7"/>
            <p:cNvSpPr/>
            <p:nvPr/>
          </p:nvSpPr>
          <p:spPr>
            <a:xfrm>
              <a:off x="7191604" y="3133921"/>
              <a:ext cx="2172081" cy="807434"/>
            </a:xfrm>
            <a:custGeom>
              <a:avLst/>
              <a:gdLst/>
              <a:ahLst/>
              <a:cxnLst/>
              <a:rect l="l" t="t" r="r" b="b"/>
              <a:pathLst>
                <a:path w="3728" h="1385">
                  <a:moveTo>
                    <a:pt x="549" y="0"/>
                  </a:moveTo>
                  <a:cubicBezTo>
                    <a:pt x="250" y="0"/>
                    <a:pt x="0" y="245"/>
                    <a:pt x="2" y="545"/>
                  </a:cubicBezTo>
                  <a:cubicBezTo>
                    <a:pt x="0" y="845"/>
                    <a:pt x="250" y="1090"/>
                    <a:pt x="549" y="1090"/>
                  </a:cubicBezTo>
                  <a:cubicBezTo>
                    <a:pt x="2583" y="1090"/>
                    <a:pt x="2583" y="1090"/>
                    <a:pt x="2583" y="1090"/>
                  </a:cubicBezTo>
                  <a:cubicBezTo>
                    <a:pt x="2618" y="1090"/>
                    <a:pt x="2652" y="1103"/>
                    <a:pt x="2678" y="1126"/>
                  </a:cubicBezTo>
                  <a:cubicBezTo>
                    <a:pt x="2967" y="1385"/>
                    <a:pt x="2967" y="1385"/>
                    <a:pt x="2967" y="1385"/>
                  </a:cubicBezTo>
                  <a:cubicBezTo>
                    <a:pt x="2967" y="1090"/>
                    <a:pt x="2967" y="1090"/>
                    <a:pt x="2967" y="1090"/>
                  </a:cubicBezTo>
                  <a:cubicBezTo>
                    <a:pt x="3181" y="1090"/>
                    <a:pt x="3181" y="1090"/>
                    <a:pt x="3181" y="1090"/>
                  </a:cubicBezTo>
                  <a:cubicBezTo>
                    <a:pt x="3480" y="1090"/>
                    <a:pt x="3726" y="850"/>
                    <a:pt x="3727" y="551"/>
                  </a:cubicBezTo>
                  <a:cubicBezTo>
                    <a:pt x="3728" y="252"/>
                    <a:pt x="3486" y="8"/>
                    <a:pt x="3187" y="8"/>
                  </a:cubicBezTo>
                  <a:cubicBezTo>
                    <a:pt x="2677" y="8"/>
                    <a:pt x="2677" y="8"/>
                    <a:pt x="2677" y="8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1" name="AutoShape 8"/>
            <p:cNvSpPr/>
            <p:nvPr/>
          </p:nvSpPr>
          <p:spPr>
            <a:xfrm>
              <a:off x="8392135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2" name="Freeform 9"/>
            <p:cNvSpPr/>
            <p:nvPr/>
          </p:nvSpPr>
          <p:spPr>
            <a:xfrm>
              <a:off x="8347368" y="3354424"/>
              <a:ext cx="200311" cy="199168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343" y="171"/>
                  </a:moveTo>
                  <a:cubicBezTo>
                    <a:pt x="343" y="77"/>
                    <a:pt x="266" y="0"/>
                    <a:pt x="171" y="0"/>
                  </a:cubicBezTo>
                  <a:cubicBezTo>
                    <a:pt x="77" y="0"/>
                    <a:pt x="0" y="77"/>
                    <a:pt x="0" y="171"/>
                  </a:cubicBezTo>
                  <a:cubicBezTo>
                    <a:pt x="0" y="266"/>
                    <a:pt x="77" y="342"/>
                    <a:pt x="171" y="342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3" name="AutoShape 10"/>
            <p:cNvSpPr/>
            <p:nvPr/>
          </p:nvSpPr>
          <p:spPr>
            <a:xfrm>
              <a:off x="8597780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4" name="AutoShape 11"/>
            <p:cNvSpPr/>
            <p:nvPr/>
          </p:nvSpPr>
          <p:spPr>
            <a:xfrm>
              <a:off x="8803330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5" name="Freeform 12"/>
            <p:cNvSpPr/>
            <p:nvPr/>
          </p:nvSpPr>
          <p:spPr>
            <a:xfrm>
              <a:off x="7995895" y="2757874"/>
              <a:ext cx="977932" cy="411194"/>
            </a:xfrm>
            <a:custGeom>
              <a:avLst/>
              <a:gdLst/>
              <a:ahLst/>
              <a:cxnLst/>
              <a:rect l="l" t="t" r="r" b="b"/>
              <a:pathLst>
                <a:path w="1678" h="705">
                  <a:moveTo>
                    <a:pt x="1399" y="554"/>
                  </a:moveTo>
                  <a:cubicBezTo>
                    <a:pt x="1551" y="554"/>
                    <a:pt x="1678" y="430"/>
                    <a:pt x="1677" y="277"/>
                  </a:cubicBezTo>
                  <a:cubicBezTo>
                    <a:pt x="1678" y="125"/>
                    <a:pt x="1551" y="0"/>
                    <a:pt x="1399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  <a:cubicBezTo>
                    <a:pt x="0" y="430"/>
                    <a:pt x="127" y="554"/>
                    <a:pt x="279" y="554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8" y="705"/>
                    <a:pt x="388" y="705"/>
                    <a:pt x="388" y="705"/>
                  </a:cubicBezTo>
                  <a:cubicBezTo>
                    <a:pt x="535" y="573"/>
                    <a:pt x="535" y="573"/>
                    <a:pt x="535" y="573"/>
                  </a:cubicBezTo>
                  <a:cubicBezTo>
                    <a:pt x="548" y="561"/>
                    <a:pt x="566" y="554"/>
                    <a:pt x="584" y="554"/>
                  </a:cubicBezTo>
                  <a:lnTo>
                    <a:pt x="1399" y="554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16" name="AutoShape 13"/>
            <p:cNvSpPr/>
            <p:nvPr/>
          </p:nvSpPr>
          <p:spPr>
            <a:xfrm>
              <a:off x="8163154" y="2891033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7" name="AutoShape 14"/>
            <p:cNvSpPr/>
            <p:nvPr/>
          </p:nvSpPr>
          <p:spPr>
            <a:xfrm>
              <a:off x="8269643" y="2891033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8" name="AutoShape 15"/>
            <p:cNvSpPr/>
            <p:nvPr/>
          </p:nvSpPr>
          <p:spPr>
            <a:xfrm>
              <a:off x="8376133" y="2891033"/>
              <a:ext cx="57531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9" name="Freeform 16"/>
            <p:cNvSpPr/>
            <p:nvPr/>
          </p:nvSpPr>
          <p:spPr>
            <a:xfrm>
              <a:off x="7995895" y="2757874"/>
              <a:ext cx="648748" cy="161925"/>
            </a:xfrm>
            <a:custGeom>
              <a:avLst/>
              <a:gdLst/>
              <a:ahLst/>
              <a:cxnLst/>
              <a:rect l="l" t="t" r="r" b="b"/>
              <a:pathLst>
                <a:path w="1114" h="277">
                  <a:moveTo>
                    <a:pt x="1114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300020" name="Freeform 17"/>
            <p:cNvSpPr/>
            <p:nvPr/>
          </p:nvSpPr>
          <p:spPr>
            <a:xfrm>
              <a:off x="7406774" y="2637477"/>
              <a:ext cx="351568" cy="503873"/>
            </a:xfrm>
            <a:custGeom>
              <a:avLst/>
              <a:gdLst/>
              <a:ahLst/>
              <a:cxnLst/>
              <a:rect l="l" t="t" r="r" b="b"/>
              <a:pathLst>
                <a:path w="603" h="864">
                  <a:moveTo>
                    <a:pt x="603" y="778"/>
                  </a:moveTo>
                  <a:cubicBezTo>
                    <a:pt x="579" y="645"/>
                    <a:pt x="520" y="192"/>
                    <a:pt x="449" y="106"/>
                  </a:cubicBezTo>
                  <a:cubicBezTo>
                    <a:pt x="362" y="0"/>
                    <a:pt x="176" y="31"/>
                    <a:pt x="84" y="137"/>
                  </a:cubicBezTo>
                  <a:cubicBezTo>
                    <a:pt x="8" y="244"/>
                    <a:pt x="6" y="595"/>
                    <a:pt x="0" y="864"/>
                  </a:cubicBezTo>
                  <a:cubicBezTo>
                    <a:pt x="328" y="638"/>
                    <a:pt x="328" y="638"/>
                    <a:pt x="328" y="638"/>
                  </a:cubicBezTo>
                  <a:cubicBezTo>
                    <a:pt x="324" y="812"/>
                    <a:pt x="324" y="812"/>
                    <a:pt x="324" y="812"/>
                  </a:cubicBezTo>
                  <a:lnTo>
                    <a:pt x="603" y="778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21" name="Freeform 18"/>
            <p:cNvSpPr/>
            <p:nvPr/>
          </p:nvSpPr>
          <p:spPr>
            <a:xfrm>
              <a:off x="6993484" y="4296066"/>
              <a:ext cx="134207" cy="183261"/>
            </a:xfrm>
            <a:custGeom>
              <a:avLst/>
              <a:gdLst/>
              <a:ahLst/>
              <a:cxnLst/>
              <a:rect l="l" t="t" r="r" b="b"/>
              <a:pathLst>
                <a:path w="231" h="315">
                  <a:moveTo>
                    <a:pt x="0" y="149"/>
                  </a:moveTo>
                  <a:cubicBezTo>
                    <a:pt x="0" y="149"/>
                    <a:pt x="12" y="209"/>
                    <a:pt x="22" y="223"/>
                  </a:cubicBezTo>
                  <a:cubicBezTo>
                    <a:pt x="32" y="236"/>
                    <a:pt x="81" y="296"/>
                    <a:pt x="99" y="315"/>
                  </a:cubicBezTo>
                  <a:cubicBezTo>
                    <a:pt x="110" y="308"/>
                    <a:pt x="115" y="292"/>
                    <a:pt x="100" y="263"/>
                  </a:cubicBezTo>
                  <a:cubicBezTo>
                    <a:pt x="92" y="247"/>
                    <a:pt x="60" y="194"/>
                    <a:pt x="57" y="176"/>
                  </a:cubicBezTo>
                  <a:cubicBezTo>
                    <a:pt x="54" y="158"/>
                    <a:pt x="62" y="72"/>
                    <a:pt x="62" y="72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103"/>
                    <a:pt x="49" y="128"/>
                    <a:pt x="50" y="128"/>
                  </a:cubicBezTo>
                  <a:cubicBezTo>
                    <a:pt x="50" y="129"/>
                    <a:pt x="66" y="136"/>
                    <a:pt x="80" y="138"/>
                  </a:cubicBezTo>
                  <a:cubicBezTo>
                    <a:pt x="93" y="141"/>
                    <a:pt x="219" y="144"/>
                    <a:pt x="219" y="144"/>
                  </a:cubicBezTo>
                  <a:cubicBezTo>
                    <a:pt x="219" y="144"/>
                    <a:pt x="226" y="125"/>
                    <a:pt x="199" y="118"/>
                  </a:cubicBezTo>
                  <a:cubicBezTo>
                    <a:pt x="184" y="113"/>
                    <a:pt x="105" y="94"/>
                    <a:pt x="99" y="89"/>
                  </a:cubicBezTo>
                  <a:cubicBezTo>
                    <a:pt x="92" y="85"/>
                    <a:pt x="82" y="57"/>
                    <a:pt x="87" y="57"/>
                  </a:cubicBezTo>
                  <a:cubicBezTo>
                    <a:pt x="92" y="56"/>
                    <a:pt x="223" y="118"/>
                    <a:pt x="223" y="118"/>
                  </a:cubicBezTo>
                  <a:cubicBezTo>
                    <a:pt x="223" y="118"/>
                    <a:pt x="231" y="101"/>
                    <a:pt x="212" y="86"/>
                  </a:cubicBezTo>
                  <a:cubicBezTo>
                    <a:pt x="207" y="82"/>
                    <a:pt x="91" y="0"/>
                    <a:pt x="91" y="0"/>
                  </a:cubicBezTo>
                  <a:lnTo>
                    <a:pt x="0" y="14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22" name="Freeform 19"/>
            <p:cNvSpPr/>
            <p:nvPr/>
          </p:nvSpPr>
          <p:spPr>
            <a:xfrm>
              <a:off x="6960432" y="4136332"/>
              <a:ext cx="222599" cy="356902"/>
            </a:xfrm>
            <a:custGeom>
              <a:avLst/>
              <a:gdLst/>
              <a:ahLst/>
              <a:cxnLst/>
              <a:rect l="l" t="t" r="r" b="b"/>
              <a:pathLst>
                <a:path w="382" h="611">
                  <a:moveTo>
                    <a:pt x="382" y="39"/>
                  </a:moveTo>
                  <a:cubicBezTo>
                    <a:pt x="382" y="39"/>
                    <a:pt x="342" y="179"/>
                    <a:pt x="330" y="212"/>
                  </a:cubicBezTo>
                  <a:cubicBezTo>
                    <a:pt x="309" y="274"/>
                    <a:pt x="300" y="280"/>
                    <a:pt x="260" y="339"/>
                  </a:cubicBezTo>
                  <a:cubicBezTo>
                    <a:pt x="220" y="397"/>
                    <a:pt x="198" y="445"/>
                    <a:pt x="169" y="494"/>
                  </a:cubicBezTo>
                  <a:cubicBezTo>
                    <a:pt x="131" y="556"/>
                    <a:pt x="118" y="513"/>
                    <a:pt x="128" y="470"/>
                  </a:cubicBezTo>
                  <a:cubicBezTo>
                    <a:pt x="155" y="367"/>
                    <a:pt x="161" y="359"/>
                    <a:pt x="170" y="329"/>
                  </a:cubicBezTo>
                  <a:cubicBezTo>
                    <a:pt x="179" y="300"/>
                    <a:pt x="101" y="386"/>
                    <a:pt x="88" y="415"/>
                  </a:cubicBezTo>
                  <a:cubicBezTo>
                    <a:pt x="74" y="443"/>
                    <a:pt x="51" y="546"/>
                    <a:pt x="45" y="572"/>
                  </a:cubicBezTo>
                  <a:cubicBezTo>
                    <a:pt x="37" y="606"/>
                    <a:pt x="19" y="611"/>
                    <a:pt x="2" y="611"/>
                  </a:cubicBezTo>
                  <a:cubicBezTo>
                    <a:pt x="0" y="598"/>
                    <a:pt x="16" y="394"/>
                    <a:pt x="75" y="253"/>
                  </a:cubicBezTo>
                  <a:cubicBezTo>
                    <a:pt x="88" y="222"/>
                    <a:pt x="208" y="93"/>
                    <a:pt x="212" y="73"/>
                  </a:cubicBezTo>
                  <a:cubicBezTo>
                    <a:pt x="215" y="54"/>
                    <a:pt x="244" y="0"/>
                    <a:pt x="244" y="0"/>
                  </a:cubicBezTo>
                  <a:lnTo>
                    <a:pt x="382" y="39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23" name="Freeform 20"/>
            <p:cNvSpPr/>
            <p:nvPr/>
          </p:nvSpPr>
          <p:spPr>
            <a:xfrm>
              <a:off x="7057397" y="5771488"/>
              <a:ext cx="525208" cy="305752"/>
            </a:xfrm>
            <a:custGeom>
              <a:avLst/>
              <a:gdLst/>
              <a:ahLst/>
              <a:cxnLst/>
              <a:rect l="l" t="t" r="r" b="b"/>
              <a:pathLst>
                <a:path w="900" h="524">
                  <a:moveTo>
                    <a:pt x="305" y="524"/>
                  </a:moveTo>
                  <a:cubicBezTo>
                    <a:pt x="672" y="524"/>
                    <a:pt x="672" y="524"/>
                    <a:pt x="672" y="524"/>
                  </a:cubicBezTo>
                  <a:cubicBezTo>
                    <a:pt x="672" y="524"/>
                    <a:pt x="716" y="407"/>
                    <a:pt x="747" y="338"/>
                  </a:cubicBezTo>
                  <a:cubicBezTo>
                    <a:pt x="815" y="183"/>
                    <a:pt x="845" y="524"/>
                    <a:pt x="845" y="524"/>
                  </a:cubicBezTo>
                  <a:cubicBezTo>
                    <a:pt x="900" y="524"/>
                    <a:pt x="900" y="524"/>
                    <a:pt x="900" y="524"/>
                  </a:cubicBezTo>
                  <a:cubicBezTo>
                    <a:pt x="900" y="524"/>
                    <a:pt x="861" y="91"/>
                    <a:pt x="853" y="0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64" y="249"/>
                    <a:pt x="293" y="385"/>
                    <a:pt x="22" y="480"/>
                  </a:cubicBezTo>
                  <a:cubicBezTo>
                    <a:pt x="0" y="488"/>
                    <a:pt x="5" y="522"/>
                    <a:pt x="29" y="522"/>
                  </a:cubicBezTo>
                  <a:lnTo>
                    <a:pt x="305" y="524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24" name="Freeform 21"/>
            <p:cNvSpPr/>
            <p:nvPr/>
          </p:nvSpPr>
          <p:spPr>
            <a:xfrm>
              <a:off x="8019327" y="5764059"/>
              <a:ext cx="394145" cy="313182"/>
            </a:xfrm>
            <a:custGeom>
              <a:avLst/>
              <a:gdLst/>
              <a:ahLst/>
              <a:cxnLst/>
              <a:rect l="l" t="t" r="r" b="b"/>
              <a:pathLst>
                <a:path w="676" h="536">
                  <a:moveTo>
                    <a:pt x="432" y="536"/>
                  </a:moveTo>
                  <a:cubicBezTo>
                    <a:pt x="216" y="536"/>
                    <a:pt x="216" y="536"/>
                    <a:pt x="216" y="536"/>
                  </a:cubicBezTo>
                  <a:cubicBezTo>
                    <a:pt x="179" y="536"/>
                    <a:pt x="147" y="510"/>
                    <a:pt x="139" y="474"/>
                  </a:cubicBezTo>
                  <a:cubicBezTo>
                    <a:pt x="131" y="434"/>
                    <a:pt x="118" y="383"/>
                    <a:pt x="108" y="348"/>
                  </a:cubicBezTo>
                  <a:cubicBezTo>
                    <a:pt x="57" y="186"/>
                    <a:pt x="88" y="536"/>
                    <a:pt x="88" y="536"/>
                  </a:cubicBezTo>
                  <a:cubicBezTo>
                    <a:pt x="39" y="536"/>
                    <a:pt x="39" y="536"/>
                    <a:pt x="39" y="536"/>
                  </a:cubicBezTo>
                  <a:cubicBezTo>
                    <a:pt x="39" y="536"/>
                    <a:pt x="9" y="185"/>
                    <a:pt x="0" y="94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9" y="214"/>
                    <a:pt x="439" y="398"/>
                    <a:pt x="646" y="488"/>
                  </a:cubicBezTo>
                  <a:cubicBezTo>
                    <a:pt x="676" y="502"/>
                    <a:pt x="666" y="533"/>
                    <a:pt x="645" y="533"/>
                  </a:cubicBezTo>
                  <a:lnTo>
                    <a:pt x="432" y="536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25" name="Freeform 22"/>
            <p:cNvSpPr/>
            <p:nvPr/>
          </p:nvSpPr>
          <p:spPr>
            <a:xfrm>
              <a:off x="7032918" y="3149923"/>
              <a:ext cx="398431" cy="1095089"/>
            </a:xfrm>
            <a:custGeom>
              <a:avLst/>
              <a:gdLst/>
              <a:ahLst/>
              <a:cxnLst/>
              <a:rect l="l" t="t" r="r" b="b"/>
              <a:pathLst>
                <a:path w="684" h="1879">
                  <a:moveTo>
                    <a:pt x="0" y="1805"/>
                  </a:moveTo>
                  <a:cubicBezTo>
                    <a:pt x="92" y="1542"/>
                    <a:pt x="295" y="495"/>
                    <a:pt x="309" y="363"/>
                  </a:cubicBezTo>
                  <a:cubicBezTo>
                    <a:pt x="347" y="0"/>
                    <a:pt x="615" y="0"/>
                    <a:pt x="615" y="0"/>
                  </a:cubicBezTo>
                  <a:cubicBezTo>
                    <a:pt x="615" y="0"/>
                    <a:pt x="684" y="638"/>
                    <a:pt x="588" y="866"/>
                  </a:cubicBezTo>
                  <a:cubicBezTo>
                    <a:pt x="491" y="1094"/>
                    <a:pt x="277" y="1879"/>
                    <a:pt x="277" y="1879"/>
                  </a:cubicBezTo>
                  <a:lnTo>
                    <a:pt x="0" y="180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6" name="Freeform 23"/>
            <p:cNvSpPr/>
            <p:nvPr/>
          </p:nvSpPr>
          <p:spPr>
            <a:xfrm>
              <a:off x="7216083" y="3954118"/>
              <a:ext cx="1008793" cy="1868424"/>
            </a:xfrm>
            <a:custGeom>
              <a:avLst/>
              <a:gdLst/>
              <a:ahLst/>
              <a:cxnLst/>
              <a:rect l="l" t="t" r="r" b="b"/>
              <a:pathLst>
                <a:path w="1731" h="3206">
                  <a:moveTo>
                    <a:pt x="1079" y="0"/>
                  </a:moveTo>
                  <a:cubicBezTo>
                    <a:pt x="1159" y="196"/>
                    <a:pt x="1354" y="994"/>
                    <a:pt x="1456" y="1636"/>
                  </a:cubicBezTo>
                  <a:cubicBezTo>
                    <a:pt x="1512" y="1986"/>
                    <a:pt x="1613" y="2577"/>
                    <a:pt x="1731" y="3124"/>
                  </a:cubicBezTo>
                  <a:cubicBezTo>
                    <a:pt x="1379" y="3200"/>
                    <a:pt x="1379" y="3200"/>
                    <a:pt x="1379" y="3200"/>
                  </a:cubicBezTo>
                  <a:cubicBezTo>
                    <a:pt x="1103" y="2367"/>
                    <a:pt x="856" y="1680"/>
                    <a:pt x="641" y="829"/>
                  </a:cubicBezTo>
                  <a:cubicBezTo>
                    <a:pt x="639" y="823"/>
                    <a:pt x="630" y="824"/>
                    <a:pt x="630" y="830"/>
                  </a:cubicBezTo>
                  <a:cubicBezTo>
                    <a:pt x="623" y="1554"/>
                    <a:pt x="636" y="2012"/>
                    <a:pt x="581" y="3118"/>
                  </a:cubicBezTo>
                  <a:cubicBezTo>
                    <a:pt x="198" y="3206"/>
                    <a:pt x="198" y="3206"/>
                    <a:pt x="198" y="3206"/>
                  </a:cubicBezTo>
                  <a:cubicBezTo>
                    <a:pt x="150" y="2906"/>
                    <a:pt x="44" y="1572"/>
                    <a:pt x="9" y="704"/>
                  </a:cubicBezTo>
                  <a:cubicBezTo>
                    <a:pt x="0" y="479"/>
                    <a:pt x="47" y="314"/>
                    <a:pt x="80" y="119"/>
                  </a:cubicBezTo>
                  <a:lnTo>
                    <a:pt x="1079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27" name="Freeform 24"/>
            <p:cNvSpPr/>
            <p:nvPr/>
          </p:nvSpPr>
          <p:spPr>
            <a:xfrm>
              <a:off x="7262946" y="3075342"/>
              <a:ext cx="643414" cy="948119"/>
            </a:xfrm>
            <a:custGeom>
              <a:avLst/>
              <a:gdLst/>
              <a:ahLst/>
              <a:cxnLst/>
              <a:rect l="l" t="t" r="r" b="b"/>
              <a:pathLst>
                <a:path w="1105" h="1627">
                  <a:moveTo>
                    <a:pt x="0" y="1627"/>
                  </a:moveTo>
                  <a:cubicBezTo>
                    <a:pt x="32" y="1457"/>
                    <a:pt x="70" y="1293"/>
                    <a:pt x="74" y="1093"/>
                  </a:cubicBezTo>
                  <a:cubicBezTo>
                    <a:pt x="76" y="998"/>
                    <a:pt x="7" y="502"/>
                    <a:pt x="34" y="367"/>
                  </a:cubicBezTo>
                  <a:cubicBezTo>
                    <a:pt x="53" y="269"/>
                    <a:pt x="58" y="170"/>
                    <a:pt x="153" y="140"/>
                  </a:cubicBezTo>
                  <a:cubicBezTo>
                    <a:pt x="386" y="67"/>
                    <a:pt x="800" y="0"/>
                    <a:pt x="1017" y="0"/>
                  </a:cubicBezTo>
                  <a:cubicBezTo>
                    <a:pt x="1061" y="1"/>
                    <a:pt x="1096" y="38"/>
                    <a:pt x="1098" y="82"/>
                  </a:cubicBezTo>
                  <a:cubicBezTo>
                    <a:pt x="1105" y="213"/>
                    <a:pt x="1099" y="313"/>
                    <a:pt x="1084" y="442"/>
                  </a:cubicBezTo>
                  <a:cubicBezTo>
                    <a:pt x="1067" y="595"/>
                    <a:pt x="1012" y="732"/>
                    <a:pt x="988" y="884"/>
                  </a:cubicBezTo>
                  <a:cubicBezTo>
                    <a:pt x="954" y="1094"/>
                    <a:pt x="925" y="1216"/>
                    <a:pt x="999" y="1508"/>
                  </a:cubicBezTo>
                  <a:lnTo>
                    <a:pt x="0" y="1627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8" name="Freeform 25"/>
            <p:cNvSpPr/>
            <p:nvPr/>
          </p:nvSpPr>
          <p:spPr>
            <a:xfrm>
              <a:off x="7838256" y="3071056"/>
              <a:ext cx="231172" cy="1009840"/>
            </a:xfrm>
            <a:custGeom>
              <a:avLst/>
              <a:gdLst/>
              <a:ahLst/>
              <a:cxnLst/>
              <a:rect l="l" t="t" r="r" b="b"/>
              <a:pathLst>
                <a:path w="396" h="1734">
                  <a:moveTo>
                    <a:pt x="68" y="1626"/>
                  </a:moveTo>
                  <a:cubicBezTo>
                    <a:pt x="68" y="1626"/>
                    <a:pt x="113" y="969"/>
                    <a:pt x="0" y="60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01" y="0"/>
                    <a:pt x="169" y="29"/>
                  </a:cubicBezTo>
                  <a:cubicBezTo>
                    <a:pt x="244" y="62"/>
                    <a:pt x="273" y="171"/>
                    <a:pt x="307" y="273"/>
                  </a:cubicBezTo>
                  <a:cubicBezTo>
                    <a:pt x="396" y="544"/>
                    <a:pt x="393" y="1266"/>
                    <a:pt x="328" y="1734"/>
                  </a:cubicBezTo>
                  <a:lnTo>
                    <a:pt x="68" y="162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9" name="Freeform 26"/>
            <p:cNvSpPr/>
            <p:nvPr/>
          </p:nvSpPr>
          <p:spPr>
            <a:xfrm>
              <a:off x="7417442" y="3080676"/>
              <a:ext cx="331279" cy="135255"/>
            </a:xfrm>
            <a:custGeom>
              <a:avLst/>
              <a:gdLst/>
              <a:ahLst/>
              <a:cxnLst/>
              <a:rect l="l" t="t" r="r" b="b"/>
              <a:pathLst>
                <a:path w="568" h="232">
                  <a:moveTo>
                    <a:pt x="0" y="98"/>
                  </a:moveTo>
                  <a:cubicBezTo>
                    <a:pt x="80" y="193"/>
                    <a:pt x="188" y="232"/>
                    <a:pt x="303" y="209"/>
                  </a:cubicBezTo>
                  <a:cubicBezTo>
                    <a:pt x="418" y="186"/>
                    <a:pt x="520" y="101"/>
                    <a:pt x="568" y="0"/>
                  </a:cubicBezTo>
                  <a:cubicBezTo>
                    <a:pt x="394" y="17"/>
                    <a:pt x="202" y="49"/>
                    <a:pt x="0" y="98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0" name="Freeform 27"/>
            <p:cNvSpPr/>
            <p:nvPr/>
          </p:nvSpPr>
          <p:spPr>
            <a:xfrm>
              <a:off x="7842447" y="4018031"/>
              <a:ext cx="150209" cy="196024"/>
            </a:xfrm>
            <a:custGeom>
              <a:avLst/>
              <a:gdLst/>
              <a:ahLst/>
              <a:cxnLst/>
              <a:rect l="l" t="t" r="r" b="b"/>
              <a:pathLst>
                <a:path w="259" h="336">
                  <a:moveTo>
                    <a:pt x="0" y="50"/>
                  </a:moveTo>
                  <a:cubicBezTo>
                    <a:pt x="0" y="50"/>
                    <a:pt x="31" y="40"/>
                    <a:pt x="41" y="33"/>
                  </a:cubicBezTo>
                  <a:cubicBezTo>
                    <a:pt x="48" y="28"/>
                    <a:pt x="62" y="0"/>
                    <a:pt x="62" y="0"/>
                  </a:cubicBezTo>
                  <a:cubicBezTo>
                    <a:pt x="259" y="82"/>
                    <a:pt x="259" y="82"/>
                    <a:pt x="259" y="82"/>
                  </a:cubicBezTo>
                  <a:cubicBezTo>
                    <a:pt x="259" y="82"/>
                    <a:pt x="224" y="203"/>
                    <a:pt x="170" y="273"/>
                  </a:cubicBezTo>
                  <a:cubicBezTo>
                    <a:pt x="140" y="311"/>
                    <a:pt x="82" y="336"/>
                    <a:pt x="82" y="336"/>
                  </a:cubicBezTo>
                  <a:lnTo>
                    <a:pt x="0" y="50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1" name="Freeform 28"/>
            <p:cNvSpPr/>
            <p:nvPr/>
          </p:nvSpPr>
          <p:spPr>
            <a:xfrm>
              <a:off x="7838256" y="4041558"/>
              <a:ext cx="57531" cy="213074"/>
            </a:xfrm>
            <a:custGeom>
              <a:avLst/>
              <a:gdLst/>
              <a:ahLst/>
              <a:cxnLst/>
              <a:rect l="l" t="t" r="r" b="b"/>
              <a:pathLst>
                <a:path w="99" h="367">
                  <a:moveTo>
                    <a:pt x="0" y="0"/>
                  </a:moveTo>
                  <a:cubicBezTo>
                    <a:pt x="29" y="122"/>
                    <a:pt x="70" y="245"/>
                    <a:pt x="99" y="367"/>
                  </a:cubicBezTo>
                </a:path>
              </a:pathLst>
            </a:custGeom>
            <a:noFill/>
            <a:ln w="12700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300032" name="Freeform 29"/>
            <p:cNvSpPr/>
            <p:nvPr/>
          </p:nvSpPr>
          <p:spPr>
            <a:xfrm>
              <a:off x="7306666" y="3419385"/>
              <a:ext cx="48958" cy="137446"/>
            </a:xfrm>
            <a:custGeom>
              <a:avLst/>
              <a:gdLst/>
              <a:ahLst/>
              <a:cxnLst/>
              <a:rect l="l" t="t" r="r" b="b"/>
              <a:pathLst>
                <a:path w="83" h="236">
                  <a:moveTo>
                    <a:pt x="0" y="0"/>
                  </a:moveTo>
                  <a:cubicBezTo>
                    <a:pt x="0" y="44"/>
                    <a:pt x="1" y="88"/>
                    <a:pt x="12" y="130"/>
                  </a:cubicBezTo>
                  <a:cubicBezTo>
                    <a:pt x="23" y="172"/>
                    <a:pt x="46" y="213"/>
                    <a:pt x="83" y="236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33" name="Freeform 30"/>
            <p:cNvSpPr/>
            <p:nvPr/>
          </p:nvSpPr>
          <p:spPr>
            <a:xfrm>
              <a:off x="7539933" y="2941134"/>
              <a:ext cx="75629" cy="225838"/>
            </a:xfrm>
            <a:custGeom>
              <a:avLst/>
              <a:gdLst/>
              <a:ahLst/>
              <a:cxnLst/>
              <a:rect l="l" t="t" r="r" b="b"/>
              <a:pathLst>
                <a:path w="71" h="212">
                  <a:moveTo>
                    <a:pt x="0" y="203"/>
                  </a:moveTo>
                  <a:lnTo>
                    <a:pt x="71" y="212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4" name="Freeform 31"/>
            <p:cNvSpPr/>
            <p:nvPr/>
          </p:nvSpPr>
          <p:spPr>
            <a:xfrm>
              <a:off x="7543172" y="2959232"/>
              <a:ext cx="72390" cy="111823"/>
            </a:xfrm>
            <a:custGeom>
              <a:avLst/>
              <a:gdLst/>
              <a:ahLst/>
              <a:cxnLst/>
              <a:rect l="l" t="t" r="r" b="b"/>
              <a:pathLst>
                <a:path w="124" h="192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2"/>
                    <a:pt x="124" y="192"/>
                    <a:pt x="124" y="192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35" name="Freeform 32"/>
            <p:cNvSpPr/>
            <p:nvPr/>
          </p:nvSpPr>
          <p:spPr>
            <a:xfrm>
              <a:off x="7499452" y="2666243"/>
              <a:ext cx="190691" cy="358997"/>
            </a:xfrm>
            <a:custGeom>
              <a:avLst/>
              <a:gdLst/>
              <a:ahLst/>
              <a:cxnLst/>
              <a:rect l="l" t="t" r="r" b="b"/>
              <a:pathLst>
                <a:path w="326" h="616">
                  <a:moveTo>
                    <a:pt x="290" y="484"/>
                  </a:moveTo>
                  <a:cubicBezTo>
                    <a:pt x="267" y="597"/>
                    <a:pt x="232" y="616"/>
                    <a:pt x="196" y="611"/>
                  </a:cubicBezTo>
                  <a:cubicBezTo>
                    <a:pt x="102" y="599"/>
                    <a:pt x="20" y="427"/>
                    <a:pt x="9" y="276"/>
                  </a:cubicBezTo>
                  <a:cubicBezTo>
                    <a:pt x="0" y="154"/>
                    <a:pt x="22" y="87"/>
                    <a:pt x="64" y="56"/>
                  </a:cubicBezTo>
                  <a:cubicBezTo>
                    <a:pt x="137" y="0"/>
                    <a:pt x="277" y="53"/>
                    <a:pt x="277" y="53"/>
                  </a:cubicBezTo>
                  <a:cubicBezTo>
                    <a:pt x="326" y="185"/>
                    <a:pt x="302" y="425"/>
                    <a:pt x="290" y="484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6" name="Freeform 33"/>
            <p:cNvSpPr/>
            <p:nvPr/>
          </p:nvSpPr>
          <p:spPr>
            <a:xfrm>
              <a:off x="7647566" y="2789877"/>
              <a:ext cx="34099" cy="22384"/>
            </a:xfrm>
            <a:custGeom>
              <a:avLst/>
              <a:gdLst/>
              <a:ahLst/>
              <a:cxnLst/>
              <a:rect l="l" t="t" r="r" b="b"/>
              <a:pathLst>
                <a:path w="58" h="38">
                  <a:moveTo>
                    <a:pt x="0" y="38"/>
                  </a:move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0" y="0"/>
                    <a:pt x="0" y="38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37" name="AutoShape 34"/>
            <p:cNvSpPr/>
            <p:nvPr/>
          </p:nvSpPr>
          <p:spPr>
            <a:xfrm>
              <a:off x="7654996" y="2822834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038" name="Freeform 35"/>
            <p:cNvSpPr/>
            <p:nvPr/>
          </p:nvSpPr>
          <p:spPr>
            <a:xfrm>
              <a:off x="7562317" y="2787687"/>
              <a:ext cx="45815" cy="25527"/>
            </a:xfrm>
            <a:custGeom>
              <a:avLst/>
              <a:gdLst/>
              <a:ahLst/>
              <a:cxnLst/>
              <a:rect l="l" t="t" r="r" b="b"/>
              <a:pathLst>
                <a:path w="79" h="44">
                  <a:moveTo>
                    <a:pt x="79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7" y="0"/>
                    <a:pt x="79" y="41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39" name="AutoShape 36"/>
            <p:cNvSpPr/>
            <p:nvPr/>
          </p:nvSpPr>
          <p:spPr>
            <a:xfrm>
              <a:off x="7585749" y="2822834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040" name="Freeform 37"/>
            <p:cNvSpPr/>
            <p:nvPr/>
          </p:nvSpPr>
          <p:spPr>
            <a:xfrm>
              <a:off x="7624134" y="2811118"/>
              <a:ext cx="11716" cy="76676"/>
            </a:xfrm>
            <a:custGeom>
              <a:avLst/>
              <a:gdLst/>
              <a:ahLst/>
              <a:cxnLst/>
              <a:rect l="l" t="t" r="r" b="b"/>
              <a:pathLst>
                <a:path w="19" h="131">
                  <a:moveTo>
                    <a:pt x="6" y="0"/>
                  </a:moveTo>
                  <a:cubicBezTo>
                    <a:pt x="4" y="15"/>
                    <a:pt x="10" y="76"/>
                    <a:pt x="15" y="96"/>
                  </a:cubicBezTo>
                  <a:cubicBezTo>
                    <a:pt x="17" y="102"/>
                    <a:pt x="18" y="107"/>
                    <a:pt x="18" y="113"/>
                  </a:cubicBezTo>
                  <a:cubicBezTo>
                    <a:pt x="19" y="128"/>
                    <a:pt x="6" y="131"/>
                    <a:pt x="0" y="131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1" name="Freeform 38"/>
            <p:cNvSpPr/>
            <p:nvPr/>
          </p:nvSpPr>
          <p:spPr>
            <a:xfrm>
              <a:off x="7591083" y="2905987"/>
              <a:ext cx="43720" cy="30861"/>
            </a:xfrm>
            <a:custGeom>
              <a:avLst/>
              <a:gdLst/>
              <a:ahLst/>
              <a:cxnLst/>
              <a:rect l="l" t="t" r="r" b="b"/>
              <a:pathLst>
                <a:path w="75" h="52">
                  <a:moveTo>
                    <a:pt x="75" y="47"/>
                  </a:moveTo>
                  <a:cubicBezTo>
                    <a:pt x="48" y="52"/>
                    <a:pt x="16" y="3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2" name="Freeform 39"/>
            <p:cNvSpPr/>
            <p:nvPr/>
          </p:nvSpPr>
          <p:spPr>
            <a:xfrm>
              <a:off x="7472878" y="2784543"/>
              <a:ext cx="46863" cy="71342"/>
            </a:xfrm>
            <a:custGeom>
              <a:avLst/>
              <a:gdLst/>
              <a:ahLst/>
              <a:cxnLst/>
              <a:rect l="l" t="t" r="r" b="b"/>
              <a:pathLst>
                <a:path w="80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5" y="4"/>
                  </a:cubicBezTo>
                  <a:cubicBezTo>
                    <a:pt x="16" y="8"/>
                    <a:pt x="10" y="18"/>
                    <a:pt x="7" y="27"/>
                  </a:cubicBezTo>
                  <a:cubicBezTo>
                    <a:pt x="0" y="51"/>
                    <a:pt x="5" y="77"/>
                    <a:pt x="20" y="96"/>
                  </a:cubicBezTo>
                  <a:cubicBezTo>
                    <a:pt x="34" y="114"/>
                    <a:pt x="58" y="123"/>
                    <a:pt x="80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43" name="Freeform 40"/>
            <p:cNvSpPr/>
            <p:nvPr/>
          </p:nvSpPr>
          <p:spPr>
            <a:xfrm>
              <a:off x="7494118" y="2797307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8" y="58"/>
                  </a:moveTo>
                  <a:cubicBezTo>
                    <a:pt x="21" y="43"/>
                    <a:pt x="19" y="28"/>
                    <a:pt x="12" y="15"/>
                  </a:cubicBezTo>
                  <a:cubicBezTo>
                    <a:pt x="9" y="9"/>
                    <a:pt x="5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4" name="Freeform 41"/>
            <p:cNvSpPr/>
            <p:nvPr/>
          </p:nvSpPr>
          <p:spPr>
            <a:xfrm>
              <a:off x="7453637" y="2657766"/>
              <a:ext cx="242888" cy="204502"/>
            </a:xfrm>
            <a:custGeom>
              <a:avLst/>
              <a:gdLst/>
              <a:ahLst/>
              <a:cxnLst/>
              <a:rect l="l" t="t" r="r" b="b"/>
              <a:pathLst>
                <a:path w="418" h="352">
                  <a:moveTo>
                    <a:pt x="418" y="304"/>
                  </a:moveTo>
                  <a:cubicBezTo>
                    <a:pt x="387" y="259"/>
                    <a:pt x="377" y="185"/>
                    <a:pt x="344" y="145"/>
                  </a:cubicBezTo>
                  <a:cubicBezTo>
                    <a:pt x="241" y="214"/>
                    <a:pt x="89" y="343"/>
                    <a:pt x="17" y="352"/>
                  </a:cubicBezTo>
                  <a:cubicBezTo>
                    <a:pt x="17" y="352"/>
                    <a:pt x="0" y="124"/>
                    <a:pt x="89" y="62"/>
                  </a:cubicBezTo>
                  <a:cubicBezTo>
                    <a:pt x="178" y="0"/>
                    <a:pt x="327" y="16"/>
                    <a:pt x="365" y="74"/>
                  </a:cubicBezTo>
                  <a:cubicBezTo>
                    <a:pt x="402" y="132"/>
                    <a:pt x="418" y="304"/>
                    <a:pt x="418" y="304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5" name="Freeform 42"/>
            <p:cNvSpPr/>
            <p:nvPr/>
          </p:nvSpPr>
          <p:spPr>
            <a:xfrm>
              <a:off x="7405726" y="2788734"/>
              <a:ext cx="168307" cy="617887"/>
            </a:xfrm>
            <a:custGeom>
              <a:avLst/>
              <a:gdLst/>
              <a:ahLst/>
              <a:cxnLst/>
              <a:rect l="l" t="t" r="r" b="b"/>
              <a:pathLst>
                <a:path w="289" h="1060">
                  <a:moveTo>
                    <a:pt x="3" y="604"/>
                  </a:moveTo>
                  <a:cubicBezTo>
                    <a:pt x="1" y="830"/>
                    <a:pt x="1" y="830"/>
                    <a:pt x="1" y="830"/>
                  </a:cubicBezTo>
                  <a:cubicBezTo>
                    <a:pt x="0" y="881"/>
                    <a:pt x="29" y="928"/>
                    <a:pt x="74" y="951"/>
                  </a:cubicBezTo>
                  <a:cubicBezTo>
                    <a:pt x="289" y="1060"/>
                    <a:pt x="289" y="1060"/>
                    <a:pt x="289" y="1060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164" y="29"/>
                    <a:pt x="120" y="0"/>
                    <a:pt x="120" y="0"/>
                  </a:cubicBezTo>
                  <a:lnTo>
                    <a:pt x="3" y="60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6" name="Freeform 43"/>
            <p:cNvSpPr/>
            <p:nvPr/>
          </p:nvSpPr>
          <p:spPr>
            <a:xfrm>
              <a:off x="8809711" y="4985295"/>
              <a:ext cx="1175004" cy="203454"/>
            </a:xfrm>
            <a:custGeom>
              <a:avLst/>
              <a:gdLst/>
              <a:ahLst/>
              <a:cxnLst/>
              <a:rect l="l" t="t" r="r" b="b"/>
              <a:pathLst>
                <a:path w="2016" h="348">
                  <a:moveTo>
                    <a:pt x="2016" y="0"/>
                  </a:moveTo>
                  <a:cubicBezTo>
                    <a:pt x="1918" y="171"/>
                    <a:pt x="1526" y="267"/>
                    <a:pt x="1303" y="293"/>
                  </a:cubicBezTo>
                  <a:cubicBezTo>
                    <a:pt x="828" y="348"/>
                    <a:pt x="161" y="207"/>
                    <a:pt x="0" y="129"/>
                  </a:cubicBezTo>
                  <a:lnTo>
                    <a:pt x="2016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7" name="Freeform 44"/>
            <p:cNvSpPr/>
            <p:nvPr/>
          </p:nvSpPr>
          <p:spPr>
            <a:xfrm>
              <a:off x="8766086" y="4222628"/>
              <a:ext cx="1294257" cy="893731"/>
            </a:xfrm>
            <a:custGeom>
              <a:avLst/>
              <a:gdLst/>
              <a:ahLst/>
              <a:cxnLst/>
              <a:rect l="l" t="t" r="r" b="b"/>
              <a:pathLst>
                <a:path w="2222" h="1534">
                  <a:moveTo>
                    <a:pt x="2172" y="213"/>
                  </a:moveTo>
                  <a:cubicBezTo>
                    <a:pt x="2222" y="403"/>
                    <a:pt x="2134" y="1250"/>
                    <a:pt x="2092" y="1310"/>
                  </a:cubicBezTo>
                  <a:cubicBezTo>
                    <a:pt x="1967" y="1489"/>
                    <a:pt x="65" y="1534"/>
                    <a:pt x="32" y="1412"/>
                  </a:cubicBezTo>
                  <a:cubicBezTo>
                    <a:pt x="0" y="1289"/>
                    <a:pt x="737" y="1255"/>
                    <a:pt x="827" y="1048"/>
                  </a:cubicBezTo>
                  <a:cubicBezTo>
                    <a:pt x="920" y="836"/>
                    <a:pt x="1088" y="211"/>
                    <a:pt x="1205" y="170"/>
                  </a:cubicBezTo>
                  <a:cubicBezTo>
                    <a:pt x="1477" y="75"/>
                    <a:pt x="2116" y="0"/>
                    <a:pt x="2172" y="21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cxnSp>
          <p:nvCxnSpPr>
            <p:cNvPr id="45" name="Connector 45"/>
            <p:cNvCxnSpPr/>
            <p:nvPr/>
          </p:nvCxnSpPr>
          <p:spPr>
            <a:xfrm>
              <a:off x="9668323" y="5139787"/>
              <a:ext cx="274834" cy="9374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6" name="Connector 46"/>
            <p:cNvCxnSpPr/>
            <p:nvPr/>
          </p:nvCxnSpPr>
          <p:spPr>
            <a:xfrm>
              <a:off x="9440360" y="5164287"/>
              <a:ext cx="42610" cy="9129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7" name="Connector 47"/>
            <p:cNvCxnSpPr/>
            <p:nvPr/>
          </p:nvCxnSpPr>
          <p:spPr>
            <a:xfrm flipH="1">
              <a:off x="8691488" y="5125938"/>
              <a:ext cx="361120" cy="951269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51" name="Freeform 48"/>
            <p:cNvSpPr/>
            <p:nvPr/>
          </p:nvSpPr>
          <p:spPr>
            <a:xfrm>
              <a:off x="9142134" y="4140618"/>
              <a:ext cx="210883" cy="236506"/>
            </a:xfrm>
            <a:custGeom>
              <a:avLst/>
              <a:gdLst/>
              <a:ahLst/>
              <a:cxnLst/>
              <a:rect l="l" t="t" r="r" b="b"/>
              <a:pathLst>
                <a:path w="198" h="222">
                  <a:moveTo>
                    <a:pt x="35" y="0"/>
                  </a:moveTo>
                  <a:lnTo>
                    <a:pt x="0" y="152"/>
                  </a:lnTo>
                  <a:lnTo>
                    <a:pt x="132" y="222"/>
                  </a:lnTo>
                  <a:lnTo>
                    <a:pt x="198" y="12"/>
                  </a:lnTo>
                  <a:lnTo>
                    <a:pt x="35" y="0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52" name="Freeform 49"/>
            <p:cNvSpPr/>
            <p:nvPr/>
          </p:nvSpPr>
          <p:spPr>
            <a:xfrm>
              <a:off x="8839524" y="4146999"/>
              <a:ext cx="458057" cy="344043"/>
            </a:xfrm>
            <a:custGeom>
              <a:avLst/>
              <a:gdLst/>
              <a:ahLst/>
              <a:cxnLst/>
              <a:rect l="l" t="t" r="r" b="b"/>
              <a:pathLst>
                <a:path w="786" h="592">
                  <a:moveTo>
                    <a:pt x="762" y="340"/>
                  </a:moveTo>
                  <a:cubicBezTo>
                    <a:pt x="786" y="419"/>
                    <a:pt x="667" y="592"/>
                    <a:pt x="479" y="486"/>
                  </a:cubicBezTo>
                  <a:cubicBezTo>
                    <a:pt x="356" y="417"/>
                    <a:pt x="0" y="135"/>
                    <a:pt x="0" y="13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350" y="118"/>
                    <a:pt x="498" y="183"/>
                  </a:cubicBezTo>
                  <a:cubicBezTo>
                    <a:pt x="549" y="205"/>
                    <a:pt x="742" y="276"/>
                    <a:pt x="762" y="34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53" name="Freeform 50"/>
            <p:cNvSpPr/>
            <p:nvPr/>
          </p:nvSpPr>
          <p:spPr>
            <a:xfrm>
              <a:off x="8563680" y="3981836"/>
              <a:ext cx="339852" cy="242888"/>
            </a:xfrm>
            <a:custGeom>
              <a:avLst/>
              <a:gdLst/>
              <a:ahLst/>
              <a:cxnLst/>
              <a:rect l="l" t="t" r="r" b="b"/>
              <a:pathLst>
                <a:path w="584" h="417">
                  <a:moveTo>
                    <a:pt x="474" y="417"/>
                  </a:moveTo>
                  <a:cubicBezTo>
                    <a:pt x="474" y="417"/>
                    <a:pt x="452" y="411"/>
                    <a:pt x="390" y="383"/>
                  </a:cubicBezTo>
                  <a:cubicBezTo>
                    <a:pt x="329" y="355"/>
                    <a:pt x="257" y="253"/>
                    <a:pt x="257" y="253"/>
                  </a:cubicBezTo>
                  <a:cubicBezTo>
                    <a:pt x="257" y="253"/>
                    <a:pt x="196" y="258"/>
                    <a:pt x="128" y="275"/>
                  </a:cubicBezTo>
                  <a:cubicBezTo>
                    <a:pt x="104" y="281"/>
                    <a:pt x="83" y="276"/>
                    <a:pt x="87" y="262"/>
                  </a:cubicBezTo>
                  <a:cubicBezTo>
                    <a:pt x="88" y="255"/>
                    <a:pt x="151" y="227"/>
                    <a:pt x="206" y="203"/>
                  </a:cubicBezTo>
                  <a:cubicBezTo>
                    <a:pt x="206" y="203"/>
                    <a:pt x="206" y="202"/>
                    <a:pt x="205" y="202"/>
                  </a:cubicBezTo>
                  <a:cubicBezTo>
                    <a:pt x="158" y="198"/>
                    <a:pt x="118" y="202"/>
                    <a:pt x="57" y="205"/>
                  </a:cubicBezTo>
                  <a:cubicBezTo>
                    <a:pt x="21" y="207"/>
                    <a:pt x="13" y="194"/>
                    <a:pt x="12" y="188"/>
                  </a:cubicBezTo>
                  <a:cubicBezTo>
                    <a:pt x="14" y="178"/>
                    <a:pt x="113" y="145"/>
                    <a:pt x="201" y="142"/>
                  </a:cubicBezTo>
                  <a:cubicBezTo>
                    <a:pt x="202" y="142"/>
                    <a:pt x="202" y="141"/>
                    <a:pt x="201" y="141"/>
                  </a:cubicBezTo>
                  <a:cubicBezTo>
                    <a:pt x="147" y="128"/>
                    <a:pt x="62" y="123"/>
                    <a:pt x="32" y="118"/>
                  </a:cubicBezTo>
                  <a:cubicBezTo>
                    <a:pt x="6" y="114"/>
                    <a:pt x="0" y="101"/>
                    <a:pt x="2" y="92"/>
                  </a:cubicBezTo>
                  <a:cubicBezTo>
                    <a:pt x="5" y="84"/>
                    <a:pt x="122" y="71"/>
                    <a:pt x="237" y="86"/>
                  </a:cubicBezTo>
                  <a:cubicBezTo>
                    <a:pt x="237" y="86"/>
                    <a:pt x="238" y="85"/>
                    <a:pt x="237" y="85"/>
                  </a:cubicBezTo>
                  <a:cubicBezTo>
                    <a:pt x="195" y="60"/>
                    <a:pt x="114" y="43"/>
                    <a:pt x="89" y="34"/>
                  </a:cubicBezTo>
                  <a:cubicBezTo>
                    <a:pt x="62" y="23"/>
                    <a:pt x="69" y="5"/>
                    <a:pt x="75" y="2"/>
                  </a:cubicBezTo>
                  <a:cubicBezTo>
                    <a:pt x="110" y="0"/>
                    <a:pt x="163" y="6"/>
                    <a:pt x="267" y="26"/>
                  </a:cubicBezTo>
                  <a:cubicBezTo>
                    <a:pt x="303" y="33"/>
                    <a:pt x="418" y="84"/>
                    <a:pt x="459" y="126"/>
                  </a:cubicBezTo>
                  <a:cubicBezTo>
                    <a:pt x="493" y="159"/>
                    <a:pt x="549" y="261"/>
                    <a:pt x="549" y="261"/>
                  </a:cubicBezTo>
                  <a:cubicBezTo>
                    <a:pt x="584" y="282"/>
                    <a:pt x="584" y="282"/>
                    <a:pt x="584" y="282"/>
                  </a:cubicBezTo>
                  <a:lnTo>
                    <a:pt x="474" y="41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54" name="Freeform 51"/>
            <p:cNvSpPr/>
            <p:nvPr/>
          </p:nvSpPr>
          <p:spPr>
            <a:xfrm>
              <a:off x="8726653" y="4052131"/>
              <a:ext cx="118205" cy="161925"/>
            </a:xfrm>
            <a:custGeom>
              <a:avLst/>
              <a:gdLst/>
              <a:ahLst/>
              <a:cxnLst/>
              <a:rect l="l" t="t" r="r" b="b"/>
              <a:pathLst>
                <a:path w="202" h="277">
                  <a:moveTo>
                    <a:pt x="186" y="72"/>
                  </a:moveTo>
                  <a:cubicBezTo>
                    <a:pt x="139" y="41"/>
                    <a:pt x="102" y="38"/>
                    <a:pt x="68" y="24"/>
                  </a:cubicBezTo>
                  <a:cubicBezTo>
                    <a:pt x="41" y="14"/>
                    <a:pt x="20" y="0"/>
                    <a:pt x="20" y="0"/>
                  </a:cubicBezTo>
                  <a:cubicBezTo>
                    <a:pt x="0" y="39"/>
                    <a:pt x="53" y="69"/>
                    <a:pt x="116" y="98"/>
                  </a:cubicBezTo>
                  <a:cubicBezTo>
                    <a:pt x="133" y="156"/>
                    <a:pt x="152" y="225"/>
                    <a:pt x="202" y="277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55" name="Freeform 52"/>
            <p:cNvSpPr/>
            <p:nvPr/>
          </p:nvSpPr>
          <p:spPr>
            <a:xfrm>
              <a:off x="9179376" y="3814577"/>
              <a:ext cx="249269" cy="346234"/>
            </a:xfrm>
            <a:custGeom>
              <a:avLst/>
              <a:gdLst/>
              <a:ahLst/>
              <a:cxnLst/>
              <a:rect l="l" t="t" r="r" b="b"/>
              <a:pathLst>
                <a:path w="428" h="594">
                  <a:moveTo>
                    <a:pt x="0" y="559"/>
                  </a:moveTo>
                  <a:cubicBezTo>
                    <a:pt x="22" y="434"/>
                    <a:pt x="82" y="245"/>
                    <a:pt x="100" y="204"/>
                  </a:cubicBezTo>
                  <a:cubicBezTo>
                    <a:pt x="155" y="80"/>
                    <a:pt x="270" y="32"/>
                    <a:pt x="428" y="0"/>
                  </a:cubicBezTo>
                  <a:cubicBezTo>
                    <a:pt x="399" y="594"/>
                    <a:pt x="399" y="594"/>
                    <a:pt x="399" y="594"/>
                  </a:cubicBezTo>
                  <a:lnTo>
                    <a:pt x="0" y="559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56" name="Freeform 53"/>
            <p:cNvSpPr/>
            <p:nvPr/>
          </p:nvSpPr>
          <p:spPr>
            <a:xfrm>
              <a:off x="8729796" y="5863119"/>
              <a:ext cx="584835" cy="214122"/>
            </a:xfrm>
            <a:custGeom>
              <a:avLst/>
              <a:gdLst/>
              <a:ahLst/>
              <a:cxnLst/>
              <a:rect l="l" t="t" r="r" b="b"/>
              <a:pathLst>
                <a:path w="1004" h="366">
                  <a:moveTo>
                    <a:pt x="979" y="41"/>
                  </a:moveTo>
                  <a:cubicBezTo>
                    <a:pt x="674" y="0"/>
                    <a:pt x="674" y="0"/>
                    <a:pt x="674" y="0"/>
                  </a:cubicBezTo>
                  <a:cubicBezTo>
                    <a:pt x="23" y="319"/>
                    <a:pt x="23" y="319"/>
                    <a:pt x="23" y="319"/>
                  </a:cubicBezTo>
                  <a:cubicBezTo>
                    <a:pt x="0" y="331"/>
                    <a:pt x="8" y="366"/>
                    <a:pt x="34" y="366"/>
                  </a:cubicBezTo>
                  <a:cubicBezTo>
                    <a:pt x="1004" y="366"/>
                    <a:pt x="1004" y="366"/>
                    <a:pt x="1004" y="366"/>
                  </a:cubicBezTo>
                  <a:lnTo>
                    <a:pt x="979" y="4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57" name="Freeform 54"/>
            <p:cNvSpPr/>
            <p:nvPr/>
          </p:nvSpPr>
          <p:spPr>
            <a:xfrm>
              <a:off x="7852068" y="5823685"/>
              <a:ext cx="574167" cy="253556"/>
            </a:xfrm>
            <a:custGeom>
              <a:avLst/>
              <a:gdLst/>
              <a:ahLst/>
              <a:cxnLst/>
              <a:rect l="l" t="t" r="r" b="b"/>
              <a:pathLst>
                <a:path w="985" h="435">
                  <a:moveTo>
                    <a:pt x="980" y="110"/>
                  </a:moveTo>
                  <a:cubicBezTo>
                    <a:pt x="740" y="0"/>
                    <a:pt x="740" y="0"/>
                    <a:pt x="740" y="0"/>
                  </a:cubicBezTo>
                  <a:cubicBezTo>
                    <a:pt x="24" y="388"/>
                    <a:pt x="24" y="388"/>
                    <a:pt x="24" y="388"/>
                  </a:cubicBezTo>
                  <a:cubicBezTo>
                    <a:pt x="0" y="400"/>
                    <a:pt x="9" y="435"/>
                    <a:pt x="34" y="435"/>
                  </a:cubicBezTo>
                  <a:cubicBezTo>
                    <a:pt x="985" y="435"/>
                    <a:pt x="985" y="435"/>
                    <a:pt x="985" y="435"/>
                  </a:cubicBezTo>
                  <a:lnTo>
                    <a:pt x="980" y="11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58" name="Freeform 55"/>
            <p:cNvSpPr/>
            <p:nvPr/>
          </p:nvSpPr>
          <p:spPr>
            <a:xfrm>
              <a:off x="8119434" y="4626298"/>
              <a:ext cx="1705451" cy="1261300"/>
            </a:xfrm>
            <a:custGeom>
              <a:avLst/>
              <a:gdLst/>
              <a:ahLst/>
              <a:cxnLst/>
              <a:rect l="l" t="t" r="r" b="b"/>
              <a:pathLst>
                <a:path w="2926" h="2164">
                  <a:moveTo>
                    <a:pt x="2893" y="12"/>
                  </a:moveTo>
                  <a:cubicBezTo>
                    <a:pt x="2494" y="0"/>
                    <a:pt x="1529" y="36"/>
                    <a:pt x="918" y="161"/>
                  </a:cubicBezTo>
                  <a:cubicBezTo>
                    <a:pt x="670" y="212"/>
                    <a:pt x="627" y="356"/>
                    <a:pt x="581" y="459"/>
                  </a:cubicBezTo>
                  <a:cubicBezTo>
                    <a:pt x="379" y="906"/>
                    <a:pt x="139" y="1588"/>
                    <a:pt x="0" y="2004"/>
                  </a:cubicBezTo>
                  <a:cubicBezTo>
                    <a:pt x="213" y="2070"/>
                    <a:pt x="322" y="2107"/>
                    <a:pt x="521" y="2164"/>
                  </a:cubicBezTo>
                  <a:cubicBezTo>
                    <a:pt x="658" y="1800"/>
                    <a:pt x="904" y="1146"/>
                    <a:pt x="1043" y="801"/>
                  </a:cubicBezTo>
                  <a:cubicBezTo>
                    <a:pt x="1806" y="751"/>
                    <a:pt x="2512" y="684"/>
                    <a:pt x="2815" y="579"/>
                  </a:cubicBezTo>
                  <a:cubicBezTo>
                    <a:pt x="2926" y="455"/>
                    <a:pt x="2917" y="253"/>
                    <a:pt x="2893" y="12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59" name="Freeform 56"/>
            <p:cNvSpPr/>
            <p:nvPr/>
          </p:nvSpPr>
          <p:spPr>
            <a:xfrm>
              <a:off x="9030215" y="4650872"/>
              <a:ext cx="825532" cy="1236726"/>
            </a:xfrm>
            <a:custGeom>
              <a:avLst/>
              <a:gdLst/>
              <a:ahLst/>
              <a:cxnLst/>
              <a:rect l="l" t="t" r="r" b="b"/>
              <a:pathLst>
                <a:path w="1416" h="2122">
                  <a:moveTo>
                    <a:pt x="464" y="2122"/>
                  </a:moveTo>
                  <a:cubicBezTo>
                    <a:pt x="503" y="1730"/>
                    <a:pt x="560" y="765"/>
                    <a:pt x="560" y="765"/>
                  </a:cubicBezTo>
                  <a:cubicBezTo>
                    <a:pt x="1032" y="712"/>
                    <a:pt x="1305" y="706"/>
                    <a:pt x="1376" y="440"/>
                  </a:cubicBezTo>
                  <a:cubicBezTo>
                    <a:pt x="1410" y="315"/>
                    <a:pt x="1412" y="212"/>
                    <a:pt x="1416" y="166"/>
                  </a:cubicBezTo>
                  <a:cubicBezTo>
                    <a:pt x="1416" y="166"/>
                    <a:pt x="1298" y="0"/>
                    <a:pt x="923" y="7"/>
                  </a:cubicBezTo>
                  <a:cubicBezTo>
                    <a:pt x="742" y="55"/>
                    <a:pt x="349" y="152"/>
                    <a:pt x="203" y="215"/>
                  </a:cubicBezTo>
                  <a:cubicBezTo>
                    <a:pt x="123" y="250"/>
                    <a:pt x="71" y="343"/>
                    <a:pt x="62" y="430"/>
                  </a:cubicBezTo>
                  <a:cubicBezTo>
                    <a:pt x="20" y="812"/>
                    <a:pt x="0" y="1261"/>
                    <a:pt x="2" y="2081"/>
                  </a:cubicBezTo>
                  <a:lnTo>
                    <a:pt x="464" y="2122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0" name="Freeform 57"/>
            <p:cNvSpPr/>
            <p:nvPr/>
          </p:nvSpPr>
          <p:spPr>
            <a:xfrm>
              <a:off x="9267769" y="3774096"/>
              <a:ext cx="729710" cy="973646"/>
            </a:xfrm>
            <a:custGeom>
              <a:avLst/>
              <a:gdLst/>
              <a:ahLst/>
              <a:cxnLst/>
              <a:rect l="l" t="t" r="r" b="b"/>
              <a:pathLst>
                <a:path w="1253" h="1670">
                  <a:moveTo>
                    <a:pt x="962" y="5"/>
                  </a:moveTo>
                  <a:cubicBezTo>
                    <a:pt x="706" y="12"/>
                    <a:pt x="447" y="40"/>
                    <a:pt x="280" y="69"/>
                  </a:cubicBezTo>
                  <a:cubicBezTo>
                    <a:pt x="166" y="89"/>
                    <a:pt x="78" y="182"/>
                    <a:pt x="65" y="297"/>
                  </a:cubicBezTo>
                  <a:cubicBezTo>
                    <a:pt x="62" y="323"/>
                    <a:pt x="61" y="348"/>
                    <a:pt x="62" y="368"/>
                  </a:cubicBezTo>
                  <a:cubicBezTo>
                    <a:pt x="75" y="761"/>
                    <a:pt x="73" y="1285"/>
                    <a:pt x="0" y="1498"/>
                  </a:cubicBezTo>
                  <a:cubicBezTo>
                    <a:pt x="0" y="1498"/>
                    <a:pt x="471" y="1476"/>
                    <a:pt x="773" y="1552"/>
                  </a:cubicBezTo>
                  <a:cubicBezTo>
                    <a:pt x="907" y="1585"/>
                    <a:pt x="1009" y="1670"/>
                    <a:pt x="1009" y="1670"/>
                  </a:cubicBezTo>
                  <a:cubicBezTo>
                    <a:pt x="1221" y="309"/>
                    <a:pt x="1221" y="309"/>
                    <a:pt x="1221" y="309"/>
                  </a:cubicBezTo>
                  <a:cubicBezTo>
                    <a:pt x="1253" y="137"/>
                    <a:pt x="1137" y="0"/>
                    <a:pt x="962" y="5"/>
                  </a:cubicBez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61" name="Freeform 58"/>
            <p:cNvSpPr/>
            <p:nvPr/>
          </p:nvSpPr>
          <p:spPr>
            <a:xfrm>
              <a:off x="9895180" y="4151191"/>
              <a:ext cx="234315" cy="226885"/>
            </a:xfrm>
            <a:custGeom>
              <a:avLst/>
              <a:gdLst/>
              <a:ahLst/>
              <a:cxnLst/>
              <a:rect l="l" t="t" r="r" b="b"/>
              <a:pathLst>
                <a:path w="220" h="213">
                  <a:moveTo>
                    <a:pt x="220" y="213"/>
                  </a:moveTo>
                  <a:lnTo>
                    <a:pt x="199" y="10"/>
                  </a:lnTo>
                  <a:lnTo>
                    <a:pt x="0" y="0"/>
                  </a:lnTo>
                  <a:lnTo>
                    <a:pt x="19" y="151"/>
                  </a:lnTo>
                  <a:lnTo>
                    <a:pt x="220" y="213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62" name="Freeform 59"/>
            <p:cNvSpPr/>
            <p:nvPr/>
          </p:nvSpPr>
          <p:spPr>
            <a:xfrm>
              <a:off x="9785547" y="3772000"/>
              <a:ext cx="321659" cy="405860"/>
            </a:xfrm>
            <a:custGeom>
              <a:avLst/>
              <a:gdLst/>
              <a:ahLst/>
              <a:cxnLst/>
              <a:rect l="l" t="t" r="r" b="b"/>
              <a:pathLst>
                <a:path w="552" h="696">
                  <a:moveTo>
                    <a:pt x="0" y="10"/>
                  </a:moveTo>
                  <a:cubicBezTo>
                    <a:pt x="272" y="0"/>
                    <a:pt x="461" y="6"/>
                    <a:pt x="516" y="387"/>
                  </a:cubicBezTo>
                  <a:cubicBezTo>
                    <a:pt x="547" y="597"/>
                    <a:pt x="552" y="668"/>
                    <a:pt x="552" y="668"/>
                  </a:cubicBezTo>
                  <a:cubicBezTo>
                    <a:pt x="114" y="696"/>
                    <a:pt x="114" y="696"/>
                    <a:pt x="114" y="696"/>
                  </a:cubicBezTo>
                  <a:lnTo>
                    <a:pt x="0" y="1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63" name="Freeform 60"/>
            <p:cNvSpPr/>
            <p:nvPr/>
          </p:nvSpPr>
          <p:spPr>
            <a:xfrm>
              <a:off x="9525610" y="3780573"/>
              <a:ext cx="216218" cy="149161"/>
            </a:xfrm>
            <a:custGeom>
              <a:avLst/>
              <a:gdLst/>
              <a:ahLst/>
              <a:cxnLst/>
              <a:rect l="l" t="t" r="r" b="b"/>
              <a:pathLst>
                <a:path w="371" h="256">
                  <a:moveTo>
                    <a:pt x="371" y="0"/>
                  </a:moveTo>
                  <a:cubicBezTo>
                    <a:pt x="194" y="256"/>
                    <a:pt x="7" y="148"/>
                    <a:pt x="0" y="34"/>
                  </a:cubicBezTo>
                  <a:cubicBezTo>
                    <a:pt x="104" y="19"/>
                    <a:pt x="250" y="8"/>
                    <a:pt x="371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4" name="Freeform 61"/>
            <p:cNvSpPr/>
            <p:nvPr/>
          </p:nvSpPr>
          <p:spPr>
            <a:xfrm>
              <a:off x="9589523" y="3483298"/>
              <a:ext cx="107633" cy="344043"/>
            </a:xfrm>
            <a:custGeom>
              <a:avLst/>
              <a:gdLst/>
              <a:ahLst/>
              <a:cxnLst/>
              <a:rect l="l" t="t" r="r" b="b"/>
              <a:pathLst>
                <a:path w="101" h="323">
                  <a:moveTo>
                    <a:pt x="101" y="5"/>
                  </a:moveTo>
                  <a:lnTo>
                    <a:pt x="85" y="323"/>
                  </a:lnTo>
                  <a:lnTo>
                    <a:pt x="0" y="319"/>
                  </a:lnTo>
                  <a:lnTo>
                    <a:pt x="19" y="0"/>
                  </a:lnTo>
                  <a:lnTo>
                    <a:pt x="101" y="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5" name="Freeform 62"/>
            <p:cNvSpPr/>
            <p:nvPr/>
          </p:nvSpPr>
          <p:spPr>
            <a:xfrm>
              <a:off x="9595904" y="3627125"/>
              <a:ext cx="75629" cy="105442"/>
            </a:xfrm>
            <a:custGeom>
              <a:avLst/>
              <a:gdLst/>
              <a:ahLst/>
              <a:cxnLst/>
              <a:rect l="l" t="t" r="r" b="b"/>
              <a:pathLst>
                <a:path w="131" h="181">
                  <a:moveTo>
                    <a:pt x="99" y="108"/>
                  </a:moveTo>
                  <a:cubicBezTo>
                    <a:pt x="117" y="75"/>
                    <a:pt x="126" y="38"/>
                    <a:pt x="131" y="0"/>
                  </a:cubicBezTo>
                  <a:cubicBezTo>
                    <a:pt x="131" y="2"/>
                    <a:pt x="130" y="3"/>
                    <a:pt x="130" y="4"/>
                  </a:cubicBezTo>
                  <a:cubicBezTo>
                    <a:pt x="102" y="71"/>
                    <a:pt x="56" y="102"/>
                    <a:pt x="4" y="11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0" y="167"/>
                    <a:pt x="78" y="146"/>
                    <a:pt x="99" y="108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66" name="Freeform 63"/>
            <p:cNvSpPr/>
            <p:nvPr/>
          </p:nvSpPr>
          <p:spPr>
            <a:xfrm>
              <a:off x="9510656" y="3335279"/>
              <a:ext cx="235458" cy="369665"/>
            </a:xfrm>
            <a:custGeom>
              <a:avLst/>
              <a:gdLst/>
              <a:ahLst/>
              <a:cxnLst/>
              <a:rect l="l" t="t" r="r" b="b"/>
              <a:pathLst>
                <a:path w="404" h="635">
                  <a:moveTo>
                    <a:pt x="121" y="39"/>
                  </a:moveTo>
                  <a:cubicBezTo>
                    <a:pt x="121" y="39"/>
                    <a:pt x="27" y="339"/>
                    <a:pt x="7" y="532"/>
                  </a:cubicBezTo>
                  <a:cubicBezTo>
                    <a:pt x="0" y="594"/>
                    <a:pt x="38" y="613"/>
                    <a:pt x="100" y="623"/>
                  </a:cubicBezTo>
                  <a:cubicBezTo>
                    <a:pt x="170" y="635"/>
                    <a:pt x="247" y="592"/>
                    <a:pt x="279" y="502"/>
                  </a:cubicBezTo>
                  <a:cubicBezTo>
                    <a:pt x="359" y="275"/>
                    <a:pt x="404" y="135"/>
                    <a:pt x="345" y="84"/>
                  </a:cubicBezTo>
                  <a:cubicBezTo>
                    <a:pt x="248" y="0"/>
                    <a:pt x="121" y="39"/>
                    <a:pt x="121" y="39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7" name="Freeform 64"/>
            <p:cNvSpPr/>
            <p:nvPr/>
          </p:nvSpPr>
          <p:spPr>
            <a:xfrm>
              <a:off x="9618288" y="3462057"/>
              <a:ext cx="36195" cy="30861"/>
            </a:xfrm>
            <a:custGeom>
              <a:avLst/>
              <a:gdLst/>
              <a:ahLst/>
              <a:cxnLst/>
              <a:rect l="l" t="t" r="r" b="b"/>
              <a:pathLst>
                <a:path w="62" h="52">
                  <a:moveTo>
                    <a:pt x="0" y="27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62" y="42"/>
                    <a:pt x="54" y="31"/>
                  </a:cubicBezTo>
                  <a:cubicBezTo>
                    <a:pt x="42" y="15"/>
                    <a:pt x="15" y="0"/>
                    <a:pt x="0" y="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8" name="Freeform 65"/>
            <p:cNvSpPr/>
            <p:nvPr/>
          </p:nvSpPr>
          <p:spPr>
            <a:xfrm>
              <a:off x="9561805" y="3454532"/>
              <a:ext cx="29813" cy="18097"/>
            </a:xfrm>
            <a:custGeom>
              <a:avLst/>
              <a:gdLst/>
              <a:ahLst/>
              <a:cxnLst/>
              <a:rect l="l" t="t" r="r" b="b"/>
              <a:pathLst>
                <a:path w="52" h="30">
                  <a:moveTo>
                    <a:pt x="52" y="3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18"/>
                    <a:pt x="11" y="11"/>
                  </a:cubicBezTo>
                  <a:cubicBezTo>
                    <a:pt x="25" y="2"/>
                    <a:pt x="50" y="0"/>
                    <a:pt x="52" y="3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9" name="Freeform 66"/>
            <p:cNvSpPr/>
            <p:nvPr/>
          </p:nvSpPr>
          <p:spPr>
            <a:xfrm>
              <a:off x="9567139" y="3485488"/>
              <a:ext cx="30861" cy="77724"/>
            </a:xfrm>
            <a:custGeom>
              <a:avLst/>
              <a:gdLst/>
              <a:ahLst/>
              <a:cxnLst/>
              <a:rect l="l" t="t" r="r" b="b"/>
              <a:pathLst>
                <a:path w="53" h="134">
                  <a:moveTo>
                    <a:pt x="44" y="0"/>
                  </a:moveTo>
                  <a:cubicBezTo>
                    <a:pt x="53" y="24"/>
                    <a:pt x="45" y="57"/>
                    <a:pt x="27" y="77"/>
                  </a:cubicBezTo>
                  <a:cubicBezTo>
                    <a:pt x="16" y="89"/>
                    <a:pt x="6" y="95"/>
                    <a:pt x="3" y="105"/>
                  </a:cubicBezTo>
                  <a:cubicBezTo>
                    <a:pt x="0" y="114"/>
                    <a:pt x="6" y="124"/>
                    <a:pt x="22" y="134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0" name="Freeform 67"/>
            <p:cNvSpPr/>
            <p:nvPr/>
          </p:nvSpPr>
          <p:spPr>
            <a:xfrm>
              <a:off x="9615050" y="3497204"/>
              <a:ext cx="14954" cy="16002"/>
            </a:xfrm>
            <a:custGeom>
              <a:avLst/>
              <a:gdLst/>
              <a:ahLst/>
              <a:cxnLst/>
              <a:rect l="l" t="t" r="r" b="b"/>
              <a:pathLst>
                <a:path w="27" h="27">
                  <a:moveTo>
                    <a:pt x="2" y="10"/>
                  </a:moveTo>
                  <a:cubicBezTo>
                    <a:pt x="0" y="17"/>
                    <a:pt x="4" y="24"/>
                    <a:pt x="11" y="25"/>
                  </a:cubicBezTo>
                  <a:cubicBezTo>
                    <a:pt x="18" y="27"/>
                    <a:pt x="24" y="23"/>
                    <a:pt x="26" y="16"/>
                  </a:cubicBezTo>
                  <a:cubicBezTo>
                    <a:pt x="27" y="10"/>
                    <a:pt x="23" y="3"/>
                    <a:pt x="17" y="1"/>
                  </a:cubicBezTo>
                  <a:cubicBezTo>
                    <a:pt x="10" y="0"/>
                    <a:pt x="4" y="4"/>
                    <a:pt x="2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1" name="Freeform 68"/>
            <p:cNvSpPr/>
            <p:nvPr/>
          </p:nvSpPr>
          <p:spPr>
            <a:xfrm>
              <a:off x="9563901" y="3485488"/>
              <a:ext cx="14954" cy="14954"/>
            </a:xfrm>
            <a:custGeom>
              <a:avLst/>
              <a:gdLst/>
              <a:ahLst/>
              <a:cxnLst/>
              <a:rect l="l" t="t" r="r" b="b"/>
              <a:pathLst>
                <a:path w="25" h="26">
                  <a:moveTo>
                    <a:pt x="1" y="10"/>
                  </a:moveTo>
                  <a:cubicBezTo>
                    <a:pt x="0" y="17"/>
                    <a:pt x="3" y="23"/>
                    <a:pt x="10" y="24"/>
                  </a:cubicBezTo>
                  <a:cubicBezTo>
                    <a:pt x="16" y="26"/>
                    <a:pt x="22" y="22"/>
                    <a:pt x="24" y="16"/>
                  </a:cubicBezTo>
                  <a:cubicBezTo>
                    <a:pt x="25" y="10"/>
                    <a:pt x="22" y="3"/>
                    <a:pt x="15" y="2"/>
                  </a:cubicBezTo>
                  <a:cubicBezTo>
                    <a:pt x="9" y="0"/>
                    <a:pt x="3" y="4"/>
                    <a:pt x="1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2" name="Freeform 69"/>
            <p:cNvSpPr/>
            <p:nvPr/>
          </p:nvSpPr>
          <p:spPr>
            <a:xfrm>
              <a:off x="9698108" y="3537685"/>
              <a:ext cx="21336" cy="33052"/>
            </a:xfrm>
            <a:custGeom>
              <a:avLst/>
              <a:gdLst/>
              <a:ahLst/>
              <a:cxnLst/>
              <a:rect l="l" t="t" r="r" b="b"/>
              <a:pathLst>
                <a:path w="37" h="56">
                  <a:moveTo>
                    <a:pt x="3" y="56"/>
                  </a:moveTo>
                  <a:cubicBezTo>
                    <a:pt x="0" y="40"/>
                    <a:pt x="5" y="23"/>
                    <a:pt x="17" y="12"/>
                  </a:cubicBezTo>
                  <a:cubicBezTo>
                    <a:pt x="22" y="6"/>
                    <a:pt x="30" y="2"/>
                    <a:pt x="37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3" name="Freeform 70"/>
            <p:cNvSpPr/>
            <p:nvPr/>
          </p:nvSpPr>
          <p:spPr>
            <a:xfrm>
              <a:off x="9571425" y="3593025"/>
              <a:ext cx="51149" cy="22384"/>
            </a:xfrm>
            <a:custGeom>
              <a:avLst/>
              <a:gdLst/>
              <a:ahLst/>
              <a:cxnLst/>
              <a:rect l="l" t="t" r="r" b="b"/>
              <a:pathLst>
                <a:path w="89" h="38">
                  <a:moveTo>
                    <a:pt x="89" y="0"/>
                  </a:moveTo>
                  <a:cubicBezTo>
                    <a:pt x="69" y="25"/>
                    <a:pt x="35" y="38"/>
                    <a:pt x="0" y="28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4" name="Freeform 71"/>
            <p:cNvSpPr/>
            <p:nvPr/>
          </p:nvSpPr>
          <p:spPr>
            <a:xfrm>
              <a:off x="9681058" y="3399192"/>
              <a:ext cx="95917" cy="168307"/>
            </a:xfrm>
            <a:custGeom>
              <a:avLst/>
              <a:gdLst/>
              <a:ahLst/>
              <a:cxnLst/>
              <a:rect l="l" t="t" r="r" b="b"/>
              <a:pathLst>
                <a:path w="164" h="289">
                  <a:moveTo>
                    <a:pt x="13" y="115"/>
                  </a:moveTo>
                  <a:cubicBezTo>
                    <a:pt x="0" y="181"/>
                    <a:pt x="21" y="221"/>
                    <a:pt x="7" y="289"/>
                  </a:cubicBezTo>
                  <a:cubicBezTo>
                    <a:pt x="39" y="240"/>
                    <a:pt x="72" y="229"/>
                    <a:pt x="94" y="174"/>
                  </a:cubicBezTo>
                  <a:cubicBezTo>
                    <a:pt x="120" y="110"/>
                    <a:pt x="164" y="31"/>
                    <a:pt x="110" y="0"/>
                  </a:cubicBezTo>
                  <a:cubicBezTo>
                    <a:pt x="53" y="6"/>
                    <a:pt x="20" y="80"/>
                    <a:pt x="13" y="11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5" name="Freeform 72"/>
            <p:cNvSpPr/>
            <p:nvPr/>
          </p:nvSpPr>
          <p:spPr>
            <a:xfrm>
              <a:off x="9554376" y="3257460"/>
              <a:ext cx="205549" cy="178975"/>
            </a:xfrm>
            <a:custGeom>
              <a:avLst/>
              <a:gdLst/>
              <a:ahLst/>
              <a:cxnLst/>
              <a:rect l="l" t="t" r="r" b="b"/>
              <a:pathLst>
                <a:path w="352" h="308">
                  <a:moveTo>
                    <a:pt x="63" y="127"/>
                  </a:moveTo>
                  <a:cubicBezTo>
                    <a:pt x="51" y="78"/>
                    <a:pt x="77" y="0"/>
                    <a:pt x="141" y="35"/>
                  </a:cubicBezTo>
                  <a:cubicBezTo>
                    <a:pt x="223" y="79"/>
                    <a:pt x="231" y="152"/>
                    <a:pt x="227" y="157"/>
                  </a:cubicBezTo>
                  <a:cubicBezTo>
                    <a:pt x="223" y="162"/>
                    <a:pt x="226" y="94"/>
                    <a:pt x="283" y="125"/>
                  </a:cubicBezTo>
                  <a:cubicBezTo>
                    <a:pt x="316" y="143"/>
                    <a:pt x="352" y="210"/>
                    <a:pt x="339" y="238"/>
                  </a:cubicBezTo>
                  <a:cubicBezTo>
                    <a:pt x="327" y="263"/>
                    <a:pt x="261" y="285"/>
                    <a:pt x="238" y="287"/>
                  </a:cubicBezTo>
                  <a:cubicBezTo>
                    <a:pt x="183" y="291"/>
                    <a:pt x="52" y="235"/>
                    <a:pt x="32" y="249"/>
                  </a:cubicBezTo>
                  <a:cubicBezTo>
                    <a:pt x="22" y="256"/>
                    <a:pt x="13" y="286"/>
                    <a:pt x="7" y="308"/>
                  </a:cubicBezTo>
                  <a:cubicBezTo>
                    <a:pt x="1" y="274"/>
                    <a:pt x="0" y="203"/>
                    <a:pt x="1" y="169"/>
                  </a:cubicBezTo>
                  <a:cubicBezTo>
                    <a:pt x="2" y="88"/>
                    <a:pt x="34" y="97"/>
                    <a:pt x="63" y="1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6" name="Freeform 73"/>
            <p:cNvSpPr/>
            <p:nvPr/>
          </p:nvSpPr>
          <p:spPr>
            <a:xfrm>
              <a:off x="9680010" y="3521683"/>
              <a:ext cx="67151" cy="75629"/>
            </a:xfrm>
            <a:custGeom>
              <a:avLst/>
              <a:gdLst/>
              <a:ahLst/>
              <a:cxnLst/>
              <a:rect l="l" t="t" r="r" b="b"/>
              <a:pathLst>
                <a:path w="115" h="130">
                  <a:moveTo>
                    <a:pt x="63" y="0"/>
                  </a:moveTo>
                  <a:cubicBezTo>
                    <a:pt x="80" y="0"/>
                    <a:pt x="100" y="13"/>
                    <a:pt x="108" y="32"/>
                  </a:cubicBezTo>
                  <a:cubicBezTo>
                    <a:pt x="115" y="48"/>
                    <a:pt x="112" y="64"/>
                    <a:pt x="106" y="77"/>
                  </a:cubicBezTo>
                  <a:cubicBezTo>
                    <a:pt x="87" y="115"/>
                    <a:pt x="43" y="130"/>
                    <a:pt x="2" y="112"/>
                  </a:cubicBezTo>
                  <a:cubicBezTo>
                    <a:pt x="2" y="112"/>
                    <a:pt x="0" y="1"/>
                    <a:pt x="63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77" name="Freeform 74"/>
            <p:cNvSpPr/>
            <p:nvPr/>
          </p:nvSpPr>
          <p:spPr>
            <a:xfrm>
              <a:off x="9694965" y="3529113"/>
              <a:ext cx="32004" cy="37243"/>
            </a:xfrm>
            <a:custGeom>
              <a:avLst/>
              <a:gdLst/>
              <a:ahLst/>
              <a:cxnLst/>
              <a:rect l="l" t="t" r="r" b="b"/>
              <a:pathLst>
                <a:path w="56" h="65">
                  <a:moveTo>
                    <a:pt x="0" y="65"/>
                  </a:moveTo>
                  <a:cubicBezTo>
                    <a:pt x="1" y="30"/>
                    <a:pt x="22" y="0"/>
                    <a:pt x="56" y="13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8" name="Freeform 75"/>
            <p:cNvSpPr/>
            <p:nvPr/>
          </p:nvSpPr>
          <p:spPr>
            <a:xfrm>
              <a:off x="9623622" y="4240725"/>
              <a:ext cx="531590" cy="257746"/>
            </a:xfrm>
            <a:custGeom>
              <a:avLst/>
              <a:gdLst/>
              <a:ahLst/>
              <a:cxnLst/>
              <a:rect l="l" t="t" r="r" b="b"/>
              <a:pathLst>
                <a:path w="912" h="443">
                  <a:moveTo>
                    <a:pt x="845" y="170"/>
                  </a:moveTo>
                  <a:cubicBezTo>
                    <a:pt x="912" y="252"/>
                    <a:pt x="842" y="443"/>
                    <a:pt x="633" y="423"/>
                  </a:cubicBezTo>
                  <a:cubicBezTo>
                    <a:pt x="493" y="410"/>
                    <a:pt x="0" y="160"/>
                    <a:pt x="0" y="16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212" y="31"/>
                    <a:pt x="370" y="60"/>
                  </a:cubicBezTo>
                  <a:cubicBezTo>
                    <a:pt x="575" y="99"/>
                    <a:pt x="821" y="141"/>
                    <a:pt x="845" y="17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79" name="Freeform 76"/>
            <p:cNvSpPr/>
            <p:nvPr/>
          </p:nvSpPr>
          <p:spPr>
            <a:xfrm>
              <a:off x="9465888" y="4094802"/>
              <a:ext cx="120396" cy="132112"/>
            </a:xfrm>
            <a:custGeom>
              <a:avLst/>
              <a:gdLst/>
              <a:ahLst/>
              <a:cxnLst/>
              <a:rect l="l" t="t" r="r" b="b"/>
              <a:pathLst>
                <a:path w="208" h="226">
                  <a:moveTo>
                    <a:pt x="208" y="167"/>
                  </a:moveTo>
                  <a:cubicBezTo>
                    <a:pt x="208" y="167"/>
                    <a:pt x="150" y="106"/>
                    <a:pt x="135" y="87"/>
                  </a:cubicBezTo>
                  <a:cubicBezTo>
                    <a:pt x="104" y="51"/>
                    <a:pt x="16" y="0"/>
                    <a:pt x="16" y="0"/>
                  </a:cubicBezTo>
                  <a:cubicBezTo>
                    <a:pt x="16" y="0"/>
                    <a:pt x="0" y="29"/>
                    <a:pt x="15" y="50"/>
                  </a:cubicBezTo>
                  <a:cubicBezTo>
                    <a:pt x="24" y="62"/>
                    <a:pt x="78" y="107"/>
                    <a:pt x="78" y="107"/>
                  </a:cubicBezTo>
                  <a:cubicBezTo>
                    <a:pt x="128" y="226"/>
                    <a:pt x="128" y="226"/>
                    <a:pt x="128" y="226"/>
                  </a:cubicBezTo>
                  <a:lnTo>
                    <a:pt x="208" y="167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80" name="Freeform 77"/>
            <p:cNvSpPr/>
            <p:nvPr/>
          </p:nvSpPr>
          <p:spPr>
            <a:xfrm>
              <a:off x="8971636" y="3992504"/>
              <a:ext cx="596551" cy="269462"/>
            </a:xfrm>
            <a:custGeom>
              <a:avLst/>
              <a:gdLst/>
              <a:ahLst/>
              <a:cxnLst/>
              <a:rect l="l" t="t" r="r" b="b"/>
              <a:pathLst>
                <a:path w="1023" h="463">
                  <a:moveTo>
                    <a:pt x="187" y="463"/>
                  </a:moveTo>
                  <a:cubicBezTo>
                    <a:pt x="974" y="463"/>
                    <a:pt x="974" y="463"/>
                    <a:pt x="974" y="463"/>
                  </a:cubicBezTo>
                  <a:cubicBezTo>
                    <a:pt x="1003" y="463"/>
                    <a:pt x="1023" y="434"/>
                    <a:pt x="1013" y="407"/>
                  </a:cubicBezTo>
                  <a:cubicBezTo>
                    <a:pt x="874" y="27"/>
                    <a:pt x="874" y="27"/>
                    <a:pt x="874" y="27"/>
                  </a:cubicBezTo>
                  <a:cubicBezTo>
                    <a:pt x="868" y="11"/>
                    <a:pt x="853" y="0"/>
                    <a:pt x="8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" y="0"/>
                    <a:pt x="0" y="28"/>
                    <a:pt x="10" y="55"/>
                  </a:cubicBezTo>
                  <a:cubicBezTo>
                    <a:pt x="148" y="435"/>
                    <a:pt x="148" y="435"/>
                    <a:pt x="148" y="435"/>
                  </a:cubicBezTo>
                  <a:cubicBezTo>
                    <a:pt x="154" y="452"/>
                    <a:pt x="169" y="463"/>
                    <a:pt x="187" y="463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1" name="Freeform 78"/>
            <p:cNvSpPr/>
            <p:nvPr/>
          </p:nvSpPr>
          <p:spPr>
            <a:xfrm>
              <a:off x="9358351" y="4116043"/>
              <a:ext cx="312134" cy="217265"/>
            </a:xfrm>
            <a:custGeom>
              <a:avLst/>
              <a:gdLst/>
              <a:ahLst/>
              <a:cxnLst/>
              <a:rect l="l" t="t" r="r" b="b"/>
              <a:pathLst>
                <a:path w="536" h="373">
                  <a:moveTo>
                    <a:pt x="455" y="373"/>
                  </a:moveTo>
                  <a:cubicBezTo>
                    <a:pt x="455" y="373"/>
                    <a:pt x="407" y="353"/>
                    <a:pt x="382" y="344"/>
                  </a:cubicBezTo>
                  <a:cubicBezTo>
                    <a:pt x="299" y="334"/>
                    <a:pt x="257" y="323"/>
                    <a:pt x="205" y="304"/>
                  </a:cubicBezTo>
                  <a:cubicBezTo>
                    <a:pt x="182" y="296"/>
                    <a:pt x="40" y="191"/>
                    <a:pt x="41" y="173"/>
                  </a:cubicBezTo>
                  <a:cubicBezTo>
                    <a:pt x="42" y="155"/>
                    <a:pt x="78" y="170"/>
                    <a:pt x="78" y="170"/>
                  </a:cubicBezTo>
                  <a:cubicBezTo>
                    <a:pt x="78" y="170"/>
                    <a:pt x="17" y="136"/>
                    <a:pt x="12" y="125"/>
                  </a:cubicBezTo>
                  <a:cubicBezTo>
                    <a:pt x="0" y="99"/>
                    <a:pt x="67" y="120"/>
                    <a:pt x="67" y="120"/>
                  </a:cubicBezTo>
                  <a:cubicBezTo>
                    <a:pt x="67" y="120"/>
                    <a:pt x="14" y="99"/>
                    <a:pt x="5" y="82"/>
                  </a:cubicBezTo>
                  <a:cubicBezTo>
                    <a:pt x="0" y="70"/>
                    <a:pt x="30" y="63"/>
                    <a:pt x="86" y="84"/>
                  </a:cubicBezTo>
                  <a:cubicBezTo>
                    <a:pt x="142" y="105"/>
                    <a:pt x="213" y="140"/>
                    <a:pt x="213" y="140"/>
                  </a:cubicBezTo>
                  <a:cubicBezTo>
                    <a:pt x="213" y="140"/>
                    <a:pt x="175" y="110"/>
                    <a:pt x="133" y="81"/>
                  </a:cubicBezTo>
                  <a:cubicBezTo>
                    <a:pt x="106" y="63"/>
                    <a:pt x="75" y="46"/>
                    <a:pt x="60" y="37"/>
                  </a:cubicBezTo>
                  <a:cubicBezTo>
                    <a:pt x="30" y="18"/>
                    <a:pt x="44" y="0"/>
                    <a:pt x="92" y="16"/>
                  </a:cubicBezTo>
                  <a:cubicBezTo>
                    <a:pt x="133" y="30"/>
                    <a:pt x="280" y="95"/>
                    <a:pt x="314" y="101"/>
                  </a:cubicBezTo>
                  <a:cubicBezTo>
                    <a:pt x="336" y="104"/>
                    <a:pt x="353" y="106"/>
                    <a:pt x="362" y="107"/>
                  </a:cubicBezTo>
                  <a:cubicBezTo>
                    <a:pt x="369" y="108"/>
                    <a:pt x="375" y="111"/>
                    <a:pt x="379" y="116"/>
                  </a:cubicBezTo>
                  <a:cubicBezTo>
                    <a:pt x="397" y="134"/>
                    <a:pt x="460" y="174"/>
                    <a:pt x="481" y="189"/>
                  </a:cubicBezTo>
                  <a:cubicBezTo>
                    <a:pt x="499" y="202"/>
                    <a:pt x="536" y="213"/>
                    <a:pt x="536" y="213"/>
                  </a:cubicBezTo>
                  <a:lnTo>
                    <a:pt x="455" y="37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82" name="Freeform 79"/>
            <p:cNvSpPr/>
            <p:nvPr/>
          </p:nvSpPr>
          <p:spPr>
            <a:xfrm>
              <a:off x="9200712" y="5934461"/>
              <a:ext cx="91630" cy="126778"/>
            </a:xfrm>
            <a:custGeom>
              <a:avLst/>
              <a:gdLst/>
              <a:ahLst/>
              <a:cxnLst/>
              <a:rect l="l" t="t" r="r" b="b"/>
              <a:pathLst>
                <a:path w="157" h="217">
                  <a:moveTo>
                    <a:pt x="0" y="217"/>
                  </a:moveTo>
                  <a:cubicBezTo>
                    <a:pt x="21" y="127"/>
                    <a:pt x="79" y="48"/>
                    <a:pt x="157" y="0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cxnSp>
          <p:nvCxnSpPr>
            <p:cNvPr id="80" name="Connector 80"/>
            <p:cNvCxnSpPr/>
            <p:nvPr/>
          </p:nvCxnSpPr>
          <p:spPr>
            <a:xfrm>
              <a:off x="10064596" y="4691316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81" name="Connector 81"/>
            <p:cNvCxnSpPr/>
            <p:nvPr/>
          </p:nvCxnSpPr>
          <p:spPr>
            <a:xfrm flipH="1">
              <a:off x="6056057" y="4691316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85" name="AutoShape 82"/>
            <p:cNvSpPr/>
            <p:nvPr/>
          </p:nvSpPr>
          <p:spPr>
            <a:xfrm>
              <a:off x="6150902" y="4623154"/>
              <a:ext cx="4144899" cy="68199"/>
            </a:xfrm>
            <a:prstGeom prst="rect">
              <a:avLst/>
            </a:prstGeom>
            <a:solidFill>
              <a:srgbClr val="F35060">
                <a:alpha val="100000"/>
              </a:srgbClr>
            </a:solidFill>
          </p:spPr>
        </p:sp>
        <p:cxnSp>
          <p:nvCxnSpPr>
            <p:cNvPr id="83" name="Connector 83"/>
            <p:cNvCxnSpPr/>
            <p:nvPr/>
          </p:nvCxnSpPr>
          <p:spPr>
            <a:xfrm>
              <a:off x="7173505" y="4691316"/>
              <a:ext cx="15414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87" name="Freeform 84"/>
            <p:cNvSpPr/>
            <p:nvPr/>
          </p:nvSpPr>
          <p:spPr>
            <a:xfrm>
              <a:off x="6794316" y="5765106"/>
              <a:ext cx="517684" cy="312134"/>
            </a:xfrm>
            <a:custGeom>
              <a:avLst/>
              <a:gdLst/>
              <a:ahLst/>
              <a:cxnLst/>
              <a:rect l="l" t="t" r="r" b="b"/>
              <a:pathLst>
                <a:path w="888" h="535">
                  <a:moveTo>
                    <a:pt x="587" y="535"/>
                  </a:moveTo>
                  <a:cubicBezTo>
                    <a:pt x="225" y="535"/>
                    <a:pt x="225" y="535"/>
                    <a:pt x="225" y="535"/>
                  </a:cubicBezTo>
                  <a:cubicBezTo>
                    <a:pt x="225" y="535"/>
                    <a:pt x="182" y="420"/>
                    <a:pt x="152" y="352"/>
                  </a:cubicBezTo>
                  <a:cubicBezTo>
                    <a:pt x="84" y="199"/>
                    <a:pt x="55" y="535"/>
                    <a:pt x="55" y="535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0" y="535"/>
                    <a:pt x="42" y="90"/>
                    <a:pt x="50" y="0"/>
                  </a:cubicBezTo>
                  <a:cubicBezTo>
                    <a:pt x="352" y="64"/>
                    <a:pt x="352" y="64"/>
                    <a:pt x="352" y="64"/>
                  </a:cubicBezTo>
                  <a:cubicBezTo>
                    <a:pt x="332" y="264"/>
                    <a:pt x="598" y="398"/>
                    <a:pt x="866" y="492"/>
                  </a:cubicBezTo>
                  <a:cubicBezTo>
                    <a:pt x="888" y="500"/>
                    <a:pt x="882" y="533"/>
                    <a:pt x="859" y="533"/>
                  </a:cubicBezTo>
                  <a:lnTo>
                    <a:pt x="587" y="53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8" name="Freeform 85"/>
            <p:cNvSpPr/>
            <p:nvPr/>
          </p:nvSpPr>
          <p:spPr>
            <a:xfrm>
              <a:off x="6817748" y="3987170"/>
              <a:ext cx="459105" cy="1867376"/>
            </a:xfrm>
            <a:custGeom>
              <a:avLst/>
              <a:gdLst/>
              <a:ahLst/>
              <a:cxnLst/>
              <a:rect l="l" t="t" r="r" b="b"/>
              <a:pathLst>
                <a:path w="789" h="3203">
                  <a:moveTo>
                    <a:pt x="222" y="15"/>
                  </a:moveTo>
                  <a:cubicBezTo>
                    <a:pt x="194" y="266"/>
                    <a:pt x="187" y="250"/>
                    <a:pt x="165" y="532"/>
                  </a:cubicBezTo>
                  <a:cubicBezTo>
                    <a:pt x="101" y="1332"/>
                    <a:pt x="50" y="2448"/>
                    <a:pt x="0" y="3162"/>
                  </a:cubicBezTo>
                  <a:cubicBezTo>
                    <a:pt x="366" y="3203"/>
                    <a:pt x="366" y="3203"/>
                    <a:pt x="366" y="3203"/>
                  </a:cubicBezTo>
                  <a:cubicBezTo>
                    <a:pt x="618" y="2213"/>
                    <a:pt x="789" y="826"/>
                    <a:pt x="713" y="0"/>
                  </a:cubicBezTo>
                  <a:lnTo>
                    <a:pt x="222" y="1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9" name="Freeform 86"/>
            <p:cNvSpPr/>
            <p:nvPr/>
          </p:nvSpPr>
          <p:spPr>
            <a:xfrm>
              <a:off x="6047556" y="5821590"/>
              <a:ext cx="415480" cy="255651"/>
            </a:xfrm>
            <a:custGeom>
              <a:avLst/>
              <a:gdLst/>
              <a:ahLst/>
              <a:cxnLst/>
              <a:rect l="l" t="t" r="r" b="b"/>
              <a:pathLst>
                <a:path w="714" h="437">
                  <a:moveTo>
                    <a:pt x="239" y="437"/>
                  </a:moveTo>
                  <a:cubicBezTo>
                    <a:pt x="452" y="437"/>
                    <a:pt x="452" y="437"/>
                    <a:pt x="452" y="437"/>
                  </a:cubicBezTo>
                  <a:cubicBezTo>
                    <a:pt x="489" y="437"/>
                    <a:pt x="520" y="411"/>
                    <a:pt x="529" y="376"/>
                  </a:cubicBezTo>
                  <a:cubicBezTo>
                    <a:pt x="538" y="336"/>
                    <a:pt x="551" y="286"/>
                    <a:pt x="563" y="251"/>
                  </a:cubicBezTo>
                  <a:cubicBezTo>
                    <a:pt x="615" y="92"/>
                    <a:pt x="579" y="437"/>
                    <a:pt x="579" y="437"/>
                  </a:cubicBezTo>
                  <a:cubicBezTo>
                    <a:pt x="627" y="437"/>
                    <a:pt x="627" y="437"/>
                    <a:pt x="627" y="437"/>
                  </a:cubicBezTo>
                  <a:cubicBezTo>
                    <a:pt x="627" y="437"/>
                    <a:pt x="703" y="92"/>
                    <a:pt x="714" y="1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287" y="212"/>
                    <a:pt x="235" y="301"/>
                    <a:pt x="30" y="390"/>
                  </a:cubicBezTo>
                  <a:cubicBezTo>
                    <a:pt x="0" y="403"/>
                    <a:pt x="9" y="434"/>
                    <a:pt x="30" y="434"/>
                  </a:cubicBezTo>
                  <a:lnTo>
                    <a:pt x="239" y="43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0" name="Freeform 87"/>
            <p:cNvSpPr/>
            <p:nvPr/>
          </p:nvSpPr>
          <p:spPr>
            <a:xfrm>
              <a:off x="7503738" y="3649509"/>
              <a:ext cx="119348" cy="52197"/>
            </a:xfrm>
            <a:custGeom>
              <a:avLst/>
              <a:gdLst/>
              <a:ahLst/>
              <a:cxnLst/>
              <a:rect l="l" t="t" r="r" b="b"/>
              <a:pathLst>
                <a:path w="205" h="89">
                  <a:moveTo>
                    <a:pt x="0" y="89"/>
                  </a:moveTo>
                  <a:cubicBezTo>
                    <a:pt x="72" y="46"/>
                    <a:pt x="121" y="42"/>
                    <a:pt x="195" y="46"/>
                  </a:cubicBezTo>
                  <a:cubicBezTo>
                    <a:pt x="195" y="46"/>
                    <a:pt x="205" y="25"/>
                    <a:pt x="179" y="14"/>
                  </a:cubicBezTo>
                  <a:cubicBezTo>
                    <a:pt x="153" y="4"/>
                    <a:pt x="28" y="0"/>
                    <a:pt x="28" y="0"/>
                  </a:cubicBezTo>
                  <a:lnTo>
                    <a:pt x="0" y="8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91" name="Freeform 88"/>
            <p:cNvSpPr/>
            <p:nvPr/>
          </p:nvSpPr>
          <p:spPr>
            <a:xfrm>
              <a:off x="6253106" y="3977645"/>
              <a:ext cx="797909" cy="1844992"/>
            </a:xfrm>
            <a:custGeom>
              <a:avLst/>
              <a:gdLst/>
              <a:ahLst/>
              <a:cxnLst/>
              <a:rect l="l" t="t" r="r" b="b"/>
              <a:pathLst>
                <a:path w="1369" h="3165">
                  <a:moveTo>
                    <a:pt x="719" y="44"/>
                  </a:moveTo>
                  <a:cubicBezTo>
                    <a:pt x="469" y="481"/>
                    <a:pt x="68" y="2769"/>
                    <a:pt x="0" y="3164"/>
                  </a:cubicBezTo>
                  <a:cubicBezTo>
                    <a:pt x="419" y="3165"/>
                    <a:pt x="419" y="3165"/>
                    <a:pt x="419" y="3165"/>
                  </a:cubicBezTo>
                  <a:cubicBezTo>
                    <a:pt x="557" y="2705"/>
                    <a:pt x="698" y="2271"/>
                    <a:pt x="858" y="1841"/>
                  </a:cubicBezTo>
                  <a:cubicBezTo>
                    <a:pt x="1099" y="1190"/>
                    <a:pt x="1240" y="588"/>
                    <a:pt x="1369" y="0"/>
                  </a:cubicBezTo>
                  <a:lnTo>
                    <a:pt x="719" y="4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2" name="Freeform 89"/>
            <p:cNvSpPr/>
            <p:nvPr/>
          </p:nvSpPr>
          <p:spPr>
            <a:xfrm>
              <a:off x="6636582" y="4060703"/>
              <a:ext cx="150209" cy="194977"/>
            </a:xfrm>
            <a:custGeom>
              <a:avLst/>
              <a:gdLst/>
              <a:ahLst/>
              <a:cxnLst/>
              <a:rect l="l" t="t" r="r" b="b"/>
              <a:pathLst>
                <a:path w="257" h="335">
                  <a:moveTo>
                    <a:pt x="0" y="335"/>
                  </a:moveTo>
                  <a:cubicBezTo>
                    <a:pt x="118" y="254"/>
                    <a:pt x="209" y="135"/>
                    <a:pt x="257" y="0"/>
                  </a:cubicBezTo>
                </a:path>
              </a:pathLst>
            </a:custGeom>
            <a:noFill/>
            <a:ln w="12700">
              <a:solidFill>
                <a:srgbClr val="404B57">
                  <a:alpha val="100000"/>
                </a:srgbClr>
              </a:solidFill>
              <a:prstDash val="solid"/>
            </a:ln>
          </p:spPr>
        </p:sp>
        <p:sp>
          <p:nvSpPr>
            <p:cNvPr id="300093" name="Freeform 90"/>
            <p:cNvSpPr/>
            <p:nvPr/>
          </p:nvSpPr>
          <p:spPr>
            <a:xfrm>
              <a:off x="6666491" y="3110489"/>
              <a:ext cx="566738" cy="893731"/>
            </a:xfrm>
            <a:custGeom>
              <a:avLst/>
              <a:gdLst/>
              <a:ahLst/>
              <a:cxnLst/>
              <a:rect l="l" t="t" r="r" b="b"/>
              <a:pathLst>
                <a:path w="973" h="1533">
                  <a:moveTo>
                    <a:pt x="973" y="1505"/>
                  </a:moveTo>
                  <a:cubicBezTo>
                    <a:pt x="964" y="1417"/>
                    <a:pt x="961" y="1277"/>
                    <a:pt x="953" y="1167"/>
                  </a:cubicBezTo>
                  <a:cubicBezTo>
                    <a:pt x="929" y="856"/>
                    <a:pt x="895" y="484"/>
                    <a:pt x="845" y="249"/>
                  </a:cubicBezTo>
                  <a:cubicBezTo>
                    <a:pt x="534" y="87"/>
                    <a:pt x="300" y="33"/>
                    <a:pt x="0" y="0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109" y="695"/>
                    <a:pt x="181" y="1013"/>
                    <a:pt x="11" y="1533"/>
                  </a:cubicBezTo>
                  <a:lnTo>
                    <a:pt x="973" y="1505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94" name="Freeform 91"/>
            <p:cNvSpPr/>
            <p:nvPr/>
          </p:nvSpPr>
          <p:spPr>
            <a:xfrm>
              <a:off x="7158553" y="3255364"/>
              <a:ext cx="164020" cy="534733"/>
            </a:xfrm>
            <a:custGeom>
              <a:avLst/>
              <a:gdLst/>
              <a:ahLst/>
              <a:cxnLst/>
              <a:rect l="l" t="t" r="r" b="b"/>
              <a:pathLst>
                <a:path w="281" h="917">
                  <a:moveTo>
                    <a:pt x="0" y="0"/>
                  </a:moveTo>
                  <a:cubicBezTo>
                    <a:pt x="81" y="46"/>
                    <a:pt x="181" y="169"/>
                    <a:pt x="232" y="369"/>
                  </a:cubicBezTo>
                  <a:cubicBezTo>
                    <a:pt x="258" y="468"/>
                    <a:pt x="281" y="746"/>
                    <a:pt x="281" y="746"/>
                  </a:cubicBezTo>
                  <a:cubicBezTo>
                    <a:pt x="35" y="917"/>
                    <a:pt x="35" y="917"/>
                    <a:pt x="35" y="917"/>
                  </a:cubicBezTo>
                  <a:lnTo>
                    <a:pt x="0" y="0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95" name="Freeform 92"/>
            <p:cNvSpPr/>
            <p:nvPr/>
          </p:nvSpPr>
          <p:spPr>
            <a:xfrm>
              <a:off x="6759169" y="2688627"/>
              <a:ext cx="207740" cy="362141"/>
            </a:xfrm>
            <a:custGeom>
              <a:avLst/>
              <a:gdLst/>
              <a:ahLst/>
              <a:cxnLst/>
              <a:rect l="l" t="t" r="r" b="b"/>
              <a:pathLst>
                <a:path w="358" h="622">
                  <a:moveTo>
                    <a:pt x="186" y="537"/>
                  </a:moveTo>
                  <a:cubicBezTo>
                    <a:pt x="186" y="537"/>
                    <a:pt x="17" y="622"/>
                    <a:pt x="9" y="504"/>
                  </a:cubicBezTo>
                  <a:cubicBezTo>
                    <a:pt x="0" y="377"/>
                    <a:pt x="107" y="120"/>
                    <a:pt x="145" y="66"/>
                  </a:cubicBezTo>
                  <a:cubicBezTo>
                    <a:pt x="207" y="0"/>
                    <a:pt x="358" y="441"/>
                    <a:pt x="186" y="53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6" name="Freeform 93"/>
            <p:cNvSpPr/>
            <p:nvPr/>
          </p:nvSpPr>
          <p:spPr>
            <a:xfrm>
              <a:off x="6864611" y="2976282"/>
              <a:ext cx="74581" cy="225838"/>
            </a:xfrm>
            <a:custGeom>
              <a:avLst/>
              <a:gdLst/>
              <a:ahLst/>
              <a:cxnLst/>
              <a:rect l="l" t="t" r="r" b="b"/>
              <a:pathLst>
                <a:path w="70" h="212">
                  <a:moveTo>
                    <a:pt x="0" y="203"/>
                  </a:moveTo>
                  <a:lnTo>
                    <a:pt x="70" y="212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97" name="Freeform 94"/>
            <p:cNvSpPr/>
            <p:nvPr/>
          </p:nvSpPr>
          <p:spPr>
            <a:xfrm>
              <a:off x="6866706" y="2993332"/>
              <a:ext cx="72390" cy="112871"/>
            </a:xfrm>
            <a:custGeom>
              <a:avLst/>
              <a:gdLst/>
              <a:ahLst/>
              <a:cxnLst/>
              <a:rect l="l" t="t" r="r" b="b"/>
              <a:pathLst>
                <a:path w="124" h="193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98" name="Freeform 95"/>
            <p:cNvSpPr/>
            <p:nvPr/>
          </p:nvSpPr>
          <p:spPr>
            <a:xfrm>
              <a:off x="6819844" y="2684341"/>
              <a:ext cx="190691" cy="393097"/>
            </a:xfrm>
            <a:custGeom>
              <a:avLst/>
              <a:gdLst/>
              <a:ahLst/>
              <a:cxnLst/>
              <a:rect l="l" t="t" r="r" b="b"/>
              <a:pathLst>
                <a:path w="327" h="674">
                  <a:moveTo>
                    <a:pt x="242" y="642"/>
                  </a:moveTo>
                  <a:cubicBezTo>
                    <a:pt x="130" y="674"/>
                    <a:pt x="4" y="515"/>
                    <a:pt x="2" y="306"/>
                  </a:cubicBezTo>
                  <a:cubicBezTo>
                    <a:pt x="0" y="186"/>
                    <a:pt x="24" y="88"/>
                    <a:pt x="66" y="57"/>
                  </a:cubicBezTo>
                  <a:cubicBezTo>
                    <a:pt x="140" y="0"/>
                    <a:pt x="290" y="49"/>
                    <a:pt x="290" y="49"/>
                  </a:cubicBezTo>
                  <a:cubicBezTo>
                    <a:pt x="314" y="149"/>
                    <a:pt x="327" y="619"/>
                    <a:pt x="242" y="642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99" name="Freeform 96"/>
            <p:cNvSpPr/>
            <p:nvPr/>
          </p:nvSpPr>
          <p:spPr>
            <a:xfrm>
              <a:off x="6970052" y="2814357"/>
              <a:ext cx="33052" cy="28765"/>
            </a:xfrm>
            <a:custGeom>
              <a:avLst/>
              <a:gdLst/>
              <a:ahLst/>
              <a:cxnLst/>
              <a:rect l="l" t="t" r="r" b="b"/>
              <a:pathLst>
                <a:path w="58" h="49">
                  <a:moveTo>
                    <a:pt x="0" y="46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2" y="0"/>
                    <a:pt x="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0" name="AutoShape 97"/>
            <p:cNvSpPr/>
            <p:nvPr/>
          </p:nvSpPr>
          <p:spPr>
            <a:xfrm>
              <a:off x="6979673" y="2856933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101" name="Freeform 98"/>
            <p:cNvSpPr/>
            <p:nvPr/>
          </p:nvSpPr>
          <p:spPr>
            <a:xfrm>
              <a:off x="6885852" y="2814357"/>
              <a:ext cx="46863" cy="28765"/>
            </a:xfrm>
            <a:custGeom>
              <a:avLst/>
              <a:gdLst/>
              <a:ahLst/>
              <a:cxnLst/>
              <a:rect l="l" t="t" r="r" b="b"/>
              <a:pathLst>
                <a:path w="80" h="49">
                  <a:moveTo>
                    <a:pt x="80" y="46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77" y="0"/>
                    <a:pt x="8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2" name="AutoShape 99"/>
            <p:cNvSpPr/>
            <p:nvPr/>
          </p:nvSpPr>
          <p:spPr>
            <a:xfrm>
              <a:off x="6910426" y="2856933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103" name="Freeform 100"/>
            <p:cNvSpPr/>
            <p:nvPr/>
          </p:nvSpPr>
          <p:spPr>
            <a:xfrm>
              <a:off x="6948717" y="2843122"/>
              <a:ext cx="10668" cy="78867"/>
            </a:xfrm>
            <a:custGeom>
              <a:avLst/>
              <a:gdLst/>
              <a:ahLst/>
              <a:cxnLst/>
              <a:rect l="l" t="t" r="r" b="b"/>
              <a:pathLst>
                <a:path w="19" h="136">
                  <a:moveTo>
                    <a:pt x="17" y="0"/>
                  </a:moveTo>
                  <a:cubicBezTo>
                    <a:pt x="6" y="33"/>
                    <a:pt x="6" y="68"/>
                    <a:pt x="16" y="101"/>
                  </a:cubicBezTo>
                  <a:cubicBezTo>
                    <a:pt x="18" y="107"/>
                    <a:pt x="19" y="112"/>
                    <a:pt x="19" y="118"/>
                  </a:cubicBezTo>
                  <a:cubicBezTo>
                    <a:pt x="19" y="133"/>
                    <a:pt x="7" y="136"/>
                    <a:pt x="0" y="136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4" name="Freeform 101"/>
            <p:cNvSpPr/>
            <p:nvPr/>
          </p:nvSpPr>
          <p:spPr>
            <a:xfrm>
              <a:off x="6919951" y="2934753"/>
              <a:ext cx="38386" cy="28765"/>
            </a:xfrm>
            <a:custGeom>
              <a:avLst/>
              <a:gdLst/>
              <a:ahLst/>
              <a:cxnLst/>
              <a:rect l="l" t="t" r="r" b="b"/>
              <a:pathLst>
                <a:path w="66" h="49">
                  <a:moveTo>
                    <a:pt x="66" y="49"/>
                  </a:moveTo>
                  <a:cubicBezTo>
                    <a:pt x="37" y="46"/>
                    <a:pt x="11" y="2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5" name="Freeform 102"/>
            <p:cNvSpPr/>
            <p:nvPr/>
          </p:nvSpPr>
          <p:spPr>
            <a:xfrm>
              <a:off x="6797460" y="2818643"/>
              <a:ext cx="45815" cy="72390"/>
            </a:xfrm>
            <a:custGeom>
              <a:avLst/>
              <a:gdLst/>
              <a:ahLst/>
              <a:cxnLst/>
              <a:rect l="l" t="t" r="r" b="b"/>
              <a:pathLst>
                <a:path w="79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4" y="4"/>
                  </a:cubicBezTo>
                  <a:cubicBezTo>
                    <a:pt x="15" y="7"/>
                    <a:pt x="9" y="17"/>
                    <a:pt x="6" y="27"/>
                  </a:cubicBezTo>
                  <a:cubicBezTo>
                    <a:pt x="0" y="51"/>
                    <a:pt x="5" y="77"/>
                    <a:pt x="19" y="96"/>
                  </a:cubicBezTo>
                  <a:cubicBezTo>
                    <a:pt x="34" y="114"/>
                    <a:pt x="58" y="123"/>
                    <a:pt x="79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06" name="Freeform 103"/>
            <p:cNvSpPr/>
            <p:nvPr/>
          </p:nvSpPr>
          <p:spPr>
            <a:xfrm>
              <a:off x="6817748" y="2831407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9" y="58"/>
                  </a:moveTo>
                  <a:cubicBezTo>
                    <a:pt x="21" y="43"/>
                    <a:pt x="20" y="28"/>
                    <a:pt x="13" y="15"/>
                  </a:cubicBezTo>
                  <a:cubicBezTo>
                    <a:pt x="10" y="9"/>
                    <a:pt x="6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7" name="AutoShape 104"/>
            <p:cNvSpPr/>
            <p:nvPr/>
          </p:nvSpPr>
          <p:spPr>
            <a:xfrm>
              <a:off x="6897567" y="2881413"/>
              <a:ext cx="32004" cy="32004"/>
            </a:xfrm>
            <a:prstGeom prst="ellipse">
              <a:avLst/>
            </a:prstGeom>
            <a:solidFill>
              <a:srgbClr val="C95250">
                <a:alpha val="100000"/>
              </a:srgbClr>
            </a:solidFill>
          </p:spPr>
        </p:sp>
        <p:sp>
          <p:nvSpPr>
            <p:cNvPr id="300108" name="Freeform 105"/>
            <p:cNvSpPr/>
            <p:nvPr/>
          </p:nvSpPr>
          <p:spPr>
            <a:xfrm>
              <a:off x="6815557" y="2676911"/>
              <a:ext cx="182118" cy="180022"/>
            </a:xfrm>
            <a:custGeom>
              <a:avLst/>
              <a:gdLst/>
              <a:ahLst/>
              <a:cxnLst/>
              <a:rect l="l" t="t" r="r" b="b"/>
              <a:pathLst>
                <a:path w="313" h="308">
                  <a:moveTo>
                    <a:pt x="313" y="145"/>
                  </a:moveTo>
                  <a:cubicBezTo>
                    <a:pt x="242" y="246"/>
                    <a:pt x="123" y="305"/>
                    <a:pt x="0" y="308"/>
                  </a:cubicBezTo>
                  <a:cubicBezTo>
                    <a:pt x="0" y="308"/>
                    <a:pt x="0" y="119"/>
                    <a:pt x="61" y="71"/>
                  </a:cubicBezTo>
                  <a:cubicBezTo>
                    <a:pt x="153" y="0"/>
                    <a:pt x="282" y="26"/>
                    <a:pt x="297" y="61"/>
                  </a:cubicBezTo>
                  <a:cubicBezTo>
                    <a:pt x="313" y="97"/>
                    <a:pt x="313" y="145"/>
                    <a:pt x="313" y="14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9" name="Freeform 106"/>
            <p:cNvSpPr/>
            <p:nvPr/>
          </p:nvSpPr>
          <p:spPr>
            <a:xfrm>
              <a:off x="6991388" y="2735490"/>
              <a:ext cx="42577" cy="91630"/>
            </a:xfrm>
            <a:custGeom>
              <a:avLst/>
              <a:gdLst/>
              <a:ahLst/>
              <a:cxnLst/>
              <a:rect l="l" t="t" r="r" b="b"/>
              <a:pathLst>
                <a:path w="72" h="157">
                  <a:moveTo>
                    <a:pt x="12" y="157"/>
                  </a:moveTo>
                  <a:cubicBezTo>
                    <a:pt x="12" y="157"/>
                    <a:pt x="72" y="54"/>
                    <a:pt x="66" y="28"/>
                  </a:cubicBezTo>
                  <a:cubicBezTo>
                    <a:pt x="60" y="1"/>
                    <a:pt x="0" y="0"/>
                    <a:pt x="0" y="0"/>
                  </a:cubicBezTo>
                  <a:lnTo>
                    <a:pt x="12" y="15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10" name="Freeform 107"/>
            <p:cNvSpPr/>
            <p:nvPr/>
          </p:nvSpPr>
          <p:spPr>
            <a:xfrm>
              <a:off x="6672872" y="2631096"/>
              <a:ext cx="182118" cy="175736"/>
            </a:xfrm>
            <a:custGeom>
              <a:avLst/>
              <a:gdLst/>
              <a:ahLst/>
              <a:cxnLst/>
              <a:rect l="l" t="t" r="r" b="b"/>
              <a:pathLst>
                <a:path w="313" h="301">
                  <a:moveTo>
                    <a:pt x="6" y="150"/>
                  </a:moveTo>
                  <a:cubicBezTo>
                    <a:pt x="0" y="233"/>
                    <a:pt x="63" y="301"/>
                    <a:pt x="146" y="301"/>
                  </a:cubicBezTo>
                  <a:cubicBezTo>
                    <a:pt x="229" y="301"/>
                    <a:pt x="301" y="233"/>
                    <a:pt x="307" y="150"/>
                  </a:cubicBezTo>
                  <a:cubicBezTo>
                    <a:pt x="313" y="67"/>
                    <a:pt x="250" y="0"/>
                    <a:pt x="167" y="0"/>
                  </a:cubicBezTo>
                  <a:cubicBezTo>
                    <a:pt x="84" y="0"/>
                    <a:pt x="12" y="67"/>
                    <a:pt x="6" y="15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11" name="Freeform 108"/>
            <p:cNvSpPr/>
            <p:nvPr/>
          </p:nvSpPr>
          <p:spPr>
            <a:xfrm>
              <a:off x="6799555" y="3129634"/>
              <a:ext cx="210883" cy="197072"/>
            </a:xfrm>
            <a:custGeom>
              <a:avLst/>
              <a:gdLst/>
              <a:ahLst/>
              <a:cxnLst/>
              <a:rect l="l" t="t" r="r" b="b"/>
              <a:pathLst>
                <a:path w="363" h="338">
                  <a:moveTo>
                    <a:pt x="0" y="0"/>
                  </a:moveTo>
                  <a:cubicBezTo>
                    <a:pt x="0" y="0"/>
                    <a:pt x="206" y="338"/>
                    <a:pt x="363" y="101"/>
                  </a:cubicBezTo>
                  <a:cubicBezTo>
                    <a:pt x="243" y="49"/>
                    <a:pt x="102" y="17"/>
                    <a:pt x="0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2" name="Freeform 109"/>
            <p:cNvSpPr/>
            <p:nvPr/>
          </p:nvSpPr>
          <p:spPr>
            <a:xfrm>
              <a:off x="6981769" y="2880365"/>
              <a:ext cx="17050" cy="30861"/>
            </a:xfrm>
            <a:custGeom>
              <a:avLst/>
              <a:gdLst/>
              <a:ahLst/>
              <a:cxnLst/>
              <a:rect l="l" t="t" r="r" b="b"/>
              <a:pathLst>
                <a:path w="31" h="53">
                  <a:moveTo>
                    <a:pt x="24" y="0"/>
                  </a:moveTo>
                  <a:cubicBezTo>
                    <a:pt x="10" y="0"/>
                    <a:pt x="0" y="12"/>
                    <a:pt x="0" y="27"/>
                  </a:cubicBezTo>
                  <a:cubicBezTo>
                    <a:pt x="0" y="41"/>
                    <a:pt x="10" y="53"/>
                    <a:pt x="24" y="53"/>
                  </a:cubicBezTo>
                  <a:cubicBezTo>
                    <a:pt x="26" y="53"/>
                    <a:pt x="28" y="53"/>
                    <a:pt x="29" y="53"/>
                  </a:cubicBezTo>
                  <a:cubicBezTo>
                    <a:pt x="30" y="36"/>
                    <a:pt x="31" y="18"/>
                    <a:pt x="31" y="1"/>
                  </a:cubicBezTo>
                  <a:cubicBezTo>
                    <a:pt x="29" y="0"/>
                    <a:pt x="26" y="0"/>
                    <a:pt x="24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113" name="Freeform 110"/>
            <p:cNvSpPr/>
            <p:nvPr/>
          </p:nvSpPr>
          <p:spPr>
            <a:xfrm>
              <a:off x="6475800" y="3106203"/>
              <a:ext cx="376047" cy="736092"/>
            </a:xfrm>
            <a:custGeom>
              <a:avLst/>
              <a:gdLst/>
              <a:ahLst/>
              <a:cxnLst/>
              <a:rect l="l" t="t" r="r" b="b"/>
              <a:pathLst>
                <a:path w="645" h="1263">
                  <a:moveTo>
                    <a:pt x="327" y="7"/>
                  </a:moveTo>
                  <a:cubicBezTo>
                    <a:pt x="224" y="0"/>
                    <a:pt x="145" y="15"/>
                    <a:pt x="96" y="90"/>
                  </a:cubicBezTo>
                  <a:cubicBezTo>
                    <a:pt x="32" y="188"/>
                    <a:pt x="0" y="473"/>
                    <a:pt x="1" y="644"/>
                  </a:cubicBezTo>
                  <a:cubicBezTo>
                    <a:pt x="2" y="795"/>
                    <a:pt x="12" y="1081"/>
                    <a:pt x="82" y="1154"/>
                  </a:cubicBezTo>
                  <a:cubicBezTo>
                    <a:pt x="184" y="1263"/>
                    <a:pt x="300" y="1244"/>
                    <a:pt x="645" y="992"/>
                  </a:cubicBezTo>
                  <a:lnTo>
                    <a:pt x="327" y="7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114" name="Freeform 111"/>
            <p:cNvSpPr/>
            <p:nvPr/>
          </p:nvSpPr>
          <p:spPr>
            <a:xfrm>
              <a:off x="6990245" y="3544067"/>
              <a:ext cx="185356" cy="89440"/>
            </a:xfrm>
            <a:custGeom>
              <a:avLst/>
              <a:gdLst/>
              <a:ahLst/>
              <a:cxnLst/>
              <a:rect l="l" t="t" r="r" b="b"/>
              <a:pathLst>
                <a:path w="319" h="152">
                  <a:moveTo>
                    <a:pt x="0" y="45"/>
                  </a:moveTo>
                  <a:cubicBezTo>
                    <a:pt x="0" y="45"/>
                    <a:pt x="62" y="97"/>
                    <a:pt x="111" y="112"/>
                  </a:cubicBezTo>
                  <a:cubicBezTo>
                    <a:pt x="147" y="123"/>
                    <a:pt x="276" y="152"/>
                    <a:pt x="288" y="151"/>
                  </a:cubicBezTo>
                  <a:cubicBezTo>
                    <a:pt x="314" y="150"/>
                    <a:pt x="319" y="134"/>
                    <a:pt x="312" y="129"/>
                  </a:cubicBezTo>
                  <a:cubicBezTo>
                    <a:pt x="286" y="113"/>
                    <a:pt x="189" y="81"/>
                    <a:pt x="183" y="72"/>
                  </a:cubicBezTo>
                  <a:cubicBezTo>
                    <a:pt x="177" y="64"/>
                    <a:pt x="160" y="8"/>
                    <a:pt x="123" y="4"/>
                  </a:cubicBezTo>
                  <a:cubicBezTo>
                    <a:pt x="85" y="0"/>
                    <a:pt x="0" y="45"/>
                    <a:pt x="0" y="45"/>
                  </a:cubicBez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115" name="Freeform 112"/>
            <p:cNvSpPr/>
            <p:nvPr/>
          </p:nvSpPr>
          <p:spPr>
            <a:xfrm>
              <a:off x="6733547" y="3511015"/>
              <a:ext cx="483584" cy="215170"/>
            </a:xfrm>
            <a:custGeom>
              <a:avLst/>
              <a:gdLst/>
              <a:ahLst/>
              <a:cxnLst/>
              <a:rect l="l" t="t" r="r" b="b"/>
              <a:pathLst>
                <a:path w="830" h="369">
                  <a:moveTo>
                    <a:pt x="0" y="147"/>
                  </a:moveTo>
                  <a:cubicBezTo>
                    <a:pt x="0" y="147"/>
                    <a:pt x="396" y="0"/>
                    <a:pt x="448" y="0"/>
                  </a:cubicBezTo>
                  <a:cubicBezTo>
                    <a:pt x="549" y="0"/>
                    <a:pt x="740" y="63"/>
                    <a:pt x="774" y="92"/>
                  </a:cubicBezTo>
                  <a:cubicBezTo>
                    <a:pt x="795" y="110"/>
                    <a:pt x="823" y="161"/>
                    <a:pt x="829" y="182"/>
                  </a:cubicBezTo>
                  <a:cubicBezTo>
                    <a:pt x="830" y="186"/>
                    <a:pt x="818" y="196"/>
                    <a:pt x="802" y="181"/>
                  </a:cubicBezTo>
                  <a:cubicBezTo>
                    <a:pt x="793" y="173"/>
                    <a:pt x="777" y="150"/>
                    <a:pt x="766" y="137"/>
                  </a:cubicBezTo>
                  <a:cubicBezTo>
                    <a:pt x="756" y="125"/>
                    <a:pt x="738" y="111"/>
                    <a:pt x="729" y="105"/>
                  </a:cubicBezTo>
                  <a:cubicBezTo>
                    <a:pt x="728" y="104"/>
                    <a:pt x="726" y="105"/>
                    <a:pt x="727" y="107"/>
                  </a:cubicBezTo>
                  <a:cubicBezTo>
                    <a:pt x="732" y="117"/>
                    <a:pt x="742" y="142"/>
                    <a:pt x="750" y="161"/>
                  </a:cubicBezTo>
                  <a:cubicBezTo>
                    <a:pt x="759" y="184"/>
                    <a:pt x="770" y="211"/>
                    <a:pt x="773" y="226"/>
                  </a:cubicBezTo>
                  <a:cubicBezTo>
                    <a:pt x="774" y="233"/>
                    <a:pt x="759" y="240"/>
                    <a:pt x="746" y="221"/>
                  </a:cubicBezTo>
                  <a:cubicBezTo>
                    <a:pt x="734" y="203"/>
                    <a:pt x="696" y="128"/>
                    <a:pt x="672" y="111"/>
                  </a:cubicBezTo>
                  <a:cubicBezTo>
                    <a:pt x="662" y="104"/>
                    <a:pt x="654" y="99"/>
                    <a:pt x="649" y="97"/>
                  </a:cubicBezTo>
                  <a:cubicBezTo>
                    <a:pt x="648" y="96"/>
                    <a:pt x="647" y="98"/>
                    <a:pt x="647" y="99"/>
                  </a:cubicBezTo>
                  <a:cubicBezTo>
                    <a:pt x="653" y="117"/>
                    <a:pt x="683" y="202"/>
                    <a:pt x="690" y="233"/>
                  </a:cubicBezTo>
                  <a:cubicBezTo>
                    <a:pt x="691" y="237"/>
                    <a:pt x="678" y="251"/>
                    <a:pt x="664" y="234"/>
                  </a:cubicBezTo>
                  <a:cubicBezTo>
                    <a:pt x="650" y="218"/>
                    <a:pt x="610" y="120"/>
                    <a:pt x="592" y="112"/>
                  </a:cubicBezTo>
                  <a:cubicBezTo>
                    <a:pt x="575" y="105"/>
                    <a:pt x="448" y="127"/>
                    <a:pt x="445" y="128"/>
                  </a:cubicBezTo>
                  <a:cubicBezTo>
                    <a:pt x="441" y="130"/>
                    <a:pt x="108" y="369"/>
                    <a:pt x="108" y="369"/>
                  </a:cubicBezTo>
                  <a:lnTo>
                    <a:pt x="0" y="14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6" name="Freeform 113"/>
            <p:cNvSpPr/>
            <p:nvPr/>
          </p:nvSpPr>
          <p:spPr>
            <a:xfrm>
              <a:off x="7111689" y="3229837"/>
              <a:ext cx="704088" cy="425005"/>
            </a:xfrm>
            <a:custGeom>
              <a:avLst/>
              <a:gdLst/>
              <a:ahLst/>
              <a:cxnLst/>
              <a:rect l="l" t="t" r="r" b="b"/>
              <a:pathLst>
                <a:path w="1210" h="730">
                  <a:moveTo>
                    <a:pt x="1210" y="0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275" y="0"/>
                    <a:pt x="243" y="23"/>
                    <a:pt x="231" y="57"/>
                  </a:cubicBezTo>
                  <a:cubicBezTo>
                    <a:pt x="0" y="730"/>
                    <a:pt x="0" y="730"/>
                    <a:pt x="0" y="730"/>
                  </a:cubicBezTo>
                  <a:cubicBezTo>
                    <a:pt x="898" y="730"/>
                    <a:pt x="898" y="730"/>
                    <a:pt x="898" y="730"/>
                  </a:cubicBezTo>
                  <a:cubicBezTo>
                    <a:pt x="934" y="730"/>
                    <a:pt x="966" y="707"/>
                    <a:pt x="978" y="673"/>
                  </a:cubicBezTo>
                  <a:lnTo>
                    <a:pt x="1210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117" name="Freeform 114"/>
            <p:cNvSpPr/>
            <p:nvPr/>
          </p:nvSpPr>
          <p:spPr>
            <a:xfrm>
              <a:off x="6878422" y="3632459"/>
              <a:ext cx="685990" cy="22384"/>
            </a:xfrm>
            <a:custGeom>
              <a:avLst/>
              <a:gdLst/>
              <a:ahLst/>
              <a:cxnLst/>
              <a:rect l="l" t="t" r="r" b="b"/>
              <a:pathLst>
                <a:path w="1177" h="39">
                  <a:moveTo>
                    <a:pt x="1177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77" y="39"/>
                    <a:pt x="1177" y="39"/>
                    <a:pt x="1177" y="39"/>
                  </a:cubicBezTo>
                  <a:lnTo>
                    <a:pt x="1177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118" name="Freeform 115"/>
            <p:cNvSpPr/>
            <p:nvPr/>
          </p:nvSpPr>
          <p:spPr>
            <a:xfrm>
              <a:off x="7195890" y="3655891"/>
              <a:ext cx="219456" cy="209836"/>
            </a:xfrm>
            <a:custGeom>
              <a:avLst/>
              <a:gdLst/>
              <a:ahLst/>
              <a:cxnLst/>
              <a:rect l="l" t="t" r="r" b="b"/>
              <a:pathLst>
                <a:path w="376" h="361">
                  <a:moveTo>
                    <a:pt x="78" y="91"/>
                  </a:moveTo>
                  <a:cubicBezTo>
                    <a:pt x="19" y="143"/>
                    <a:pt x="0" y="323"/>
                    <a:pt x="84" y="342"/>
                  </a:cubicBezTo>
                  <a:cubicBezTo>
                    <a:pt x="164" y="361"/>
                    <a:pt x="342" y="156"/>
                    <a:pt x="376" y="111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94" y="14"/>
                    <a:pt x="115" y="59"/>
                    <a:pt x="78" y="91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9" name="Freeform 116"/>
            <p:cNvSpPr/>
            <p:nvPr/>
          </p:nvSpPr>
          <p:spPr>
            <a:xfrm>
              <a:off x="7358863" y="3524826"/>
              <a:ext cx="220504" cy="196024"/>
            </a:xfrm>
            <a:custGeom>
              <a:avLst/>
              <a:gdLst/>
              <a:ahLst/>
              <a:cxnLst/>
              <a:rect l="l" t="t" r="r" b="b"/>
              <a:pathLst>
                <a:path w="378" h="335">
                  <a:moveTo>
                    <a:pt x="97" y="335"/>
                  </a:moveTo>
                  <a:cubicBezTo>
                    <a:pt x="97" y="335"/>
                    <a:pt x="198" y="323"/>
                    <a:pt x="228" y="315"/>
                  </a:cubicBezTo>
                  <a:cubicBezTo>
                    <a:pt x="281" y="303"/>
                    <a:pt x="347" y="149"/>
                    <a:pt x="378" y="28"/>
                  </a:cubicBezTo>
                  <a:cubicBezTo>
                    <a:pt x="378" y="28"/>
                    <a:pt x="355" y="18"/>
                    <a:pt x="346" y="39"/>
                  </a:cubicBezTo>
                  <a:cubicBezTo>
                    <a:pt x="338" y="58"/>
                    <a:pt x="291" y="131"/>
                    <a:pt x="291" y="131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4" y="10"/>
                    <a:pt x="311" y="0"/>
                    <a:pt x="298" y="21"/>
                  </a:cubicBezTo>
                  <a:cubicBezTo>
                    <a:pt x="286" y="42"/>
                    <a:pt x="224" y="174"/>
                    <a:pt x="176" y="221"/>
                  </a:cubicBezTo>
                  <a:cubicBezTo>
                    <a:pt x="202" y="167"/>
                    <a:pt x="242" y="88"/>
                    <a:pt x="257" y="37"/>
                  </a:cubicBezTo>
                  <a:cubicBezTo>
                    <a:pt x="257" y="37"/>
                    <a:pt x="237" y="21"/>
                    <a:pt x="223" y="45"/>
                  </a:cubicBezTo>
                  <a:cubicBezTo>
                    <a:pt x="201" y="81"/>
                    <a:pt x="137" y="213"/>
                    <a:pt x="116" y="214"/>
                  </a:cubicBezTo>
                  <a:cubicBezTo>
                    <a:pt x="101" y="215"/>
                    <a:pt x="46" y="220"/>
                    <a:pt x="46" y="220"/>
                  </a:cubicBezTo>
                  <a:cubicBezTo>
                    <a:pt x="0" y="224"/>
                    <a:pt x="0" y="224"/>
                    <a:pt x="0" y="224"/>
                  </a:cubicBezTo>
                  <a:lnTo>
                    <a:pt x="97" y="33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20" name="Freeform 117"/>
            <p:cNvSpPr/>
            <p:nvPr/>
          </p:nvSpPr>
          <p:spPr>
            <a:xfrm>
              <a:off x="7353529" y="3671892"/>
              <a:ext cx="174689" cy="118205"/>
            </a:xfrm>
            <a:custGeom>
              <a:avLst/>
              <a:gdLst/>
              <a:ahLst/>
              <a:cxnLst/>
              <a:rect l="l" t="t" r="r" b="b"/>
              <a:pathLst>
                <a:path w="300" h="202">
                  <a:moveTo>
                    <a:pt x="300" y="0"/>
                  </a:moveTo>
                  <a:cubicBezTo>
                    <a:pt x="279" y="35"/>
                    <a:pt x="258" y="59"/>
                    <a:pt x="238" y="63"/>
                  </a:cubicBezTo>
                  <a:cubicBezTo>
                    <a:pt x="215" y="69"/>
                    <a:pt x="151" y="77"/>
                    <a:pt x="122" y="81"/>
                  </a:cubicBezTo>
                  <a:cubicBezTo>
                    <a:pt x="112" y="82"/>
                    <a:pt x="104" y="87"/>
                    <a:pt x="97" y="94"/>
                  </a:cubicBezTo>
                  <a:cubicBezTo>
                    <a:pt x="74" y="120"/>
                    <a:pt x="17" y="185"/>
                    <a:pt x="0" y="202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21" name="Freeform 118"/>
            <p:cNvSpPr/>
            <p:nvPr/>
          </p:nvSpPr>
          <p:spPr>
            <a:xfrm>
              <a:off x="5841911" y="5484881"/>
              <a:ext cx="823436" cy="92678"/>
            </a:xfrm>
            <a:custGeom>
              <a:avLst/>
              <a:gdLst/>
              <a:ahLst/>
              <a:cxnLst/>
              <a:rect l="l" t="t" r="r" b="b"/>
              <a:pathLst>
                <a:path w="1414" h="159">
                  <a:moveTo>
                    <a:pt x="0" y="0"/>
                  </a:moveTo>
                  <a:cubicBezTo>
                    <a:pt x="118" y="0"/>
                    <a:pt x="118" y="159"/>
                    <a:pt x="236" y="159"/>
                  </a:cubicBezTo>
                  <a:cubicBezTo>
                    <a:pt x="354" y="159"/>
                    <a:pt x="354" y="0"/>
                    <a:pt x="472" y="0"/>
                  </a:cubicBezTo>
                  <a:cubicBezTo>
                    <a:pt x="590" y="0"/>
                    <a:pt x="590" y="159"/>
                    <a:pt x="707" y="159"/>
                  </a:cubicBezTo>
                  <a:cubicBezTo>
                    <a:pt x="825" y="159"/>
                    <a:pt x="825" y="0"/>
                    <a:pt x="943" y="0"/>
                  </a:cubicBezTo>
                  <a:cubicBezTo>
                    <a:pt x="1061" y="0"/>
                    <a:pt x="1061" y="159"/>
                    <a:pt x="1179" y="159"/>
                  </a:cubicBezTo>
                  <a:cubicBezTo>
                    <a:pt x="1297" y="159"/>
                    <a:pt x="1297" y="0"/>
                    <a:pt x="1414" y="0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cxnSp>
          <p:nvCxnSpPr>
            <p:cNvPr id="119" name="Connector 119"/>
            <p:cNvCxnSpPr/>
            <p:nvPr/>
          </p:nvCxnSpPr>
          <p:spPr>
            <a:xfrm>
              <a:off x="9946353" y="4034056"/>
              <a:ext cx="340880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0" name="Connector 120"/>
            <p:cNvCxnSpPr/>
            <p:nvPr/>
          </p:nvCxnSpPr>
          <p:spPr>
            <a:xfrm>
              <a:off x="5789745" y="6077208"/>
              <a:ext cx="1917451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1" name="Connector 121"/>
            <p:cNvCxnSpPr/>
            <p:nvPr/>
          </p:nvCxnSpPr>
          <p:spPr>
            <a:xfrm>
              <a:off x="9805741" y="6077208"/>
              <a:ext cx="7382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2" name="Connector 122"/>
            <p:cNvCxnSpPr/>
            <p:nvPr/>
          </p:nvCxnSpPr>
          <p:spPr>
            <a:xfrm>
              <a:off x="7781763" y="6077208"/>
              <a:ext cx="186205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</p:grpSp>
      <p:sp>
        <p:nvSpPr>
          <p:cNvPr id="300127" name="AutoShape 123"/>
          <p:cNvSpPr/>
          <p:nvPr/>
        </p:nvSpPr>
        <p:spPr>
          <a:xfrm>
            <a:off x="624552" y="2989506"/>
            <a:ext cx="5283227" cy="735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defRPr/>
            </a:pPr>
            <a:endParaRPr lang="en-US" sz="1100"/>
          </a:p>
        </p:txBody>
      </p:sp>
      <p:sp>
        <p:nvSpPr>
          <p:cNvPr id="300134" name="AutoShape 124"/>
          <p:cNvSpPr/>
          <p:nvPr/>
        </p:nvSpPr>
        <p:spPr>
          <a:xfrm>
            <a:off x="624552" y="3352192"/>
            <a:ext cx="4322792" cy="4514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dist">
              <a:defRPr/>
            </a:pPr>
            <a:endParaRPr lang="en-US" sz="1100"/>
          </a:p>
        </p:txBody>
      </p:sp>
      <p:sp>
        <p:nvSpPr>
          <p:cNvPr id="125" name="TextBox 125"/>
          <p:cNvSpPr txBox="1"/>
          <p:nvPr/>
        </p:nvSpPr>
        <p:spPr>
          <a:xfrm>
            <a:off x="879602" y="1470522"/>
            <a:ext cx="1373505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814070" y="2095362"/>
            <a:ext cx="5502785" cy="25228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 员 情 况</a:t>
            </a:r>
          </a:p>
        </p:txBody>
      </p:sp>
      <p:sp>
        <p:nvSpPr>
          <p:cNvPr id="127" name="AutoShape 127"/>
          <p:cNvSpPr/>
          <p:nvPr/>
        </p:nvSpPr>
        <p:spPr>
          <a:xfrm>
            <a:off x="474133" y="260731"/>
            <a:ext cx="661925" cy="661925"/>
          </a:xfrm>
          <a:prstGeom prst="ellipse">
            <a:avLst/>
          </a:prstGeom>
          <a:solidFill>
            <a:srgbClr val="F35060">
              <a:alpha val="100000"/>
            </a:srgbClr>
          </a:solid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0200" cy="2952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5372100" cy="35764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200400"/>
            <a:ext cx="5219700" cy="34749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27120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1"/>
            </p:custDataLst>
          </p:nvPr>
        </p:nvSpPr>
        <p:spPr>
          <a:xfrm>
            <a:off x="642508" y="4938029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4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西藏学员来源</a:t>
            </a:r>
          </a:p>
        </p:txBody>
      </p:sp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1145518" y="1368625"/>
            <a:ext cx="9900511" cy="4391356"/>
          </a:xfrm>
          <a:prstGeom prst="roundRect">
            <a:avLst>
              <a:gd name="adj" fmla="val 6363"/>
            </a:avLst>
          </a:prstGeom>
          <a:gradFill>
            <a:gsLst>
              <a:gs pos="0">
                <a:schemeClr val="lt2">
                  <a:alpha val="0"/>
                </a:schemeClr>
              </a:gs>
              <a:gs pos="96000">
                <a:schemeClr val="lt2">
                  <a:alpha val="100000"/>
                </a:schemeClr>
              </a:gs>
            </a:gsLst>
            <a:lin ang="16200000"/>
          </a:gradFill>
          <a:ln w="1905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16200000"/>
            </a:gradFill>
            <a:prstDash val="solid"/>
          </a:ln>
        </p:spPr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642508" y="5173915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1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6" name="AutoShape 6"/>
          <p:cNvSpPr/>
          <p:nvPr>
            <p:custDataLst>
              <p:tags r:id="rId4"/>
            </p:custDataLst>
          </p:nvPr>
        </p:nvSpPr>
        <p:spPr>
          <a:xfrm>
            <a:off x="7861021" y="1599594"/>
            <a:ext cx="2967836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民族构成多样</a:t>
            </a:r>
            <a:endParaRPr lang="en-US" sz="1100"/>
          </a:p>
        </p:txBody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7861021" y="2092152"/>
            <a:ext cx="2967836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学员以藏族为主，同时包括汉族、回族等其他民族学生，充分体现了民族团结和多元文化交流的特色。</a:t>
            </a:r>
          </a:p>
        </p:txBody>
      </p:sp>
      <p:sp>
        <p:nvSpPr>
          <p:cNvPr id="8" name="AutoShape 8"/>
          <p:cNvSpPr/>
          <p:nvPr>
            <p:custDataLst>
              <p:tags r:id="rId6"/>
            </p:custDataLst>
          </p:nvPr>
        </p:nvSpPr>
        <p:spPr>
          <a:xfrm>
            <a:off x="8150097" y="3815610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9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/>
          <a:srcRect t="11544" b="11544"/>
          <a:stretch>
            <a:fillRect/>
          </a:stretch>
        </p:blipFill>
        <p:spPr>
          <a:xfrm>
            <a:off x="8089903" y="3872142"/>
            <a:ext cx="2510071" cy="1267871"/>
          </a:xfrm>
          <a:prstGeom prst="rect">
            <a:avLst/>
          </a:prstGeom>
        </p:spPr>
      </p:pic>
      <p:sp>
        <p:nvSpPr>
          <p:cNvPr id="10" name="AutoShape 10"/>
          <p:cNvSpPr/>
          <p:nvPr>
            <p:custDataLst>
              <p:tags r:id="rId8"/>
            </p:custDataLst>
          </p:nvPr>
        </p:nvSpPr>
        <p:spPr>
          <a:xfrm>
            <a:off x="8868689" y="480748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1" name="AutoShape 11"/>
          <p:cNvSpPr/>
          <p:nvPr>
            <p:custDataLst>
              <p:tags r:id="rId9"/>
            </p:custDataLst>
          </p:nvPr>
        </p:nvSpPr>
        <p:spPr>
          <a:xfrm>
            <a:off x="4619178" y="1616124"/>
            <a:ext cx="2913571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高校背景多元</a:t>
            </a:r>
            <a:endParaRPr lang="en-US" sz="1100"/>
          </a:p>
        </p:txBody>
      </p:sp>
      <p:sp>
        <p:nvSpPr>
          <p:cNvPr id="12" name="TextBox 12"/>
          <p:cNvSpPr txBox="1"/>
          <p:nvPr>
            <p:custDataLst>
              <p:tags r:id="rId10"/>
            </p:custDataLst>
          </p:nvPr>
        </p:nvSpPr>
        <p:spPr>
          <a:xfrm>
            <a:off x="4619178" y="2108682"/>
            <a:ext cx="2913571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学员毕业于西藏大学、西藏民族大学、西藏农牧学院等区内高校，以及部分内地高校如江苏连云港师范高等专科学校，学历层次涵盖专科、本科。</a:t>
            </a:r>
          </a:p>
        </p:txBody>
      </p:sp>
      <p:sp>
        <p:nvSpPr>
          <p:cNvPr id="13" name="AutoShape 13"/>
          <p:cNvSpPr/>
          <p:nvPr>
            <p:custDataLst>
              <p:tags r:id="rId11"/>
            </p:custDataLst>
          </p:nvPr>
        </p:nvSpPr>
        <p:spPr>
          <a:xfrm>
            <a:off x="4908116" y="3803564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14" name="Picture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/>
          <a:srcRect t="1593" b="1593"/>
          <a:stretch>
            <a:fillRect/>
          </a:stretch>
        </p:blipFill>
        <p:spPr>
          <a:xfrm>
            <a:off x="4806514" y="3896014"/>
            <a:ext cx="2726235" cy="1484651"/>
          </a:xfrm>
          <a:prstGeom prst="rect">
            <a:avLst/>
          </a:prstGeom>
        </p:spPr>
      </p:pic>
      <p:sp>
        <p:nvSpPr>
          <p:cNvPr id="15" name="AutoShape 15"/>
          <p:cNvSpPr/>
          <p:nvPr>
            <p:custDataLst>
              <p:tags r:id="rId13"/>
            </p:custDataLst>
          </p:nvPr>
        </p:nvSpPr>
        <p:spPr>
          <a:xfrm>
            <a:off x="7694254" y="232059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>
            <p:custDataLst>
              <p:tags r:id="rId14"/>
            </p:custDataLst>
          </p:nvPr>
        </p:nvSpPr>
        <p:spPr>
          <a:xfrm>
            <a:off x="5693382" y="508670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7" name="Freeform 17"/>
          <p:cNvSpPr/>
          <p:nvPr>
            <p:custDataLst>
              <p:tags r:id="rId15"/>
            </p:custDataLst>
          </p:nvPr>
        </p:nvSpPr>
        <p:spPr>
          <a:xfrm>
            <a:off x="5972877" y="5366195"/>
            <a:ext cx="393511" cy="3935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</a:path>
              <a:path w="304800" h="304800"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</a:path>
              <a:path w="304800" h="304800"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8" name="Freeform 18"/>
          <p:cNvSpPr/>
          <p:nvPr>
            <p:custDataLst>
              <p:tags r:id="rId16"/>
            </p:custDataLst>
          </p:nvPr>
        </p:nvSpPr>
        <p:spPr>
          <a:xfrm>
            <a:off x="9165292" y="5094559"/>
            <a:ext cx="359293" cy="3592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0883" y="184766"/>
                </a:moveTo>
                <a:lnTo>
                  <a:pt x="35557" y="89516"/>
                </a:lnTo>
                <a:cubicBezTo>
                  <a:pt x="-11849" y="144323"/>
                  <a:pt x="-11849" y="225219"/>
                  <a:pt x="35557" y="280016"/>
                </a:cubicBezTo>
                <a:lnTo>
                  <a:pt x="130883" y="184766"/>
                </a:lnTo>
                <a:close/>
              </a:path>
              <a:path w="304800" h="304800">
                <a:moveTo>
                  <a:pt x="190510" y="39605"/>
                </a:moveTo>
                <a:lnTo>
                  <a:pt x="190510" y="179108"/>
                </a:lnTo>
                <a:lnTo>
                  <a:pt x="91907" y="277749"/>
                </a:lnTo>
                <a:cubicBezTo>
                  <a:pt x="114081" y="294303"/>
                  <a:pt x="141018" y="304800"/>
                  <a:pt x="170783" y="304800"/>
                </a:cubicBezTo>
                <a:cubicBezTo>
                  <a:pt x="244821" y="304800"/>
                  <a:pt x="304800" y="244897"/>
                  <a:pt x="304800" y="170888"/>
                </a:cubicBezTo>
                <a:cubicBezTo>
                  <a:pt x="304810" y="103661"/>
                  <a:pt x="254965" y="49187"/>
                  <a:pt x="190510" y="39605"/>
                </a:cubicBezTo>
                <a:close/>
              </a:path>
              <a:path w="304800" h="304800">
                <a:moveTo>
                  <a:pt x="152400" y="152552"/>
                </a:moveTo>
                <a:lnTo>
                  <a:pt x="152400" y="0"/>
                </a:lnTo>
                <a:cubicBezTo>
                  <a:pt x="110881" y="2572"/>
                  <a:pt x="73371" y="18459"/>
                  <a:pt x="43082" y="43215"/>
                </a:cubicBezTo>
                <a:lnTo>
                  <a:pt x="152400" y="152552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AutoShape 19"/>
          <p:cNvSpPr/>
          <p:nvPr>
            <p:custDataLst>
              <p:tags r:id="rId17"/>
            </p:custDataLst>
          </p:nvPr>
        </p:nvSpPr>
        <p:spPr>
          <a:xfrm>
            <a:off x="1378393" y="1632654"/>
            <a:ext cx="2955042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地域分布广泛</a:t>
            </a:r>
            <a:endParaRPr lang="en-US" sz="1100"/>
          </a:p>
        </p:txBody>
      </p:sp>
      <p:sp>
        <p:nvSpPr>
          <p:cNvPr id="20" name="TextBox 20"/>
          <p:cNvSpPr txBox="1"/>
          <p:nvPr>
            <p:custDataLst>
              <p:tags r:id="rId18"/>
            </p:custDataLst>
          </p:nvPr>
        </p:nvSpPr>
        <p:spPr>
          <a:xfrm>
            <a:off x="1471799" y="2125212"/>
            <a:ext cx="2768229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本期学员来自西藏自治区多个地市，包括拉萨市、</a:t>
            </a: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山南</a:t>
            </a: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市、日喀则市等，覆盖了西藏东部、中部和西部地区，体现了项目的广泛影响力。</a:t>
            </a:r>
          </a:p>
        </p:txBody>
      </p:sp>
      <p:sp>
        <p:nvSpPr>
          <p:cNvPr id="21" name="AutoShape 21"/>
          <p:cNvSpPr/>
          <p:nvPr>
            <p:custDataLst>
              <p:tags r:id="rId19"/>
            </p:custDataLst>
          </p:nvPr>
        </p:nvSpPr>
        <p:spPr>
          <a:xfrm>
            <a:off x="1537210" y="3848669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22" name="Picture 2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8"/>
          <a:srcRect t="11258" b="11258"/>
          <a:stretch>
            <a:fillRect/>
          </a:stretch>
        </p:blipFill>
        <p:spPr>
          <a:xfrm>
            <a:off x="1617020" y="3905202"/>
            <a:ext cx="2458663" cy="1267871"/>
          </a:xfrm>
          <a:prstGeom prst="rect">
            <a:avLst/>
          </a:prstGeom>
        </p:spPr>
      </p:pic>
      <p:sp>
        <p:nvSpPr>
          <p:cNvPr id="23" name="AutoShape 23"/>
          <p:cNvSpPr/>
          <p:nvPr>
            <p:custDataLst>
              <p:tags r:id="rId21"/>
            </p:custDataLst>
          </p:nvPr>
        </p:nvSpPr>
        <p:spPr>
          <a:xfrm>
            <a:off x="4466364" y="233712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4" name="AutoShape 24"/>
          <p:cNvSpPr/>
          <p:nvPr>
            <p:custDataLst>
              <p:tags r:id="rId22"/>
            </p:custDataLst>
          </p:nvPr>
        </p:nvSpPr>
        <p:spPr>
          <a:xfrm>
            <a:off x="2370102" y="484054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25" name="Freeform 25"/>
          <p:cNvSpPr/>
          <p:nvPr>
            <p:custDataLst>
              <p:tags r:id="rId23"/>
            </p:custDataLst>
          </p:nvPr>
        </p:nvSpPr>
        <p:spPr>
          <a:xfrm>
            <a:off x="2582871" y="5053309"/>
            <a:ext cx="526963" cy="52696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学员特点分析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4620233" y="1328696"/>
            <a:ext cx="2959703" cy="4686300"/>
          </a:xfrm>
          <a:custGeom>
            <a:avLst/>
            <a:gdLst/>
            <a:ahLst/>
            <a:cxnLst/>
            <a:rect l="l" t="t" r="r" b="b"/>
            <a:pathLst>
              <a:path w="2959688" h="4686300">
                <a:moveTo>
                  <a:pt x="796424" y="3221313"/>
                </a:moveTo>
                <a:cubicBezTo>
                  <a:pt x="796424" y="3314298"/>
                  <a:pt x="818231" y="3401590"/>
                  <a:pt x="856630" y="3479394"/>
                </a:cubicBezTo>
                <a:lnTo>
                  <a:pt x="924980" y="3586872"/>
                </a:lnTo>
                <a:lnTo>
                  <a:pt x="937623" y="3593470"/>
                </a:lnTo>
                <a:cubicBezTo>
                  <a:pt x="968578" y="3613380"/>
                  <a:pt x="997518" y="3635898"/>
                  <a:pt x="1024085" y="3660550"/>
                </a:cubicBezTo>
                <a:cubicBezTo>
                  <a:pt x="1035471" y="3660550"/>
                  <a:pt x="1035471" y="3660550"/>
                  <a:pt x="1035471" y="3660550"/>
                </a:cubicBezTo>
                <a:cubicBezTo>
                  <a:pt x="1145534" y="3793287"/>
                  <a:pt x="1308732" y="3880515"/>
                  <a:pt x="1494702" y="3880515"/>
                </a:cubicBezTo>
                <a:cubicBezTo>
                  <a:pt x="1634179" y="3880515"/>
                  <a:pt x="1760847" y="3831449"/>
                  <a:pt x="1861897" y="3750918"/>
                </a:cubicBezTo>
                <a:lnTo>
                  <a:pt x="1943299" y="3670990"/>
                </a:lnTo>
                <a:lnTo>
                  <a:pt x="1943299" y="3665017"/>
                </a:lnTo>
                <a:cubicBezTo>
                  <a:pt x="1943299" y="3663594"/>
                  <a:pt x="1943299" y="3663594"/>
                  <a:pt x="1943299" y="3663594"/>
                </a:cubicBezTo>
                <a:cubicBezTo>
                  <a:pt x="2076036" y="3553531"/>
                  <a:pt x="2163264" y="3390333"/>
                  <a:pt x="2163264" y="3204363"/>
                </a:cubicBezTo>
                <a:cubicBezTo>
                  <a:pt x="2163264" y="3064886"/>
                  <a:pt x="2114198" y="2938217"/>
                  <a:pt x="2033667" y="2837167"/>
                </a:cubicBezTo>
                <a:lnTo>
                  <a:pt x="1996230" y="2799039"/>
                </a:lnTo>
                <a:lnTo>
                  <a:pt x="1953728" y="2763929"/>
                </a:lnTo>
                <a:cubicBezTo>
                  <a:pt x="1846590" y="2656712"/>
                  <a:pt x="1780222" y="2508695"/>
                  <a:pt x="1780222" y="2345497"/>
                </a:cubicBezTo>
                <a:lnTo>
                  <a:pt x="1781113" y="2336573"/>
                </a:lnTo>
                <a:lnTo>
                  <a:pt x="1780222" y="2327648"/>
                </a:lnTo>
                <a:cubicBezTo>
                  <a:pt x="1780222" y="2164450"/>
                  <a:pt x="1846590" y="2017382"/>
                  <a:pt x="1953728" y="1911114"/>
                </a:cubicBezTo>
                <a:lnTo>
                  <a:pt x="1966122" y="1900974"/>
                </a:lnTo>
                <a:lnTo>
                  <a:pt x="2033667" y="1832182"/>
                </a:lnTo>
                <a:cubicBezTo>
                  <a:pt x="2114198" y="1731133"/>
                  <a:pt x="2163264" y="1604464"/>
                  <a:pt x="2163264" y="1464987"/>
                </a:cubicBezTo>
                <a:cubicBezTo>
                  <a:pt x="2163264" y="1325510"/>
                  <a:pt x="2114198" y="1198842"/>
                  <a:pt x="2033667" y="1097791"/>
                </a:cubicBezTo>
                <a:lnTo>
                  <a:pt x="1953741" y="1016390"/>
                </a:lnTo>
                <a:lnTo>
                  <a:pt x="1947765" y="1016390"/>
                </a:lnTo>
                <a:cubicBezTo>
                  <a:pt x="1946342" y="1016390"/>
                  <a:pt x="1946342" y="1016390"/>
                  <a:pt x="1946342" y="1016390"/>
                </a:cubicBezTo>
                <a:cubicBezTo>
                  <a:pt x="1836279" y="883652"/>
                  <a:pt x="1673081" y="796425"/>
                  <a:pt x="1487111" y="796425"/>
                </a:cubicBezTo>
                <a:cubicBezTo>
                  <a:pt x="1301142" y="796425"/>
                  <a:pt x="1137944" y="883652"/>
                  <a:pt x="1027880" y="1016390"/>
                </a:cubicBezTo>
                <a:cubicBezTo>
                  <a:pt x="1020289" y="1016390"/>
                  <a:pt x="1020289" y="1016390"/>
                  <a:pt x="1020289" y="1016390"/>
                </a:cubicBezTo>
                <a:lnTo>
                  <a:pt x="1012185" y="1022677"/>
                </a:lnTo>
                <a:lnTo>
                  <a:pt x="930979" y="1105382"/>
                </a:lnTo>
                <a:cubicBezTo>
                  <a:pt x="850448" y="1206432"/>
                  <a:pt x="801382" y="1333100"/>
                  <a:pt x="801382" y="1472577"/>
                </a:cubicBezTo>
                <a:cubicBezTo>
                  <a:pt x="801382" y="1658547"/>
                  <a:pt x="888610" y="1821745"/>
                  <a:pt x="1021347" y="1931809"/>
                </a:cubicBezTo>
                <a:cubicBezTo>
                  <a:pt x="1021347" y="1939400"/>
                  <a:pt x="1021347" y="1939400"/>
                  <a:pt x="1021347" y="1939400"/>
                </a:cubicBezTo>
                <a:lnTo>
                  <a:pt x="1042572" y="1966758"/>
                </a:lnTo>
                <a:lnTo>
                  <a:pt x="1078269" y="2010034"/>
                </a:lnTo>
                <a:lnTo>
                  <a:pt x="1083222" y="2019153"/>
                </a:lnTo>
                <a:lnTo>
                  <a:pt x="1088427" y="2025862"/>
                </a:lnTo>
                <a:lnTo>
                  <a:pt x="1126693" y="2099187"/>
                </a:lnTo>
                <a:lnTo>
                  <a:pt x="1132890" y="2110595"/>
                </a:lnTo>
                <a:lnTo>
                  <a:pt x="1133247" y="2111746"/>
                </a:lnTo>
                <a:lnTo>
                  <a:pt x="1139862" y="2124421"/>
                </a:lnTo>
                <a:cubicBezTo>
                  <a:pt x="1168306" y="2193685"/>
                  <a:pt x="1184424" y="2269591"/>
                  <a:pt x="1184424" y="2349292"/>
                </a:cubicBezTo>
                <a:cubicBezTo>
                  <a:pt x="1184424" y="2471691"/>
                  <a:pt x="1147092" y="2585016"/>
                  <a:pt x="1083227" y="2678861"/>
                </a:cubicBezTo>
                <a:lnTo>
                  <a:pt x="1016389" y="2759246"/>
                </a:lnTo>
                <a:lnTo>
                  <a:pt x="1016389" y="2762082"/>
                </a:lnTo>
                <a:cubicBezTo>
                  <a:pt x="883652" y="2872146"/>
                  <a:pt x="796424" y="3035344"/>
                  <a:pt x="796424" y="3221313"/>
                </a:cubicBezTo>
                <a:close/>
              </a:path>
              <a:path w="2959688" h="4686300">
                <a:moveTo>
                  <a:pt x="0" y="4098028"/>
                </a:moveTo>
                <a:cubicBezTo>
                  <a:pt x="0" y="3942421"/>
                  <a:pt x="56888" y="3801995"/>
                  <a:pt x="151700" y="3699522"/>
                </a:cubicBezTo>
                <a:cubicBezTo>
                  <a:pt x="151700" y="3691931"/>
                  <a:pt x="151700" y="3691931"/>
                  <a:pt x="151700" y="3691931"/>
                </a:cubicBezTo>
                <a:cubicBezTo>
                  <a:pt x="295815" y="3581867"/>
                  <a:pt x="386835" y="3414874"/>
                  <a:pt x="386835" y="3221313"/>
                </a:cubicBezTo>
                <a:cubicBezTo>
                  <a:pt x="386835" y="3031548"/>
                  <a:pt x="295815" y="2860760"/>
                  <a:pt x="151700" y="2750696"/>
                </a:cubicBezTo>
                <a:cubicBezTo>
                  <a:pt x="151700" y="2739310"/>
                  <a:pt x="151700" y="2739310"/>
                  <a:pt x="151700" y="2739310"/>
                </a:cubicBezTo>
                <a:lnTo>
                  <a:pt x="121836" y="2699360"/>
                </a:lnTo>
                <a:lnTo>
                  <a:pt x="104956" y="2678861"/>
                </a:lnTo>
                <a:lnTo>
                  <a:pt x="100895" y="2671347"/>
                </a:lnTo>
                <a:lnTo>
                  <a:pt x="87998" y="2654094"/>
                </a:lnTo>
                <a:cubicBezTo>
                  <a:pt x="31999" y="2563540"/>
                  <a:pt x="0" y="2457509"/>
                  <a:pt x="0" y="2340803"/>
                </a:cubicBezTo>
                <a:cubicBezTo>
                  <a:pt x="0" y="2177605"/>
                  <a:pt x="65421" y="2029589"/>
                  <a:pt x="171611" y="1922371"/>
                </a:cubicBezTo>
                <a:lnTo>
                  <a:pt x="227502" y="1875831"/>
                </a:lnTo>
                <a:lnTo>
                  <a:pt x="254196" y="1850447"/>
                </a:lnTo>
                <a:cubicBezTo>
                  <a:pt x="340594" y="1747974"/>
                  <a:pt x="391793" y="1617748"/>
                  <a:pt x="391793" y="1472577"/>
                </a:cubicBezTo>
                <a:cubicBezTo>
                  <a:pt x="391793" y="1282812"/>
                  <a:pt x="300773" y="1112024"/>
                  <a:pt x="156658" y="1001960"/>
                </a:cubicBezTo>
                <a:cubicBezTo>
                  <a:pt x="156658" y="990574"/>
                  <a:pt x="156658" y="990574"/>
                  <a:pt x="156658" y="990574"/>
                </a:cubicBezTo>
                <a:cubicBezTo>
                  <a:pt x="61846" y="884306"/>
                  <a:pt x="4958" y="747675"/>
                  <a:pt x="4958" y="592067"/>
                </a:cubicBezTo>
                <a:cubicBezTo>
                  <a:pt x="4958" y="265671"/>
                  <a:pt x="266640" y="0"/>
                  <a:pt x="592795" y="0"/>
                </a:cubicBezTo>
                <a:lnTo>
                  <a:pt x="601535" y="885"/>
                </a:lnTo>
                <a:lnTo>
                  <a:pt x="610397" y="0"/>
                </a:lnTo>
                <a:cubicBezTo>
                  <a:pt x="766004" y="0"/>
                  <a:pt x="906430" y="56887"/>
                  <a:pt x="1008903" y="151700"/>
                </a:cubicBezTo>
                <a:cubicBezTo>
                  <a:pt x="1016494" y="151700"/>
                  <a:pt x="1016494" y="151700"/>
                  <a:pt x="1016494" y="151700"/>
                </a:cubicBezTo>
                <a:cubicBezTo>
                  <a:pt x="1126558" y="295815"/>
                  <a:pt x="1293551" y="386835"/>
                  <a:pt x="1487111" y="386835"/>
                </a:cubicBezTo>
                <a:cubicBezTo>
                  <a:pt x="1676876" y="386835"/>
                  <a:pt x="1847665" y="295815"/>
                  <a:pt x="1957729" y="151700"/>
                </a:cubicBezTo>
                <a:cubicBezTo>
                  <a:pt x="1969115" y="151700"/>
                  <a:pt x="1969115" y="151700"/>
                  <a:pt x="1969115" y="151700"/>
                </a:cubicBezTo>
                <a:cubicBezTo>
                  <a:pt x="2075383" y="56887"/>
                  <a:pt x="2212014" y="0"/>
                  <a:pt x="2367621" y="0"/>
                </a:cubicBezTo>
                <a:lnTo>
                  <a:pt x="2369738" y="211"/>
                </a:lnTo>
                <a:lnTo>
                  <a:pt x="2371851" y="0"/>
                </a:lnTo>
                <a:cubicBezTo>
                  <a:pt x="2657237" y="0"/>
                  <a:pt x="2893260" y="200499"/>
                  <a:pt x="2947807" y="469284"/>
                </a:cubicBezTo>
                <a:lnTo>
                  <a:pt x="2956790" y="559251"/>
                </a:lnTo>
                <a:lnTo>
                  <a:pt x="2959688" y="587837"/>
                </a:lnTo>
                <a:lnTo>
                  <a:pt x="2959666" y="588053"/>
                </a:lnTo>
                <a:lnTo>
                  <a:pt x="2959688" y="588272"/>
                </a:lnTo>
                <a:cubicBezTo>
                  <a:pt x="2959688" y="743879"/>
                  <a:pt x="2902800" y="884306"/>
                  <a:pt x="2807988" y="986779"/>
                </a:cubicBezTo>
                <a:cubicBezTo>
                  <a:pt x="2807988" y="994369"/>
                  <a:pt x="2807988" y="994369"/>
                  <a:pt x="2807988" y="994369"/>
                </a:cubicBezTo>
                <a:cubicBezTo>
                  <a:pt x="2663873" y="1104433"/>
                  <a:pt x="2572853" y="1271426"/>
                  <a:pt x="2572853" y="1464987"/>
                </a:cubicBezTo>
                <a:cubicBezTo>
                  <a:pt x="2572853" y="1607311"/>
                  <a:pt x="2624052" y="1738960"/>
                  <a:pt x="2710450" y="1842323"/>
                </a:cubicBezTo>
                <a:lnTo>
                  <a:pt x="2746695" y="1876987"/>
                </a:lnTo>
                <a:lnTo>
                  <a:pt x="2788077" y="1911114"/>
                </a:lnTo>
                <a:cubicBezTo>
                  <a:pt x="2894267" y="2017382"/>
                  <a:pt x="2959688" y="2164450"/>
                  <a:pt x="2959688" y="2327648"/>
                </a:cubicBezTo>
                <a:lnTo>
                  <a:pt x="2958870" y="2336594"/>
                </a:lnTo>
                <a:lnTo>
                  <a:pt x="2959688" y="2345497"/>
                </a:lnTo>
                <a:cubicBezTo>
                  <a:pt x="2959688" y="2508695"/>
                  <a:pt x="2894267" y="2656712"/>
                  <a:pt x="2788077" y="2763929"/>
                </a:cubicBezTo>
                <a:lnTo>
                  <a:pt x="2707346" y="2831154"/>
                </a:lnTo>
                <a:lnTo>
                  <a:pt x="2636378" y="2937743"/>
                </a:lnTo>
                <a:cubicBezTo>
                  <a:pt x="2595608" y="3017444"/>
                  <a:pt x="2572853" y="3107583"/>
                  <a:pt x="2572853" y="3204363"/>
                </a:cubicBezTo>
                <a:cubicBezTo>
                  <a:pt x="2572853" y="3394128"/>
                  <a:pt x="2663873" y="3564917"/>
                  <a:pt x="2807988" y="3674980"/>
                </a:cubicBezTo>
                <a:cubicBezTo>
                  <a:pt x="2807988" y="3686366"/>
                  <a:pt x="2807988" y="3686366"/>
                  <a:pt x="2807988" y="3686366"/>
                </a:cubicBezTo>
                <a:cubicBezTo>
                  <a:pt x="2902800" y="3792635"/>
                  <a:pt x="2959688" y="3929266"/>
                  <a:pt x="2959688" y="4084873"/>
                </a:cubicBezTo>
                <a:lnTo>
                  <a:pt x="2959477" y="4086989"/>
                </a:lnTo>
                <a:lnTo>
                  <a:pt x="2959688" y="4089102"/>
                </a:lnTo>
                <a:cubicBezTo>
                  <a:pt x="2959688" y="4374487"/>
                  <a:pt x="2759189" y="4610511"/>
                  <a:pt x="2490404" y="4665058"/>
                </a:cubicBezTo>
                <a:lnTo>
                  <a:pt x="2401088" y="4673976"/>
                </a:lnTo>
                <a:lnTo>
                  <a:pt x="2371851" y="4676940"/>
                </a:lnTo>
                <a:lnTo>
                  <a:pt x="2371630" y="4676918"/>
                </a:lnTo>
                <a:lnTo>
                  <a:pt x="2371416" y="4676939"/>
                </a:lnTo>
                <a:cubicBezTo>
                  <a:pt x="2215809" y="4676939"/>
                  <a:pt x="2075383" y="4620052"/>
                  <a:pt x="1972910" y="4525239"/>
                </a:cubicBezTo>
                <a:cubicBezTo>
                  <a:pt x="1965319" y="4525239"/>
                  <a:pt x="1965319" y="4525239"/>
                  <a:pt x="1965319" y="4525239"/>
                </a:cubicBezTo>
                <a:cubicBezTo>
                  <a:pt x="1855255" y="4381124"/>
                  <a:pt x="1688262" y="4290104"/>
                  <a:pt x="1494702" y="4290104"/>
                </a:cubicBezTo>
                <a:cubicBezTo>
                  <a:pt x="1304937" y="4290104"/>
                  <a:pt x="1134148" y="4381124"/>
                  <a:pt x="1024085" y="4525239"/>
                </a:cubicBezTo>
                <a:cubicBezTo>
                  <a:pt x="1012699" y="4525239"/>
                  <a:pt x="1012699" y="4525239"/>
                  <a:pt x="1012699" y="4525239"/>
                </a:cubicBezTo>
                <a:cubicBezTo>
                  <a:pt x="959564" y="4572645"/>
                  <a:pt x="898840" y="4610570"/>
                  <a:pt x="831947" y="4636644"/>
                </a:cubicBezTo>
                <a:lnTo>
                  <a:pt x="800537" y="4645614"/>
                </a:lnTo>
                <a:lnTo>
                  <a:pt x="706900" y="4674410"/>
                </a:lnTo>
                <a:cubicBezTo>
                  <a:pt x="668427" y="4682208"/>
                  <a:pt x="628606" y="4686300"/>
                  <a:pt x="587837" y="4686300"/>
                </a:cubicBezTo>
                <a:cubicBezTo>
                  <a:pt x="261682" y="4686300"/>
                  <a:pt x="0" y="4424424"/>
                  <a:pt x="0" y="4098028"/>
                </a:cubicBezTo>
              </a:path>
            </a:pathLst>
          </a:custGeom>
          <a:solidFill>
            <a:schemeClr val="dk1">
              <a:alpha val="5000"/>
            </a:schemeClr>
          </a:solidFill>
        </p:spPr>
        <p:txBody>
          <a:bodyPr vert="horz" wrap="square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 rot="10800000">
            <a:off x="7342763" y="4051131"/>
            <a:ext cx="1020318" cy="1020318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571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>
              <a:defRPr/>
            </a:pP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 rot="5400000">
            <a:off x="7342763" y="2277100"/>
            <a:ext cx="1020318" cy="1020318"/>
          </a:xfrm>
          <a:prstGeom prst="ellipse">
            <a:avLst/>
          </a:prstGeom>
          <a:solidFill>
            <a:schemeClr val="accent4">
              <a:alpha val="100000"/>
            </a:schemeClr>
          </a:solidFill>
          <a:ln w="57150">
            <a:solidFill>
              <a:schemeClr val="lt1">
                <a:alpha val="100000"/>
              </a:schemeClr>
            </a:solidFill>
            <a:prstDash val="solid"/>
          </a:ln>
        </p:spPr>
      </p:sp>
      <p:sp>
        <p:nvSpPr>
          <p:cNvPr id="6" name="AutoShape 6"/>
          <p:cNvSpPr/>
          <p:nvPr/>
        </p:nvSpPr>
        <p:spPr>
          <a:xfrm>
            <a:off x="3846517" y="2294245"/>
            <a:ext cx="1020318" cy="1020318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57150">
            <a:solidFill>
              <a:schemeClr val="lt1">
                <a:alpha val="100000"/>
              </a:schemeClr>
            </a:solidFill>
            <a:prstDash val="solid"/>
          </a:ln>
        </p:spPr>
      </p:sp>
      <p:sp>
        <p:nvSpPr>
          <p:cNvPr id="7" name="AutoShape 7"/>
          <p:cNvSpPr/>
          <p:nvPr/>
        </p:nvSpPr>
        <p:spPr>
          <a:xfrm rot="16200000">
            <a:off x="3846517" y="4051131"/>
            <a:ext cx="1020318" cy="1020318"/>
          </a:xfrm>
          <a:prstGeom prst="ellipse">
            <a:avLst/>
          </a:prstGeom>
          <a:solidFill>
            <a:schemeClr val="accent4">
              <a:alpha val="100000"/>
            </a:schemeClr>
          </a:solidFill>
          <a:ln w="571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85002" y="2273290"/>
            <a:ext cx="1019175" cy="1019175"/>
          </a:xfrm>
          <a:prstGeom prst="ellipse">
            <a:avLst/>
          </a:prstGeom>
          <a:ln w="38100">
            <a:solidFill>
              <a:schemeClr val="lt2"/>
            </a:solidFill>
            <a:prstDash val="solid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85573" y="4051703"/>
            <a:ext cx="1019175" cy="1019175"/>
          </a:xfrm>
          <a:prstGeom prst="ellipse">
            <a:avLst/>
          </a:prstGeom>
          <a:ln w="38100">
            <a:solidFill>
              <a:schemeClr val="lt2"/>
            </a:solidFill>
            <a:prstDash val="solid"/>
          </a:ln>
        </p:spPr>
      </p:pic>
      <p:sp>
        <p:nvSpPr>
          <p:cNvPr id="10" name="Freeform 10"/>
          <p:cNvSpPr/>
          <p:nvPr/>
        </p:nvSpPr>
        <p:spPr>
          <a:xfrm>
            <a:off x="4146721" y="2594449"/>
            <a:ext cx="419910" cy="41991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</a:path>
              <a:path w="304800" h="304800"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</a:path>
              <a:path w="304800" h="304800"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</a:path>
              <a:path w="304800" h="304800"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</a:path>
              <a:path w="304800" h="304800"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</a:path>
              <a:path w="304800" h="304800"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</a:path>
              <a:path w="304800" h="304800"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</a:path>
              <a:path w="304800" h="304800"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Freeform 11"/>
          <p:cNvSpPr/>
          <p:nvPr/>
        </p:nvSpPr>
        <p:spPr>
          <a:xfrm>
            <a:off x="7643372" y="2577709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28"/>
                  <a:pt x="236563" y="0"/>
                  <a:pt x="152400" y="0"/>
                </a:cubicBezTo>
                <a:cubicBezTo>
                  <a:pt x="68228" y="0"/>
                  <a:pt x="0" y="68228"/>
                  <a:pt x="0" y="152400"/>
                </a:cubicBezTo>
                <a:cubicBezTo>
                  <a:pt x="0" y="236563"/>
                  <a:pt x="68228" y="304800"/>
                  <a:pt x="152400" y="304800"/>
                </a:cubicBezTo>
                <a:close/>
              </a:path>
              <a:path w="304800" h="304800">
                <a:moveTo>
                  <a:pt x="152400" y="76200"/>
                </a:moveTo>
                <a:lnTo>
                  <a:pt x="228600" y="152400"/>
                </a:lnTo>
                <a:lnTo>
                  <a:pt x="171450" y="152400"/>
                </a:lnTo>
                <a:lnTo>
                  <a:pt x="171450" y="228600"/>
                </a:lnTo>
                <a:lnTo>
                  <a:pt x="133350" y="228600"/>
                </a:lnTo>
                <a:lnTo>
                  <a:pt x="133350" y="152400"/>
                </a:lnTo>
                <a:lnTo>
                  <a:pt x="76200" y="152400"/>
                </a:lnTo>
                <a:lnTo>
                  <a:pt x="152400" y="762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2" name="Freeform 12"/>
          <p:cNvSpPr/>
          <p:nvPr/>
        </p:nvSpPr>
        <p:spPr>
          <a:xfrm>
            <a:off x="4147126" y="435174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cubicBezTo>
                  <a:pt x="68237" y="0"/>
                  <a:pt x="0" y="68237"/>
                  <a:pt x="0" y="152400"/>
                </a:cubicBezTo>
                <a:cubicBezTo>
                  <a:pt x="0" y="236563"/>
                  <a:pt x="68237" y="304800"/>
                  <a:pt x="152400" y="304800"/>
                </a:cubicBez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37"/>
                  <a:pt x="236563" y="0"/>
                  <a:pt x="152400" y="0"/>
                </a:cubicBezTo>
                <a:close/>
              </a:path>
              <a:path w="304800" h="304800">
                <a:moveTo>
                  <a:pt x="128778" y="222723"/>
                </a:moveTo>
                <a:lnTo>
                  <a:pt x="58655" y="152591"/>
                </a:lnTo>
                <a:lnTo>
                  <a:pt x="85592" y="125654"/>
                </a:lnTo>
                <a:lnTo>
                  <a:pt x="128768" y="168850"/>
                </a:lnTo>
                <a:lnTo>
                  <a:pt x="220370" y="77248"/>
                </a:lnTo>
                <a:lnTo>
                  <a:pt x="247307" y="104184"/>
                </a:lnTo>
                <a:lnTo>
                  <a:pt x="128778" y="222723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3" name="Freeform 13"/>
          <p:cNvSpPr/>
          <p:nvPr/>
        </p:nvSpPr>
        <p:spPr>
          <a:xfrm>
            <a:off x="7643372" y="435174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</a:path>
              <a:path w="304800" h="304800"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4" name="TextBox 14"/>
          <p:cNvSpPr txBox="1"/>
          <p:nvPr/>
        </p:nvSpPr>
        <p:spPr>
          <a:xfrm>
            <a:off x="476023" y="2227046"/>
            <a:ext cx="3057357" cy="269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语言能力突出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9060" y="2551141"/>
            <a:ext cx="2864321" cy="132486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多数学员具备良好的汉语沟通能力，部分学员还掌握英语基础，为在内地就业创业提供了语言优势。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6023" y="4051131"/>
            <a:ext cx="3057357" cy="269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专业技能扎实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9060" y="4375225"/>
            <a:ext cx="2864321" cy="14286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学员专业涵盖旅游管理、电子商务、藏医药学等实用领域，部分学员在校期间已获得相关职业资格证书。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50753" y="2227046"/>
            <a:ext cx="3198641" cy="3293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文化适应性强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50753" y="2551141"/>
            <a:ext cx="2864168" cy="132486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经过前期选拔和培训，学员展现出较强的跨文化适应能力，能够快速融入内地工作生活环境。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650753" y="4051131"/>
            <a:ext cx="3064770" cy="269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0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就业</a:t>
            </a:r>
            <a:r>
              <a:rPr lang="en-US" sz="20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意愿强烈</a:t>
            </a:r>
            <a:endParaRPr lang="en-US" sz="2000" b="1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650753" y="4375225"/>
            <a:ext cx="2864168" cy="14286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100%的学员表示有</a:t>
            </a:r>
            <a:r>
              <a:rPr lang="zh-CN" altLang="en-US" sz="14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强烈就业</a:t>
            </a:r>
            <a:r>
              <a:rPr lang="en-US" sz="14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意向</a:t>
            </a:r>
            <a:r>
              <a:rPr lang="en-US" sz="14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，</a:t>
            </a:r>
            <a:r>
              <a:rPr lang="zh-CN" altLang="en-US" sz="14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帮助大家进行</a:t>
            </a:r>
            <a:r>
              <a:rPr lang="en-US" sz="14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</a:t>
            </a:r>
            <a:r>
              <a:rPr lang="zh-CN" altLang="en-US" sz="14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职业</a:t>
            </a:r>
            <a:r>
              <a:rPr lang="en-US" sz="14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规划</a:t>
            </a:r>
            <a:r>
              <a:rPr lang="zh-CN" altLang="en-US" sz="14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和就业</a:t>
            </a:r>
            <a:r>
              <a:rPr lang="en-US" sz="14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学员参与期望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-227" y="1719338"/>
            <a:ext cx="12192000" cy="2034324"/>
          </a:xfrm>
          <a:prstGeom prst="rect">
            <a:avLst/>
          </a:prstGeom>
        </p:spPr>
      </p:pic>
      <p:sp>
        <p:nvSpPr>
          <p:cNvPr id="4" name="AutoShape 4"/>
          <p:cNvSpPr/>
          <p:nvPr>
            <p:custDataLst>
              <p:tags r:id="rId1"/>
            </p:custDataLst>
          </p:nvPr>
        </p:nvSpPr>
        <p:spPr>
          <a:xfrm>
            <a:off x="529020" y="4865151"/>
            <a:ext cx="3505826" cy="1475883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5" name="AutoShape 5"/>
          <p:cNvSpPr/>
          <p:nvPr>
            <p:custDataLst>
              <p:tags r:id="rId2"/>
            </p:custDataLst>
          </p:nvPr>
        </p:nvSpPr>
        <p:spPr>
          <a:xfrm>
            <a:off x="1873326" y="3350659"/>
            <a:ext cx="817215" cy="81721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>
            <p:custDataLst>
              <p:tags r:id="rId3"/>
            </p:custDataLst>
          </p:nvPr>
        </p:nvSpPr>
        <p:spPr>
          <a:xfrm>
            <a:off x="2098764" y="3576098"/>
            <a:ext cx="366338" cy="36633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7" name="AutoShape 7"/>
          <p:cNvSpPr/>
          <p:nvPr>
            <p:custDataLst>
              <p:tags r:id="rId4"/>
            </p:custDataLst>
          </p:nvPr>
        </p:nvSpPr>
        <p:spPr>
          <a:xfrm>
            <a:off x="792552" y="4264809"/>
            <a:ext cx="29787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217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职业技能提升</a:t>
            </a:r>
            <a:endParaRPr lang="en-US" sz="1100"/>
          </a:p>
        </p:txBody>
      </p:sp>
      <p:sp>
        <p:nvSpPr>
          <p:cNvPr id="8" name="TextBox 8"/>
          <p:cNvSpPr txBox="1"/>
          <p:nvPr>
            <p:custDataLst>
              <p:tags r:id="rId5"/>
            </p:custDataLst>
          </p:nvPr>
        </p:nvSpPr>
        <p:spPr>
          <a:xfrm>
            <a:off x="723582" y="5039353"/>
            <a:ext cx="3116702" cy="1140785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希望通过系统培训掌握市场营销、财务管理、电商运营等实用技能，弥补学校教育与职场需求的差距。</a:t>
            </a:r>
          </a:p>
        </p:txBody>
      </p:sp>
      <p:sp>
        <p:nvSpPr>
          <p:cNvPr id="9" name="AutoShape 9"/>
          <p:cNvSpPr/>
          <p:nvPr>
            <p:custDataLst>
              <p:tags r:id="rId6"/>
            </p:custDataLst>
          </p:nvPr>
        </p:nvSpPr>
        <p:spPr>
          <a:xfrm>
            <a:off x="4338324" y="4865151"/>
            <a:ext cx="3505826" cy="1475883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0" name="AutoShape 10"/>
          <p:cNvSpPr/>
          <p:nvPr>
            <p:custDataLst>
              <p:tags r:id="rId7"/>
            </p:custDataLst>
          </p:nvPr>
        </p:nvSpPr>
        <p:spPr>
          <a:xfrm>
            <a:off x="5682630" y="3350659"/>
            <a:ext cx="817215" cy="817215"/>
          </a:xfrm>
          <a:prstGeom prst="ellipse">
            <a:avLst/>
          </a:prstGeom>
          <a:solidFill>
            <a:schemeClr val="accent2">
              <a:alpha val="100000"/>
              <a:lumMod val="50000"/>
            </a:schemeClr>
          </a:solidFill>
        </p:spPr>
      </p:sp>
      <p:sp>
        <p:nvSpPr>
          <p:cNvPr id="11" name="AutoShape 11"/>
          <p:cNvSpPr/>
          <p:nvPr>
            <p:custDataLst>
              <p:tags r:id="rId8"/>
            </p:custDataLst>
          </p:nvPr>
        </p:nvSpPr>
        <p:spPr>
          <a:xfrm>
            <a:off x="4523319" y="4264809"/>
            <a:ext cx="3135837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217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就业渠道拓展</a:t>
            </a:r>
            <a:endParaRPr lang="en-US" sz="1100"/>
          </a:p>
        </p:txBody>
      </p:sp>
      <p:sp>
        <p:nvSpPr>
          <p:cNvPr id="12" name="TextBox 12"/>
          <p:cNvSpPr txBox="1"/>
          <p:nvPr>
            <p:custDataLst>
              <p:tags r:id="rId9"/>
            </p:custDataLst>
          </p:nvPr>
        </p:nvSpPr>
        <p:spPr>
          <a:xfrm>
            <a:off x="4532887" y="5039353"/>
            <a:ext cx="3116702" cy="1140785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期待通过项目搭建的平台，获得优质企业实习和就业机会，实现从校园到职场的顺利过渡。</a:t>
            </a:r>
          </a:p>
        </p:txBody>
      </p:sp>
      <p:sp>
        <p:nvSpPr>
          <p:cNvPr id="13" name="AutoShape 13"/>
          <p:cNvSpPr/>
          <p:nvPr>
            <p:custDataLst>
              <p:tags r:id="rId10"/>
            </p:custDataLst>
          </p:nvPr>
        </p:nvSpPr>
        <p:spPr>
          <a:xfrm>
            <a:off x="8157154" y="4865151"/>
            <a:ext cx="3505826" cy="1475883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4" name="AutoShape 14"/>
          <p:cNvSpPr/>
          <p:nvPr>
            <p:custDataLst>
              <p:tags r:id="rId11"/>
            </p:custDataLst>
          </p:nvPr>
        </p:nvSpPr>
        <p:spPr>
          <a:xfrm>
            <a:off x="9501460" y="3350659"/>
            <a:ext cx="817215" cy="817215"/>
          </a:xfrm>
          <a:prstGeom prst="ellipse">
            <a:avLst/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15" name="AutoShape 15"/>
          <p:cNvSpPr/>
          <p:nvPr>
            <p:custDataLst>
              <p:tags r:id="rId12"/>
            </p:custDataLst>
          </p:nvPr>
        </p:nvSpPr>
        <p:spPr>
          <a:xfrm>
            <a:off x="8334189" y="4264809"/>
            <a:ext cx="3151755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zh-CN" altLang="en-US" sz="217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</a:t>
            </a:r>
            <a:r>
              <a:rPr lang="en-US" sz="217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业资源对接</a:t>
            </a:r>
            <a:endParaRPr lang="en-US" sz="1100"/>
          </a:p>
        </p:txBody>
      </p:sp>
      <p:sp>
        <p:nvSpPr>
          <p:cNvPr id="16" name="TextBox 16"/>
          <p:cNvSpPr txBox="1"/>
          <p:nvPr>
            <p:custDataLst>
              <p:tags r:id="rId13"/>
            </p:custDataLst>
          </p:nvPr>
        </p:nvSpPr>
        <p:spPr>
          <a:xfrm>
            <a:off x="8418251" y="5032700"/>
            <a:ext cx="3116702" cy="1140785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渴望获得</a:t>
            </a: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</a:t>
            </a: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业政策解读、项目孵化、融资渠道等全方位支持，为将来返乡创业或在内地发展奠定基础。</a:t>
            </a:r>
          </a:p>
        </p:txBody>
      </p:sp>
      <p:sp>
        <p:nvSpPr>
          <p:cNvPr id="17" name="Freeform 17"/>
          <p:cNvSpPr/>
          <p:nvPr>
            <p:custDataLst>
              <p:tags r:id="rId14"/>
            </p:custDataLst>
          </p:nvPr>
        </p:nvSpPr>
        <p:spPr>
          <a:xfrm>
            <a:off x="9700479" y="3563125"/>
            <a:ext cx="423166" cy="42316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8" name="Freeform 18"/>
          <p:cNvSpPr/>
          <p:nvPr>
            <p:custDataLst>
              <p:tags r:id="rId15"/>
            </p:custDataLst>
          </p:nvPr>
        </p:nvSpPr>
        <p:spPr>
          <a:xfrm>
            <a:off x="5891042" y="3570268"/>
            <a:ext cx="416023" cy="41602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</a:path>
              <a:path w="304800" h="304800"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</a:path>
              <a:path w="304800" h="304800"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4" name="Freeform 2"/>
          <p:cNvSpPr/>
          <p:nvPr/>
        </p:nvSpPr>
        <p:spPr>
          <a:xfrm>
            <a:off x="5838613" y="0"/>
            <a:ext cx="6353387" cy="6858000"/>
          </a:xfrm>
          <a:custGeom>
            <a:avLst/>
            <a:gdLst/>
            <a:ahLst/>
            <a:cxnLst/>
            <a:rect l="l" t="t" r="r" b="b"/>
            <a:pathLst>
              <a:path w="4765040" h="5143500">
                <a:moveTo>
                  <a:pt x="2156464" y="0"/>
                </a:moveTo>
                <a:lnTo>
                  <a:pt x="4765040" y="0"/>
                </a:lnTo>
                <a:lnTo>
                  <a:pt x="4765040" y="1090493"/>
                </a:lnTo>
                <a:lnTo>
                  <a:pt x="3065776" y="5143500"/>
                </a:lnTo>
                <a:lnTo>
                  <a:pt x="0" y="5143500"/>
                </a:lnTo>
              </a:path>
            </a:pathLst>
          </a:custGeom>
          <a:solidFill>
            <a:srgbClr val="F0D0BE">
              <a:alpha val="100000"/>
            </a:srgbClr>
          </a:solidFill>
        </p:spPr>
      </p:sp>
      <p:grpSp>
        <p:nvGrpSpPr>
          <p:cNvPr id="300124" name="Group 3"/>
          <p:cNvGrpSpPr/>
          <p:nvPr/>
        </p:nvGrpSpPr>
        <p:grpSpPr>
          <a:xfrm>
            <a:off x="5789745" y="2631096"/>
            <a:ext cx="4754214" cy="3446145"/>
            <a:chOff x="5789745" y="2631096"/>
            <a:chExt cx="4754214" cy="3446145"/>
          </a:xfrm>
        </p:grpSpPr>
        <p:sp>
          <p:nvSpPr>
            <p:cNvPr id="300007" name="Freeform 4"/>
            <p:cNvSpPr/>
            <p:nvPr/>
          </p:nvSpPr>
          <p:spPr>
            <a:xfrm>
              <a:off x="8949253" y="3116871"/>
              <a:ext cx="864965" cy="281273"/>
            </a:xfrm>
            <a:custGeom>
              <a:avLst/>
              <a:gdLst/>
              <a:ahLst/>
              <a:cxnLst/>
              <a:rect l="l" t="t" r="r" b="b"/>
              <a:pathLst>
                <a:path w="1485" h="482">
                  <a:moveTo>
                    <a:pt x="1485" y="482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0" y="482"/>
                    <a:pt x="19" y="391"/>
                    <a:pt x="86" y="367"/>
                  </a:cubicBezTo>
                  <a:cubicBezTo>
                    <a:pt x="162" y="338"/>
                    <a:pt x="265" y="428"/>
                    <a:pt x="323" y="431"/>
                  </a:cubicBezTo>
                  <a:cubicBezTo>
                    <a:pt x="375" y="434"/>
                    <a:pt x="436" y="391"/>
                    <a:pt x="461" y="369"/>
                  </a:cubicBezTo>
                  <a:cubicBezTo>
                    <a:pt x="519" y="316"/>
                    <a:pt x="577" y="251"/>
                    <a:pt x="651" y="172"/>
                  </a:cubicBezTo>
                  <a:cubicBezTo>
                    <a:pt x="770" y="45"/>
                    <a:pt x="872" y="0"/>
                    <a:pt x="926" y="130"/>
                  </a:cubicBezTo>
                  <a:cubicBezTo>
                    <a:pt x="1013" y="337"/>
                    <a:pt x="1011" y="421"/>
                    <a:pt x="1141" y="412"/>
                  </a:cubicBezTo>
                  <a:cubicBezTo>
                    <a:pt x="1256" y="405"/>
                    <a:pt x="1352" y="350"/>
                    <a:pt x="1410" y="367"/>
                  </a:cubicBezTo>
                  <a:cubicBezTo>
                    <a:pt x="1469" y="384"/>
                    <a:pt x="1485" y="482"/>
                    <a:pt x="1485" y="48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08" name="Freeform 5"/>
            <p:cNvSpPr/>
            <p:nvPr/>
          </p:nvSpPr>
          <p:spPr>
            <a:xfrm>
              <a:off x="7734910" y="4002124"/>
              <a:ext cx="1032224" cy="1032224"/>
            </a:xfrm>
            <a:custGeom>
              <a:avLst/>
              <a:gdLst/>
              <a:ahLst/>
              <a:cxnLst/>
              <a:rect l="l" t="t" r="r" b="b"/>
              <a:pathLst>
                <a:path w="1771" h="1771">
                  <a:moveTo>
                    <a:pt x="1518" y="623"/>
                  </a:moveTo>
                  <a:cubicBezTo>
                    <a:pt x="1478" y="525"/>
                    <a:pt x="1510" y="416"/>
                    <a:pt x="1590" y="353"/>
                  </a:cubicBezTo>
                  <a:cubicBezTo>
                    <a:pt x="1540" y="288"/>
                    <a:pt x="1482" y="230"/>
                    <a:pt x="1418" y="182"/>
                  </a:cubicBezTo>
                  <a:cubicBezTo>
                    <a:pt x="1356" y="261"/>
                    <a:pt x="1246" y="294"/>
                    <a:pt x="1148" y="253"/>
                  </a:cubicBezTo>
                  <a:cubicBezTo>
                    <a:pt x="1050" y="212"/>
                    <a:pt x="995" y="112"/>
                    <a:pt x="1007" y="12"/>
                  </a:cubicBezTo>
                  <a:cubicBezTo>
                    <a:pt x="928" y="0"/>
                    <a:pt x="846" y="0"/>
                    <a:pt x="764" y="11"/>
                  </a:cubicBezTo>
                  <a:cubicBezTo>
                    <a:pt x="777" y="112"/>
                    <a:pt x="722" y="212"/>
                    <a:pt x="624" y="253"/>
                  </a:cubicBezTo>
                  <a:cubicBezTo>
                    <a:pt x="526" y="294"/>
                    <a:pt x="416" y="261"/>
                    <a:pt x="354" y="181"/>
                  </a:cubicBezTo>
                  <a:cubicBezTo>
                    <a:pt x="288" y="231"/>
                    <a:pt x="230" y="289"/>
                    <a:pt x="182" y="353"/>
                  </a:cubicBezTo>
                  <a:cubicBezTo>
                    <a:pt x="262" y="416"/>
                    <a:pt x="294" y="525"/>
                    <a:pt x="253" y="623"/>
                  </a:cubicBezTo>
                  <a:cubicBezTo>
                    <a:pt x="213" y="721"/>
                    <a:pt x="112" y="776"/>
                    <a:pt x="12" y="764"/>
                  </a:cubicBezTo>
                  <a:cubicBezTo>
                    <a:pt x="1" y="844"/>
                    <a:pt x="0" y="925"/>
                    <a:pt x="12" y="1007"/>
                  </a:cubicBezTo>
                  <a:cubicBezTo>
                    <a:pt x="112" y="994"/>
                    <a:pt x="213" y="1049"/>
                    <a:pt x="253" y="1147"/>
                  </a:cubicBezTo>
                  <a:cubicBezTo>
                    <a:pt x="294" y="1246"/>
                    <a:pt x="262" y="1355"/>
                    <a:pt x="182" y="1418"/>
                  </a:cubicBezTo>
                  <a:cubicBezTo>
                    <a:pt x="231" y="1483"/>
                    <a:pt x="290" y="1541"/>
                    <a:pt x="354" y="1589"/>
                  </a:cubicBezTo>
                  <a:cubicBezTo>
                    <a:pt x="416" y="1510"/>
                    <a:pt x="526" y="1477"/>
                    <a:pt x="624" y="1518"/>
                  </a:cubicBezTo>
                  <a:cubicBezTo>
                    <a:pt x="722" y="1559"/>
                    <a:pt x="777" y="1659"/>
                    <a:pt x="764" y="1759"/>
                  </a:cubicBezTo>
                  <a:cubicBezTo>
                    <a:pt x="844" y="1770"/>
                    <a:pt x="926" y="1771"/>
                    <a:pt x="1007" y="1760"/>
                  </a:cubicBezTo>
                  <a:cubicBezTo>
                    <a:pt x="995" y="1659"/>
                    <a:pt x="1050" y="1559"/>
                    <a:pt x="1148" y="1518"/>
                  </a:cubicBezTo>
                  <a:cubicBezTo>
                    <a:pt x="1246" y="1477"/>
                    <a:pt x="1356" y="1510"/>
                    <a:pt x="1418" y="1589"/>
                  </a:cubicBezTo>
                  <a:cubicBezTo>
                    <a:pt x="1484" y="1540"/>
                    <a:pt x="1541" y="1482"/>
                    <a:pt x="1590" y="1417"/>
                  </a:cubicBezTo>
                  <a:cubicBezTo>
                    <a:pt x="1510" y="1355"/>
                    <a:pt x="1478" y="1245"/>
                    <a:pt x="1518" y="1147"/>
                  </a:cubicBezTo>
                  <a:cubicBezTo>
                    <a:pt x="1559" y="1049"/>
                    <a:pt x="1659" y="995"/>
                    <a:pt x="1760" y="1007"/>
                  </a:cubicBezTo>
                  <a:cubicBezTo>
                    <a:pt x="1771" y="927"/>
                    <a:pt x="1771" y="846"/>
                    <a:pt x="1760" y="764"/>
                  </a:cubicBezTo>
                  <a:cubicBezTo>
                    <a:pt x="1659" y="776"/>
                    <a:pt x="1559" y="722"/>
                    <a:pt x="1518" y="623"/>
                  </a:cubicBezTo>
                  <a:close/>
                </a:path>
                <a:path w="1771" h="1771">
                  <a:moveTo>
                    <a:pt x="1072" y="1336"/>
                  </a:moveTo>
                  <a:cubicBezTo>
                    <a:pt x="824" y="1439"/>
                    <a:pt x="538" y="1321"/>
                    <a:pt x="435" y="1072"/>
                  </a:cubicBezTo>
                  <a:cubicBezTo>
                    <a:pt x="332" y="823"/>
                    <a:pt x="450" y="538"/>
                    <a:pt x="699" y="435"/>
                  </a:cubicBezTo>
                  <a:cubicBezTo>
                    <a:pt x="948" y="332"/>
                    <a:pt x="1233" y="450"/>
                    <a:pt x="1336" y="699"/>
                  </a:cubicBezTo>
                  <a:cubicBezTo>
                    <a:pt x="1439" y="948"/>
                    <a:pt x="1321" y="1233"/>
                    <a:pt x="1072" y="1336"/>
                  </a:cubicBez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09" name="Freeform 6"/>
            <p:cNvSpPr/>
            <p:nvPr/>
          </p:nvSpPr>
          <p:spPr>
            <a:xfrm>
              <a:off x="7927696" y="4255584"/>
              <a:ext cx="431387" cy="584835"/>
            </a:xfrm>
            <a:custGeom>
              <a:avLst/>
              <a:gdLst/>
              <a:ahLst/>
              <a:cxnLst/>
              <a:rect l="l" t="t" r="r" b="b"/>
              <a:pathLst>
                <a:path w="740" h="1004">
                  <a:moveTo>
                    <a:pt x="740" y="901"/>
                  </a:moveTo>
                  <a:cubicBezTo>
                    <a:pt x="492" y="1004"/>
                    <a:pt x="206" y="886"/>
                    <a:pt x="103" y="637"/>
                  </a:cubicBezTo>
                  <a:cubicBezTo>
                    <a:pt x="0" y="388"/>
                    <a:pt x="118" y="103"/>
                    <a:pt x="367" y="0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0" name="Freeform 7"/>
            <p:cNvSpPr/>
            <p:nvPr/>
          </p:nvSpPr>
          <p:spPr>
            <a:xfrm>
              <a:off x="7191604" y="3133921"/>
              <a:ext cx="2172081" cy="807434"/>
            </a:xfrm>
            <a:custGeom>
              <a:avLst/>
              <a:gdLst/>
              <a:ahLst/>
              <a:cxnLst/>
              <a:rect l="l" t="t" r="r" b="b"/>
              <a:pathLst>
                <a:path w="3728" h="1385">
                  <a:moveTo>
                    <a:pt x="549" y="0"/>
                  </a:moveTo>
                  <a:cubicBezTo>
                    <a:pt x="250" y="0"/>
                    <a:pt x="0" y="245"/>
                    <a:pt x="2" y="545"/>
                  </a:cubicBezTo>
                  <a:cubicBezTo>
                    <a:pt x="0" y="845"/>
                    <a:pt x="250" y="1090"/>
                    <a:pt x="549" y="1090"/>
                  </a:cubicBezTo>
                  <a:cubicBezTo>
                    <a:pt x="2583" y="1090"/>
                    <a:pt x="2583" y="1090"/>
                    <a:pt x="2583" y="1090"/>
                  </a:cubicBezTo>
                  <a:cubicBezTo>
                    <a:pt x="2618" y="1090"/>
                    <a:pt x="2652" y="1103"/>
                    <a:pt x="2678" y="1126"/>
                  </a:cubicBezTo>
                  <a:cubicBezTo>
                    <a:pt x="2967" y="1385"/>
                    <a:pt x="2967" y="1385"/>
                    <a:pt x="2967" y="1385"/>
                  </a:cubicBezTo>
                  <a:cubicBezTo>
                    <a:pt x="2967" y="1090"/>
                    <a:pt x="2967" y="1090"/>
                    <a:pt x="2967" y="1090"/>
                  </a:cubicBezTo>
                  <a:cubicBezTo>
                    <a:pt x="3181" y="1090"/>
                    <a:pt x="3181" y="1090"/>
                    <a:pt x="3181" y="1090"/>
                  </a:cubicBezTo>
                  <a:cubicBezTo>
                    <a:pt x="3480" y="1090"/>
                    <a:pt x="3726" y="850"/>
                    <a:pt x="3727" y="551"/>
                  </a:cubicBezTo>
                  <a:cubicBezTo>
                    <a:pt x="3728" y="252"/>
                    <a:pt x="3486" y="8"/>
                    <a:pt x="3187" y="8"/>
                  </a:cubicBezTo>
                  <a:cubicBezTo>
                    <a:pt x="2677" y="8"/>
                    <a:pt x="2677" y="8"/>
                    <a:pt x="2677" y="8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1" name="AutoShape 8"/>
            <p:cNvSpPr/>
            <p:nvPr/>
          </p:nvSpPr>
          <p:spPr>
            <a:xfrm>
              <a:off x="8392135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2" name="Freeform 9"/>
            <p:cNvSpPr/>
            <p:nvPr/>
          </p:nvSpPr>
          <p:spPr>
            <a:xfrm>
              <a:off x="8347368" y="3354424"/>
              <a:ext cx="200311" cy="199168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343" y="171"/>
                  </a:moveTo>
                  <a:cubicBezTo>
                    <a:pt x="343" y="77"/>
                    <a:pt x="266" y="0"/>
                    <a:pt x="171" y="0"/>
                  </a:cubicBezTo>
                  <a:cubicBezTo>
                    <a:pt x="77" y="0"/>
                    <a:pt x="0" y="77"/>
                    <a:pt x="0" y="171"/>
                  </a:cubicBezTo>
                  <a:cubicBezTo>
                    <a:pt x="0" y="266"/>
                    <a:pt x="77" y="342"/>
                    <a:pt x="171" y="342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3" name="AutoShape 10"/>
            <p:cNvSpPr/>
            <p:nvPr/>
          </p:nvSpPr>
          <p:spPr>
            <a:xfrm>
              <a:off x="8597780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4" name="AutoShape 11"/>
            <p:cNvSpPr/>
            <p:nvPr/>
          </p:nvSpPr>
          <p:spPr>
            <a:xfrm>
              <a:off x="8803330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5" name="Freeform 12"/>
            <p:cNvSpPr/>
            <p:nvPr/>
          </p:nvSpPr>
          <p:spPr>
            <a:xfrm>
              <a:off x="7995895" y="2757874"/>
              <a:ext cx="977932" cy="411194"/>
            </a:xfrm>
            <a:custGeom>
              <a:avLst/>
              <a:gdLst/>
              <a:ahLst/>
              <a:cxnLst/>
              <a:rect l="l" t="t" r="r" b="b"/>
              <a:pathLst>
                <a:path w="1678" h="705">
                  <a:moveTo>
                    <a:pt x="1399" y="554"/>
                  </a:moveTo>
                  <a:cubicBezTo>
                    <a:pt x="1551" y="554"/>
                    <a:pt x="1678" y="430"/>
                    <a:pt x="1677" y="277"/>
                  </a:cubicBezTo>
                  <a:cubicBezTo>
                    <a:pt x="1678" y="125"/>
                    <a:pt x="1551" y="0"/>
                    <a:pt x="1399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  <a:cubicBezTo>
                    <a:pt x="0" y="430"/>
                    <a:pt x="127" y="554"/>
                    <a:pt x="279" y="554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8" y="705"/>
                    <a:pt x="388" y="705"/>
                    <a:pt x="388" y="705"/>
                  </a:cubicBezTo>
                  <a:cubicBezTo>
                    <a:pt x="535" y="573"/>
                    <a:pt x="535" y="573"/>
                    <a:pt x="535" y="573"/>
                  </a:cubicBezTo>
                  <a:cubicBezTo>
                    <a:pt x="548" y="561"/>
                    <a:pt x="566" y="554"/>
                    <a:pt x="584" y="554"/>
                  </a:cubicBezTo>
                  <a:lnTo>
                    <a:pt x="1399" y="554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16" name="AutoShape 13"/>
            <p:cNvSpPr/>
            <p:nvPr/>
          </p:nvSpPr>
          <p:spPr>
            <a:xfrm>
              <a:off x="8163154" y="2891033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7" name="AutoShape 14"/>
            <p:cNvSpPr/>
            <p:nvPr/>
          </p:nvSpPr>
          <p:spPr>
            <a:xfrm>
              <a:off x="8269643" y="2891033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8" name="AutoShape 15"/>
            <p:cNvSpPr/>
            <p:nvPr/>
          </p:nvSpPr>
          <p:spPr>
            <a:xfrm>
              <a:off x="8376133" y="2891033"/>
              <a:ext cx="57531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9" name="Freeform 16"/>
            <p:cNvSpPr/>
            <p:nvPr/>
          </p:nvSpPr>
          <p:spPr>
            <a:xfrm>
              <a:off x="7995895" y="2757874"/>
              <a:ext cx="648748" cy="161925"/>
            </a:xfrm>
            <a:custGeom>
              <a:avLst/>
              <a:gdLst/>
              <a:ahLst/>
              <a:cxnLst/>
              <a:rect l="l" t="t" r="r" b="b"/>
              <a:pathLst>
                <a:path w="1114" h="277">
                  <a:moveTo>
                    <a:pt x="1114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300020" name="Freeform 17"/>
            <p:cNvSpPr/>
            <p:nvPr/>
          </p:nvSpPr>
          <p:spPr>
            <a:xfrm>
              <a:off x="7406774" y="2637477"/>
              <a:ext cx="351568" cy="503873"/>
            </a:xfrm>
            <a:custGeom>
              <a:avLst/>
              <a:gdLst/>
              <a:ahLst/>
              <a:cxnLst/>
              <a:rect l="l" t="t" r="r" b="b"/>
              <a:pathLst>
                <a:path w="603" h="864">
                  <a:moveTo>
                    <a:pt x="603" y="778"/>
                  </a:moveTo>
                  <a:cubicBezTo>
                    <a:pt x="579" y="645"/>
                    <a:pt x="520" y="192"/>
                    <a:pt x="449" y="106"/>
                  </a:cubicBezTo>
                  <a:cubicBezTo>
                    <a:pt x="362" y="0"/>
                    <a:pt x="176" y="31"/>
                    <a:pt x="84" y="137"/>
                  </a:cubicBezTo>
                  <a:cubicBezTo>
                    <a:pt x="8" y="244"/>
                    <a:pt x="6" y="595"/>
                    <a:pt x="0" y="864"/>
                  </a:cubicBezTo>
                  <a:cubicBezTo>
                    <a:pt x="328" y="638"/>
                    <a:pt x="328" y="638"/>
                    <a:pt x="328" y="638"/>
                  </a:cubicBezTo>
                  <a:cubicBezTo>
                    <a:pt x="324" y="812"/>
                    <a:pt x="324" y="812"/>
                    <a:pt x="324" y="812"/>
                  </a:cubicBezTo>
                  <a:lnTo>
                    <a:pt x="603" y="778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21" name="Freeform 18"/>
            <p:cNvSpPr/>
            <p:nvPr/>
          </p:nvSpPr>
          <p:spPr>
            <a:xfrm>
              <a:off x="6993484" y="4296066"/>
              <a:ext cx="134207" cy="183261"/>
            </a:xfrm>
            <a:custGeom>
              <a:avLst/>
              <a:gdLst/>
              <a:ahLst/>
              <a:cxnLst/>
              <a:rect l="l" t="t" r="r" b="b"/>
              <a:pathLst>
                <a:path w="231" h="315">
                  <a:moveTo>
                    <a:pt x="0" y="149"/>
                  </a:moveTo>
                  <a:cubicBezTo>
                    <a:pt x="0" y="149"/>
                    <a:pt x="12" y="209"/>
                    <a:pt x="22" y="223"/>
                  </a:cubicBezTo>
                  <a:cubicBezTo>
                    <a:pt x="32" y="236"/>
                    <a:pt x="81" y="296"/>
                    <a:pt x="99" y="315"/>
                  </a:cubicBezTo>
                  <a:cubicBezTo>
                    <a:pt x="110" y="308"/>
                    <a:pt x="115" y="292"/>
                    <a:pt x="100" y="263"/>
                  </a:cubicBezTo>
                  <a:cubicBezTo>
                    <a:pt x="92" y="247"/>
                    <a:pt x="60" y="194"/>
                    <a:pt x="57" y="176"/>
                  </a:cubicBezTo>
                  <a:cubicBezTo>
                    <a:pt x="54" y="158"/>
                    <a:pt x="62" y="72"/>
                    <a:pt x="62" y="72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103"/>
                    <a:pt x="49" y="128"/>
                    <a:pt x="50" y="128"/>
                  </a:cubicBezTo>
                  <a:cubicBezTo>
                    <a:pt x="50" y="129"/>
                    <a:pt x="66" y="136"/>
                    <a:pt x="80" y="138"/>
                  </a:cubicBezTo>
                  <a:cubicBezTo>
                    <a:pt x="93" y="141"/>
                    <a:pt x="219" y="144"/>
                    <a:pt x="219" y="144"/>
                  </a:cubicBezTo>
                  <a:cubicBezTo>
                    <a:pt x="219" y="144"/>
                    <a:pt x="226" y="125"/>
                    <a:pt x="199" y="118"/>
                  </a:cubicBezTo>
                  <a:cubicBezTo>
                    <a:pt x="184" y="113"/>
                    <a:pt x="105" y="94"/>
                    <a:pt x="99" y="89"/>
                  </a:cubicBezTo>
                  <a:cubicBezTo>
                    <a:pt x="92" y="85"/>
                    <a:pt x="82" y="57"/>
                    <a:pt x="87" y="57"/>
                  </a:cubicBezTo>
                  <a:cubicBezTo>
                    <a:pt x="92" y="56"/>
                    <a:pt x="223" y="118"/>
                    <a:pt x="223" y="118"/>
                  </a:cubicBezTo>
                  <a:cubicBezTo>
                    <a:pt x="223" y="118"/>
                    <a:pt x="231" y="101"/>
                    <a:pt x="212" y="86"/>
                  </a:cubicBezTo>
                  <a:cubicBezTo>
                    <a:pt x="207" y="82"/>
                    <a:pt x="91" y="0"/>
                    <a:pt x="91" y="0"/>
                  </a:cubicBezTo>
                  <a:lnTo>
                    <a:pt x="0" y="14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22" name="Freeform 19"/>
            <p:cNvSpPr/>
            <p:nvPr/>
          </p:nvSpPr>
          <p:spPr>
            <a:xfrm>
              <a:off x="6960432" y="4136332"/>
              <a:ext cx="222599" cy="356902"/>
            </a:xfrm>
            <a:custGeom>
              <a:avLst/>
              <a:gdLst/>
              <a:ahLst/>
              <a:cxnLst/>
              <a:rect l="l" t="t" r="r" b="b"/>
              <a:pathLst>
                <a:path w="382" h="611">
                  <a:moveTo>
                    <a:pt x="382" y="39"/>
                  </a:moveTo>
                  <a:cubicBezTo>
                    <a:pt x="382" y="39"/>
                    <a:pt x="342" y="179"/>
                    <a:pt x="330" y="212"/>
                  </a:cubicBezTo>
                  <a:cubicBezTo>
                    <a:pt x="309" y="274"/>
                    <a:pt x="300" y="280"/>
                    <a:pt x="260" y="339"/>
                  </a:cubicBezTo>
                  <a:cubicBezTo>
                    <a:pt x="220" y="397"/>
                    <a:pt x="198" y="445"/>
                    <a:pt x="169" y="494"/>
                  </a:cubicBezTo>
                  <a:cubicBezTo>
                    <a:pt x="131" y="556"/>
                    <a:pt x="118" y="513"/>
                    <a:pt x="128" y="470"/>
                  </a:cubicBezTo>
                  <a:cubicBezTo>
                    <a:pt x="155" y="367"/>
                    <a:pt x="161" y="359"/>
                    <a:pt x="170" y="329"/>
                  </a:cubicBezTo>
                  <a:cubicBezTo>
                    <a:pt x="179" y="300"/>
                    <a:pt x="101" y="386"/>
                    <a:pt x="88" y="415"/>
                  </a:cubicBezTo>
                  <a:cubicBezTo>
                    <a:pt x="74" y="443"/>
                    <a:pt x="51" y="546"/>
                    <a:pt x="45" y="572"/>
                  </a:cubicBezTo>
                  <a:cubicBezTo>
                    <a:pt x="37" y="606"/>
                    <a:pt x="19" y="611"/>
                    <a:pt x="2" y="611"/>
                  </a:cubicBezTo>
                  <a:cubicBezTo>
                    <a:pt x="0" y="598"/>
                    <a:pt x="16" y="394"/>
                    <a:pt x="75" y="253"/>
                  </a:cubicBezTo>
                  <a:cubicBezTo>
                    <a:pt x="88" y="222"/>
                    <a:pt x="208" y="93"/>
                    <a:pt x="212" y="73"/>
                  </a:cubicBezTo>
                  <a:cubicBezTo>
                    <a:pt x="215" y="54"/>
                    <a:pt x="244" y="0"/>
                    <a:pt x="244" y="0"/>
                  </a:cubicBezTo>
                  <a:lnTo>
                    <a:pt x="382" y="39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23" name="Freeform 20"/>
            <p:cNvSpPr/>
            <p:nvPr/>
          </p:nvSpPr>
          <p:spPr>
            <a:xfrm>
              <a:off x="7057397" y="5771488"/>
              <a:ext cx="525208" cy="305752"/>
            </a:xfrm>
            <a:custGeom>
              <a:avLst/>
              <a:gdLst/>
              <a:ahLst/>
              <a:cxnLst/>
              <a:rect l="l" t="t" r="r" b="b"/>
              <a:pathLst>
                <a:path w="900" h="524">
                  <a:moveTo>
                    <a:pt x="305" y="524"/>
                  </a:moveTo>
                  <a:cubicBezTo>
                    <a:pt x="672" y="524"/>
                    <a:pt x="672" y="524"/>
                    <a:pt x="672" y="524"/>
                  </a:cubicBezTo>
                  <a:cubicBezTo>
                    <a:pt x="672" y="524"/>
                    <a:pt x="716" y="407"/>
                    <a:pt x="747" y="338"/>
                  </a:cubicBezTo>
                  <a:cubicBezTo>
                    <a:pt x="815" y="183"/>
                    <a:pt x="845" y="524"/>
                    <a:pt x="845" y="524"/>
                  </a:cubicBezTo>
                  <a:cubicBezTo>
                    <a:pt x="900" y="524"/>
                    <a:pt x="900" y="524"/>
                    <a:pt x="900" y="524"/>
                  </a:cubicBezTo>
                  <a:cubicBezTo>
                    <a:pt x="900" y="524"/>
                    <a:pt x="861" y="91"/>
                    <a:pt x="853" y="0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64" y="249"/>
                    <a:pt x="293" y="385"/>
                    <a:pt x="22" y="480"/>
                  </a:cubicBezTo>
                  <a:cubicBezTo>
                    <a:pt x="0" y="488"/>
                    <a:pt x="5" y="522"/>
                    <a:pt x="29" y="522"/>
                  </a:cubicBezTo>
                  <a:lnTo>
                    <a:pt x="305" y="524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24" name="Freeform 21"/>
            <p:cNvSpPr/>
            <p:nvPr/>
          </p:nvSpPr>
          <p:spPr>
            <a:xfrm>
              <a:off x="8019327" y="5764059"/>
              <a:ext cx="394145" cy="313182"/>
            </a:xfrm>
            <a:custGeom>
              <a:avLst/>
              <a:gdLst/>
              <a:ahLst/>
              <a:cxnLst/>
              <a:rect l="l" t="t" r="r" b="b"/>
              <a:pathLst>
                <a:path w="676" h="536">
                  <a:moveTo>
                    <a:pt x="432" y="536"/>
                  </a:moveTo>
                  <a:cubicBezTo>
                    <a:pt x="216" y="536"/>
                    <a:pt x="216" y="536"/>
                    <a:pt x="216" y="536"/>
                  </a:cubicBezTo>
                  <a:cubicBezTo>
                    <a:pt x="179" y="536"/>
                    <a:pt x="147" y="510"/>
                    <a:pt x="139" y="474"/>
                  </a:cubicBezTo>
                  <a:cubicBezTo>
                    <a:pt x="131" y="434"/>
                    <a:pt x="118" y="383"/>
                    <a:pt x="108" y="348"/>
                  </a:cubicBezTo>
                  <a:cubicBezTo>
                    <a:pt x="57" y="186"/>
                    <a:pt x="88" y="536"/>
                    <a:pt x="88" y="536"/>
                  </a:cubicBezTo>
                  <a:cubicBezTo>
                    <a:pt x="39" y="536"/>
                    <a:pt x="39" y="536"/>
                    <a:pt x="39" y="536"/>
                  </a:cubicBezTo>
                  <a:cubicBezTo>
                    <a:pt x="39" y="536"/>
                    <a:pt x="9" y="185"/>
                    <a:pt x="0" y="94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9" y="214"/>
                    <a:pt x="439" y="398"/>
                    <a:pt x="646" y="488"/>
                  </a:cubicBezTo>
                  <a:cubicBezTo>
                    <a:pt x="676" y="502"/>
                    <a:pt x="666" y="533"/>
                    <a:pt x="645" y="533"/>
                  </a:cubicBezTo>
                  <a:lnTo>
                    <a:pt x="432" y="536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25" name="Freeform 22"/>
            <p:cNvSpPr/>
            <p:nvPr/>
          </p:nvSpPr>
          <p:spPr>
            <a:xfrm>
              <a:off x="7032918" y="3149923"/>
              <a:ext cx="398431" cy="1095089"/>
            </a:xfrm>
            <a:custGeom>
              <a:avLst/>
              <a:gdLst/>
              <a:ahLst/>
              <a:cxnLst/>
              <a:rect l="l" t="t" r="r" b="b"/>
              <a:pathLst>
                <a:path w="684" h="1879">
                  <a:moveTo>
                    <a:pt x="0" y="1805"/>
                  </a:moveTo>
                  <a:cubicBezTo>
                    <a:pt x="92" y="1542"/>
                    <a:pt x="295" y="495"/>
                    <a:pt x="309" y="363"/>
                  </a:cubicBezTo>
                  <a:cubicBezTo>
                    <a:pt x="347" y="0"/>
                    <a:pt x="615" y="0"/>
                    <a:pt x="615" y="0"/>
                  </a:cubicBezTo>
                  <a:cubicBezTo>
                    <a:pt x="615" y="0"/>
                    <a:pt x="684" y="638"/>
                    <a:pt x="588" y="866"/>
                  </a:cubicBezTo>
                  <a:cubicBezTo>
                    <a:pt x="491" y="1094"/>
                    <a:pt x="277" y="1879"/>
                    <a:pt x="277" y="1879"/>
                  </a:cubicBezTo>
                  <a:lnTo>
                    <a:pt x="0" y="180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6" name="Freeform 23"/>
            <p:cNvSpPr/>
            <p:nvPr/>
          </p:nvSpPr>
          <p:spPr>
            <a:xfrm>
              <a:off x="7216083" y="3954118"/>
              <a:ext cx="1008793" cy="1868424"/>
            </a:xfrm>
            <a:custGeom>
              <a:avLst/>
              <a:gdLst/>
              <a:ahLst/>
              <a:cxnLst/>
              <a:rect l="l" t="t" r="r" b="b"/>
              <a:pathLst>
                <a:path w="1731" h="3206">
                  <a:moveTo>
                    <a:pt x="1079" y="0"/>
                  </a:moveTo>
                  <a:cubicBezTo>
                    <a:pt x="1159" y="196"/>
                    <a:pt x="1354" y="994"/>
                    <a:pt x="1456" y="1636"/>
                  </a:cubicBezTo>
                  <a:cubicBezTo>
                    <a:pt x="1512" y="1986"/>
                    <a:pt x="1613" y="2577"/>
                    <a:pt x="1731" y="3124"/>
                  </a:cubicBezTo>
                  <a:cubicBezTo>
                    <a:pt x="1379" y="3200"/>
                    <a:pt x="1379" y="3200"/>
                    <a:pt x="1379" y="3200"/>
                  </a:cubicBezTo>
                  <a:cubicBezTo>
                    <a:pt x="1103" y="2367"/>
                    <a:pt x="856" y="1680"/>
                    <a:pt x="641" y="829"/>
                  </a:cubicBezTo>
                  <a:cubicBezTo>
                    <a:pt x="639" y="823"/>
                    <a:pt x="630" y="824"/>
                    <a:pt x="630" y="830"/>
                  </a:cubicBezTo>
                  <a:cubicBezTo>
                    <a:pt x="623" y="1554"/>
                    <a:pt x="636" y="2012"/>
                    <a:pt x="581" y="3118"/>
                  </a:cubicBezTo>
                  <a:cubicBezTo>
                    <a:pt x="198" y="3206"/>
                    <a:pt x="198" y="3206"/>
                    <a:pt x="198" y="3206"/>
                  </a:cubicBezTo>
                  <a:cubicBezTo>
                    <a:pt x="150" y="2906"/>
                    <a:pt x="44" y="1572"/>
                    <a:pt x="9" y="704"/>
                  </a:cubicBezTo>
                  <a:cubicBezTo>
                    <a:pt x="0" y="479"/>
                    <a:pt x="47" y="314"/>
                    <a:pt x="80" y="119"/>
                  </a:cubicBezTo>
                  <a:lnTo>
                    <a:pt x="1079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27" name="Freeform 24"/>
            <p:cNvSpPr/>
            <p:nvPr/>
          </p:nvSpPr>
          <p:spPr>
            <a:xfrm>
              <a:off x="7262946" y="3075342"/>
              <a:ext cx="643414" cy="948119"/>
            </a:xfrm>
            <a:custGeom>
              <a:avLst/>
              <a:gdLst/>
              <a:ahLst/>
              <a:cxnLst/>
              <a:rect l="l" t="t" r="r" b="b"/>
              <a:pathLst>
                <a:path w="1105" h="1627">
                  <a:moveTo>
                    <a:pt x="0" y="1627"/>
                  </a:moveTo>
                  <a:cubicBezTo>
                    <a:pt x="32" y="1457"/>
                    <a:pt x="70" y="1293"/>
                    <a:pt x="74" y="1093"/>
                  </a:cubicBezTo>
                  <a:cubicBezTo>
                    <a:pt x="76" y="998"/>
                    <a:pt x="7" y="502"/>
                    <a:pt x="34" y="367"/>
                  </a:cubicBezTo>
                  <a:cubicBezTo>
                    <a:pt x="53" y="269"/>
                    <a:pt x="58" y="170"/>
                    <a:pt x="153" y="140"/>
                  </a:cubicBezTo>
                  <a:cubicBezTo>
                    <a:pt x="386" y="67"/>
                    <a:pt x="800" y="0"/>
                    <a:pt x="1017" y="0"/>
                  </a:cubicBezTo>
                  <a:cubicBezTo>
                    <a:pt x="1061" y="1"/>
                    <a:pt x="1096" y="38"/>
                    <a:pt x="1098" y="82"/>
                  </a:cubicBezTo>
                  <a:cubicBezTo>
                    <a:pt x="1105" y="213"/>
                    <a:pt x="1099" y="313"/>
                    <a:pt x="1084" y="442"/>
                  </a:cubicBezTo>
                  <a:cubicBezTo>
                    <a:pt x="1067" y="595"/>
                    <a:pt x="1012" y="732"/>
                    <a:pt x="988" y="884"/>
                  </a:cubicBezTo>
                  <a:cubicBezTo>
                    <a:pt x="954" y="1094"/>
                    <a:pt x="925" y="1216"/>
                    <a:pt x="999" y="1508"/>
                  </a:cubicBezTo>
                  <a:lnTo>
                    <a:pt x="0" y="1627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8" name="Freeform 25"/>
            <p:cNvSpPr/>
            <p:nvPr/>
          </p:nvSpPr>
          <p:spPr>
            <a:xfrm>
              <a:off x="7838256" y="3071056"/>
              <a:ext cx="231172" cy="1009840"/>
            </a:xfrm>
            <a:custGeom>
              <a:avLst/>
              <a:gdLst/>
              <a:ahLst/>
              <a:cxnLst/>
              <a:rect l="l" t="t" r="r" b="b"/>
              <a:pathLst>
                <a:path w="396" h="1734">
                  <a:moveTo>
                    <a:pt x="68" y="1626"/>
                  </a:moveTo>
                  <a:cubicBezTo>
                    <a:pt x="68" y="1626"/>
                    <a:pt x="113" y="969"/>
                    <a:pt x="0" y="60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01" y="0"/>
                    <a:pt x="169" y="29"/>
                  </a:cubicBezTo>
                  <a:cubicBezTo>
                    <a:pt x="244" y="62"/>
                    <a:pt x="273" y="171"/>
                    <a:pt x="307" y="273"/>
                  </a:cubicBezTo>
                  <a:cubicBezTo>
                    <a:pt x="396" y="544"/>
                    <a:pt x="393" y="1266"/>
                    <a:pt x="328" y="1734"/>
                  </a:cubicBezTo>
                  <a:lnTo>
                    <a:pt x="68" y="162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9" name="Freeform 26"/>
            <p:cNvSpPr/>
            <p:nvPr/>
          </p:nvSpPr>
          <p:spPr>
            <a:xfrm>
              <a:off x="7417442" y="3080676"/>
              <a:ext cx="331279" cy="135255"/>
            </a:xfrm>
            <a:custGeom>
              <a:avLst/>
              <a:gdLst/>
              <a:ahLst/>
              <a:cxnLst/>
              <a:rect l="l" t="t" r="r" b="b"/>
              <a:pathLst>
                <a:path w="568" h="232">
                  <a:moveTo>
                    <a:pt x="0" y="98"/>
                  </a:moveTo>
                  <a:cubicBezTo>
                    <a:pt x="80" y="193"/>
                    <a:pt x="188" y="232"/>
                    <a:pt x="303" y="209"/>
                  </a:cubicBezTo>
                  <a:cubicBezTo>
                    <a:pt x="418" y="186"/>
                    <a:pt x="520" y="101"/>
                    <a:pt x="568" y="0"/>
                  </a:cubicBezTo>
                  <a:cubicBezTo>
                    <a:pt x="394" y="17"/>
                    <a:pt x="202" y="49"/>
                    <a:pt x="0" y="98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0" name="Freeform 27"/>
            <p:cNvSpPr/>
            <p:nvPr/>
          </p:nvSpPr>
          <p:spPr>
            <a:xfrm>
              <a:off x="7842447" y="4018031"/>
              <a:ext cx="150209" cy="196024"/>
            </a:xfrm>
            <a:custGeom>
              <a:avLst/>
              <a:gdLst/>
              <a:ahLst/>
              <a:cxnLst/>
              <a:rect l="l" t="t" r="r" b="b"/>
              <a:pathLst>
                <a:path w="259" h="336">
                  <a:moveTo>
                    <a:pt x="0" y="50"/>
                  </a:moveTo>
                  <a:cubicBezTo>
                    <a:pt x="0" y="50"/>
                    <a:pt x="31" y="40"/>
                    <a:pt x="41" y="33"/>
                  </a:cubicBezTo>
                  <a:cubicBezTo>
                    <a:pt x="48" y="28"/>
                    <a:pt x="62" y="0"/>
                    <a:pt x="62" y="0"/>
                  </a:cubicBezTo>
                  <a:cubicBezTo>
                    <a:pt x="259" y="82"/>
                    <a:pt x="259" y="82"/>
                    <a:pt x="259" y="82"/>
                  </a:cubicBezTo>
                  <a:cubicBezTo>
                    <a:pt x="259" y="82"/>
                    <a:pt x="224" y="203"/>
                    <a:pt x="170" y="273"/>
                  </a:cubicBezTo>
                  <a:cubicBezTo>
                    <a:pt x="140" y="311"/>
                    <a:pt x="82" y="336"/>
                    <a:pt x="82" y="336"/>
                  </a:cubicBezTo>
                  <a:lnTo>
                    <a:pt x="0" y="50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1" name="Freeform 28"/>
            <p:cNvSpPr/>
            <p:nvPr/>
          </p:nvSpPr>
          <p:spPr>
            <a:xfrm>
              <a:off x="7838256" y="4041558"/>
              <a:ext cx="57531" cy="213074"/>
            </a:xfrm>
            <a:custGeom>
              <a:avLst/>
              <a:gdLst/>
              <a:ahLst/>
              <a:cxnLst/>
              <a:rect l="l" t="t" r="r" b="b"/>
              <a:pathLst>
                <a:path w="99" h="367">
                  <a:moveTo>
                    <a:pt x="0" y="0"/>
                  </a:moveTo>
                  <a:cubicBezTo>
                    <a:pt x="29" y="122"/>
                    <a:pt x="70" y="245"/>
                    <a:pt x="99" y="367"/>
                  </a:cubicBezTo>
                </a:path>
              </a:pathLst>
            </a:custGeom>
            <a:noFill/>
            <a:ln w="12700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300032" name="Freeform 29"/>
            <p:cNvSpPr/>
            <p:nvPr/>
          </p:nvSpPr>
          <p:spPr>
            <a:xfrm>
              <a:off x="7306666" y="3419385"/>
              <a:ext cx="48958" cy="137446"/>
            </a:xfrm>
            <a:custGeom>
              <a:avLst/>
              <a:gdLst/>
              <a:ahLst/>
              <a:cxnLst/>
              <a:rect l="l" t="t" r="r" b="b"/>
              <a:pathLst>
                <a:path w="83" h="236">
                  <a:moveTo>
                    <a:pt x="0" y="0"/>
                  </a:moveTo>
                  <a:cubicBezTo>
                    <a:pt x="0" y="44"/>
                    <a:pt x="1" y="88"/>
                    <a:pt x="12" y="130"/>
                  </a:cubicBezTo>
                  <a:cubicBezTo>
                    <a:pt x="23" y="172"/>
                    <a:pt x="46" y="213"/>
                    <a:pt x="83" y="236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33" name="Freeform 30"/>
            <p:cNvSpPr/>
            <p:nvPr/>
          </p:nvSpPr>
          <p:spPr>
            <a:xfrm>
              <a:off x="7539933" y="2941134"/>
              <a:ext cx="75629" cy="225838"/>
            </a:xfrm>
            <a:custGeom>
              <a:avLst/>
              <a:gdLst/>
              <a:ahLst/>
              <a:cxnLst/>
              <a:rect l="l" t="t" r="r" b="b"/>
              <a:pathLst>
                <a:path w="71" h="212">
                  <a:moveTo>
                    <a:pt x="0" y="203"/>
                  </a:moveTo>
                  <a:lnTo>
                    <a:pt x="71" y="212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4" name="Freeform 31"/>
            <p:cNvSpPr/>
            <p:nvPr/>
          </p:nvSpPr>
          <p:spPr>
            <a:xfrm>
              <a:off x="7543172" y="2959232"/>
              <a:ext cx="72390" cy="111823"/>
            </a:xfrm>
            <a:custGeom>
              <a:avLst/>
              <a:gdLst/>
              <a:ahLst/>
              <a:cxnLst/>
              <a:rect l="l" t="t" r="r" b="b"/>
              <a:pathLst>
                <a:path w="124" h="192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2"/>
                    <a:pt x="124" y="192"/>
                    <a:pt x="124" y="192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35" name="Freeform 32"/>
            <p:cNvSpPr/>
            <p:nvPr/>
          </p:nvSpPr>
          <p:spPr>
            <a:xfrm>
              <a:off x="7499452" y="2666243"/>
              <a:ext cx="190691" cy="358997"/>
            </a:xfrm>
            <a:custGeom>
              <a:avLst/>
              <a:gdLst/>
              <a:ahLst/>
              <a:cxnLst/>
              <a:rect l="l" t="t" r="r" b="b"/>
              <a:pathLst>
                <a:path w="326" h="616">
                  <a:moveTo>
                    <a:pt x="290" y="484"/>
                  </a:moveTo>
                  <a:cubicBezTo>
                    <a:pt x="267" y="597"/>
                    <a:pt x="232" y="616"/>
                    <a:pt x="196" y="611"/>
                  </a:cubicBezTo>
                  <a:cubicBezTo>
                    <a:pt x="102" y="599"/>
                    <a:pt x="20" y="427"/>
                    <a:pt x="9" y="276"/>
                  </a:cubicBezTo>
                  <a:cubicBezTo>
                    <a:pt x="0" y="154"/>
                    <a:pt x="22" y="87"/>
                    <a:pt x="64" y="56"/>
                  </a:cubicBezTo>
                  <a:cubicBezTo>
                    <a:pt x="137" y="0"/>
                    <a:pt x="277" y="53"/>
                    <a:pt x="277" y="53"/>
                  </a:cubicBezTo>
                  <a:cubicBezTo>
                    <a:pt x="326" y="185"/>
                    <a:pt x="302" y="425"/>
                    <a:pt x="290" y="484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6" name="Freeform 33"/>
            <p:cNvSpPr/>
            <p:nvPr/>
          </p:nvSpPr>
          <p:spPr>
            <a:xfrm>
              <a:off x="7647566" y="2789877"/>
              <a:ext cx="34099" cy="22384"/>
            </a:xfrm>
            <a:custGeom>
              <a:avLst/>
              <a:gdLst/>
              <a:ahLst/>
              <a:cxnLst/>
              <a:rect l="l" t="t" r="r" b="b"/>
              <a:pathLst>
                <a:path w="58" h="38">
                  <a:moveTo>
                    <a:pt x="0" y="38"/>
                  </a:move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0" y="0"/>
                    <a:pt x="0" y="38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37" name="AutoShape 34"/>
            <p:cNvSpPr/>
            <p:nvPr/>
          </p:nvSpPr>
          <p:spPr>
            <a:xfrm>
              <a:off x="7654996" y="2822834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038" name="Freeform 35"/>
            <p:cNvSpPr/>
            <p:nvPr/>
          </p:nvSpPr>
          <p:spPr>
            <a:xfrm>
              <a:off x="7562317" y="2787687"/>
              <a:ext cx="45815" cy="25527"/>
            </a:xfrm>
            <a:custGeom>
              <a:avLst/>
              <a:gdLst/>
              <a:ahLst/>
              <a:cxnLst/>
              <a:rect l="l" t="t" r="r" b="b"/>
              <a:pathLst>
                <a:path w="79" h="44">
                  <a:moveTo>
                    <a:pt x="79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7" y="0"/>
                    <a:pt x="79" y="41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39" name="AutoShape 36"/>
            <p:cNvSpPr/>
            <p:nvPr/>
          </p:nvSpPr>
          <p:spPr>
            <a:xfrm>
              <a:off x="7585749" y="2822834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040" name="Freeform 37"/>
            <p:cNvSpPr/>
            <p:nvPr/>
          </p:nvSpPr>
          <p:spPr>
            <a:xfrm>
              <a:off x="7624134" y="2811118"/>
              <a:ext cx="11716" cy="76676"/>
            </a:xfrm>
            <a:custGeom>
              <a:avLst/>
              <a:gdLst/>
              <a:ahLst/>
              <a:cxnLst/>
              <a:rect l="l" t="t" r="r" b="b"/>
              <a:pathLst>
                <a:path w="19" h="131">
                  <a:moveTo>
                    <a:pt x="6" y="0"/>
                  </a:moveTo>
                  <a:cubicBezTo>
                    <a:pt x="4" y="15"/>
                    <a:pt x="10" y="76"/>
                    <a:pt x="15" y="96"/>
                  </a:cubicBezTo>
                  <a:cubicBezTo>
                    <a:pt x="17" y="102"/>
                    <a:pt x="18" y="107"/>
                    <a:pt x="18" y="113"/>
                  </a:cubicBezTo>
                  <a:cubicBezTo>
                    <a:pt x="19" y="128"/>
                    <a:pt x="6" y="131"/>
                    <a:pt x="0" y="131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1" name="Freeform 38"/>
            <p:cNvSpPr/>
            <p:nvPr/>
          </p:nvSpPr>
          <p:spPr>
            <a:xfrm>
              <a:off x="7591083" y="2905987"/>
              <a:ext cx="43720" cy="30861"/>
            </a:xfrm>
            <a:custGeom>
              <a:avLst/>
              <a:gdLst/>
              <a:ahLst/>
              <a:cxnLst/>
              <a:rect l="l" t="t" r="r" b="b"/>
              <a:pathLst>
                <a:path w="75" h="52">
                  <a:moveTo>
                    <a:pt x="75" y="47"/>
                  </a:moveTo>
                  <a:cubicBezTo>
                    <a:pt x="48" y="52"/>
                    <a:pt x="16" y="3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2" name="Freeform 39"/>
            <p:cNvSpPr/>
            <p:nvPr/>
          </p:nvSpPr>
          <p:spPr>
            <a:xfrm>
              <a:off x="7472878" y="2784543"/>
              <a:ext cx="46863" cy="71342"/>
            </a:xfrm>
            <a:custGeom>
              <a:avLst/>
              <a:gdLst/>
              <a:ahLst/>
              <a:cxnLst/>
              <a:rect l="l" t="t" r="r" b="b"/>
              <a:pathLst>
                <a:path w="80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5" y="4"/>
                  </a:cubicBezTo>
                  <a:cubicBezTo>
                    <a:pt x="16" y="8"/>
                    <a:pt x="10" y="18"/>
                    <a:pt x="7" y="27"/>
                  </a:cubicBezTo>
                  <a:cubicBezTo>
                    <a:pt x="0" y="51"/>
                    <a:pt x="5" y="77"/>
                    <a:pt x="20" y="96"/>
                  </a:cubicBezTo>
                  <a:cubicBezTo>
                    <a:pt x="34" y="114"/>
                    <a:pt x="58" y="123"/>
                    <a:pt x="80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43" name="Freeform 40"/>
            <p:cNvSpPr/>
            <p:nvPr/>
          </p:nvSpPr>
          <p:spPr>
            <a:xfrm>
              <a:off x="7494118" y="2797307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8" y="58"/>
                  </a:moveTo>
                  <a:cubicBezTo>
                    <a:pt x="21" y="43"/>
                    <a:pt x="19" y="28"/>
                    <a:pt x="12" y="15"/>
                  </a:cubicBezTo>
                  <a:cubicBezTo>
                    <a:pt x="9" y="9"/>
                    <a:pt x="5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4" name="Freeform 41"/>
            <p:cNvSpPr/>
            <p:nvPr/>
          </p:nvSpPr>
          <p:spPr>
            <a:xfrm>
              <a:off x="7453637" y="2657766"/>
              <a:ext cx="242888" cy="204502"/>
            </a:xfrm>
            <a:custGeom>
              <a:avLst/>
              <a:gdLst/>
              <a:ahLst/>
              <a:cxnLst/>
              <a:rect l="l" t="t" r="r" b="b"/>
              <a:pathLst>
                <a:path w="418" h="352">
                  <a:moveTo>
                    <a:pt x="418" y="304"/>
                  </a:moveTo>
                  <a:cubicBezTo>
                    <a:pt x="387" y="259"/>
                    <a:pt x="377" y="185"/>
                    <a:pt x="344" y="145"/>
                  </a:cubicBezTo>
                  <a:cubicBezTo>
                    <a:pt x="241" y="214"/>
                    <a:pt x="89" y="343"/>
                    <a:pt x="17" y="352"/>
                  </a:cubicBezTo>
                  <a:cubicBezTo>
                    <a:pt x="17" y="352"/>
                    <a:pt x="0" y="124"/>
                    <a:pt x="89" y="62"/>
                  </a:cubicBezTo>
                  <a:cubicBezTo>
                    <a:pt x="178" y="0"/>
                    <a:pt x="327" y="16"/>
                    <a:pt x="365" y="74"/>
                  </a:cubicBezTo>
                  <a:cubicBezTo>
                    <a:pt x="402" y="132"/>
                    <a:pt x="418" y="304"/>
                    <a:pt x="418" y="304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5" name="Freeform 42"/>
            <p:cNvSpPr/>
            <p:nvPr/>
          </p:nvSpPr>
          <p:spPr>
            <a:xfrm>
              <a:off x="7405726" y="2788734"/>
              <a:ext cx="168307" cy="617887"/>
            </a:xfrm>
            <a:custGeom>
              <a:avLst/>
              <a:gdLst/>
              <a:ahLst/>
              <a:cxnLst/>
              <a:rect l="l" t="t" r="r" b="b"/>
              <a:pathLst>
                <a:path w="289" h="1060">
                  <a:moveTo>
                    <a:pt x="3" y="604"/>
                  </a:moveTo>
                  <a:cubicBezTo>
                    <a:pt x="1" y="830"/>
                    <a:pt x="1" y="830"/>
                    <a:pt x="1" y="830"/>
                  </a:cubicBezTo>
                  <a:cubicBezTo>
                    <a:pt x="0" y="881"/>
                    <a:pt x="29" y="928"/>
                    <a:pt x="74" y="951"/>
                  </a:cubicBezTo>
                  <a:cubicBezTo>
                    <a:pt x="289" y="1060"/>
                    <a:pt x="289" y="1060"/>
                    <a:pt x="289" y="1060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164" y="29"/>
                    <a:pt x="120" y="0"/>
                    <a:pt x="120" y="0"/>
                  </a:cubicBezTo>
                  <a:lnTo>
                    <a:pt x="3" y="60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6" name="Freeform 43"/>
            <p:cNvSpPr/>
            <p:nvPr/>
          </p:nvSpPr>
          <p:spPr>
            <a:xfrm>
              <a:off x="8809711" y="4985295"/>
              <a:ext cx="1175004" cy="203454"/>
            </a:xfrm>
            <a:custGeom>
              <a:avLst/>
              <a:gdLst/>
              <a:ahLst/>
              <a:cxnLst/>
              <a:rect l="l" t="t" r="r" b="b"/>
              <a:pathLst>
                <a:path w="2016" h="348">
                  <a:moveTo>
                    <a:pt x="2016" y="0"/>
                  </a:moveTo>
                  <a:cubicBezTo>
                    <a:pt x="1918" y="171"/>
                    <a:pt x="1526" y="267"/>
                    <a:pt x="1303" y="293"/>
                  </a:cubicBezTo>
                  <a:cubicBezTo>
                    <a:pt x="828" y="348"/>
                    <a:pt x="161" y="207"/>
                    <a:pt x="0" y="129"/>
                  </a:cubicBezTo>
                  <a:lnTo>
                    <a:pt x="2016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7" name="Freeform 44"/>
            <p:cNvSpPr/>
            <p:nvPr/>
          </p:nvSpPr>
          <p:spPr>
            <a:xfrm>
              <a:off x="8766086" y="4222628"/>
              <a:ext cx="1294257" cy="893731"/>
            </a:xfrm>
            <a:custGeom>
              <a:avLst/>
              <a:gdLst/>
              <a:ahLst/>
              <a:cxnLst/>
              <a:rect l="l" t="t" r="r" b="b"/>
              <a:pathLst>
                <a:path w="2222" h="1534">
                  <a:moveTo>
                    <a:pt x="2172" y="213"/>
                  </a:moveTo>
                  <a:cubicBezTo>
                    <a:pt x="2222" y="403"/>
                    <a:pt x="2134" y="1250"/>
                    <a:pt x="2092" y="1310"/>
                  </a:cubicBezTo>
                  <a:cubicBezTo>
                    <a:pt x="1967" y="1489"/>
                    <a:pt x="65" y="1534"/>
                    <a:pt x="32" y="1412"/>
                  </a:cubicBezTo>
                  <a:cubicBezTo>
                    <a:pt x="0" y="1289"/>
                    <a:pt x="737" y="1255"/>
                    <a:pt x="827" y="1048"/>
                  </a:cubicBezTo>
                  <a:cubicBezTo>
                    <a:pt x="920" y="836"/>
                    <a:pt x="1088" y="211"/>
                    <a:pt x="1205" y="170"/>
                  </a:cubicBezTo>
                  <a:cubicBezTo>
                    <a:pt x="1477" y="75"/>
                    <a:pt x="2116" y="0"/>
                    <a:pt x="2172" y="21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cxnSp>
          <p:nvCxnSpPr>
            <p:cNvPr id="45" name="Connector 45"/>
            <p:cNvCxnSpPr/>
            <p:nvPr/>
          </p:nvCxnSpPr>
          <p:spPr>
            <a:xfrm>
              <a:off x="9668323" y="5139787"/>
              <a:ext cx="274834" cy="9374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6" name="Connector 46"/>
            <p:cNvCxnSpPr/>
            <p:nvPr/>
          </p:nvCxnSpPr>
          <p:spPr>
            <a:xfrm>
              <a:off x="9440360" y="5164287"/>
              <a:ext cx="42610" cy="9129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7" name="Connector 47"/>
            <p:cNvCxnSpPr/>
            <p:nvPr/>
          </p:nvCxnSpPr>
          <p:spPr>
            <a:xfrm flipH="1">
              <a:off x="8691488" y="5125938"/>
              <a:ext cx="361120" cy="951269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51" name="Freeform 48"/>
            <p:cNvSpPr/>
            <p:nvPr/>
          </p:nvSpPr>
          <p:spPr>
            <a:xfrm>
              <a:off x="9142134" y="4140618"/>
              <a:ext cx="210883" cy="236506"/>
            </a:xfrm>
            <a:custGeom>
              <a:avLst/>
              <a:gdLst/>
              <a:ahLst/>
              <a:cxnLst/>
              <a:rect l="l" t="t" r="r" b="b"/>
              <a:pathLst>
                <a:path w="198" h="222">
                  <a:moveTo>
                    <a:pt x="35" y="0"/>
                  </a:moveTo>
                  <a:lnTo>
                    <a:pt x="0" y="152"/>
                  </a:lnTo>
                  <a:lnTo>
                    <a:pt x="132" y="222"/>
                  </a:lnTo>
                  <a:lnTo>
                    <a:pt x="198" y="12"/>
                  </a:lnTo>
                  <a:lnTo>
                    <a:pt x="35" y="0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52" name="Freeform 49"/>
            <p:cNvSpPr/>
            <p:nvPr/>
          </p:nvSpPr>
          <p:spPr>
            <a:xfrm>
              <a:off x="8839524" y="4146999"/>
              <a:ext cx="458057" cy="344043"/>
            </a:xfrm>
            <a:custGeom>
              <a:avLst/>
              <a:gdLst/>
              <a:ahLst/>
              <a:cxnLst/>
              <a:rect l="l" t="t" r="r" b="b"/>
              <a:pathLst>
                <a:path w="786" h="592">
                  <a:moveTo>
                    <a:pt x="762" y="340"/>
                  </a:moveTo>
                  <a:cubicBezTo>
                    <a:pt x="786" y="419"/>
                    <a:pt x="667" y="592"/>
                    <a:pt x="479" y="486"/>
                  </a:cubicBezTo>
                  <a:cubicBezTo>
                    <a:pt x="356" y="417"/>
                    <a:pt x="0" y="135"/>
                    <a:pt x="0" y="13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350" y="118"/>
                    <a:pt x="498" y="183"/>
                  </a:cubicBezTo>
                  <a:cubicBezTo>
                    <a:pt x="549" y="205"/>
                    <a:pt x="742" y="276"/>
                    <a:pt x="762" y="34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53" name="Freeform 50"/>
            <p:cNvSpPr/>
            <p:nvPr/>
          </p:nvSpPr>
          <p:spPr>
            <a:xfrm>
              <a:off x="8563680" y="3981836"/>
              <a:ext cx="339852" cy="242888"/>
            </a:xfrm>
            <a:custGeom>
              <a:avLst/>
              <a:gdLst/>
              <a:ahLst/>
              <a:cxnLst/>
              <a:rect l="l" t="t" r="r" b="b"/>
              <a:pathLst>
                <a:path w="584" h="417">
                  <a:moveTo>
                    <a:pt x="474" y="417"/>
                  </a:moveTo>
                  <a:cubicBezTo>
                    <a:pt x="474" y="417"/>
                    <a:pt x="452" y="411"/>
                    <a:pt x="390" y="383"/>
                  </a:cubicBezTo>
                  <a:cubicBezTo>
                    <a:pt x="329" y="355"/>
                    <a:pt x="257" y="253"/>
                    <a:pt x="257" y="253"/>
                  </a:cubicBezTo>
                  <a:cubicBezTo>
                    <a:pt x="257" y="253"/>
                    <a:pt x="196" y="258"/>
                    <a:pt x="128" y="275"/>
                  </a:cubicBezTo>
                  <a:cubicBezTo>
                    <a:pt x="104" y="281"/>
                    <a:pt x="83" y="276"/>
                    <a:pt x="87" y="262"/>
                  </a:cubicBezTo>
                  <a:cubicBezTo>
                    <a:pt x="88" y="255"/>
                    <a:pt x="151" y="227"/>
                    <a:pt x="206" y="203"/>
                  </a:cubicBezTo>
                  <a:cubicBezTo>
                    <a:pt x="206" y="203"/>
                    <a:pt x="206" y="202"/>
                    <a:pt x="205" y="202"/>
                  </a:cubicBezTo>
                  <a:cubicBezTo>
                    <a:pt x="158" y="198"/>
                    <a:pt x="118" y="202"/>
                    <a:pt x="57" y="205"/>
                  </a:cubicBezTo>
                  <a:cubicBezTo>
                    <a:pt x="21" y="207"/>
                    <a:pt x="13" y="194"/>
                    <a:pt x="12" y="188"/>
                  </a:cubicBezTo>
                  <a:cubicBezTo>
                    <a:pt x="14" y="178"/>
                    <a:pt x="113" y="145"/>
                    <a:pt x="201" y="142"/>
                  </a:cubicBezTo>
                  <a:cubicBezTo>
                    <a:pt x="202" y="142"/>
                    <a:pt x="202" y="141"/>
                    <a:pt x="201" y="141"/>
                  </a:cubicBezTo>
                  <a:cubicBezTo>
                    <a:pt x="147" y="128"/>
                    <a:pt x="62" y="123"/>
                    <a:pt x="32" y="118"/>
                  </a:cubicBezTo>
                  <a:cubicBezTo>
                    <a:pt x="6" y="114"/>
                    <a:pt x="0" y="101"/>
                    <a:pt x="2" y="92"/>
                  </a:cubicBezTo>
                  <a:cubicBezTo>
                    <a:pt x="5" y="84"/>
                    <a:pt x="122" y="71"/>
                    <a:pt x="237" y="86"/>
                  </a:cubicBezTo>
                  <a:cubicBezTo>
                    <a:pt x="237" y="86"/>
                    <a:pt x="238" y="85"/>
                    <a:pt x="237" y="85"/>
                  </a:cubicBezTo>
                  <a:cubicBezTo>
                    <a:pt x="195" y="60"/>
                    <a:pt x="114" y="43"/>
                    <a:pt x="89" y="34"/>
                  </a:cubicBezTo>
                  <a:cubicBezTo>
                    <a:pt x="62" y="23"/>
                    <a:pt x="69" y="5"/>
                    <a:pt x="75" y="2"/>
                  </a:cubicBezTo>
                  <a:cubicBezTo>
                    <a:pt x="110" y="0"/>
                    <a:pt x="163" y="6"/>
                    <a:pt x="267" y="26"/>
                  </a:cubicBezTo>
                  <a:cubicBezTo>
                    <a:pt x="303" y="33"/>
                    <a:pt x="418" y="84"/>
                    <a:pt x="459" y="126"/>
                  </a:cubicBezTo>
                  <a:cubicBezTo>
                    <a:pt x="493" y="159"/>
                    <a:pt x="549" y="261"/>
                    <a:pt x="549" y="261"/>
                  </a:cubicBezTo>
                  <a:cubicBezTo>
                    <a:pt x="584" y="282"/>
                    <a:pt x="584" y="282"/>
                    <a:pt x="584" y="282"/>
                  </a:cubicBezTo>
                  <a:lnTo>
                    <a:pt x="474" y="41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54" name="Freeform 51"/>
            <p:cNvSpPr/>
            <p:nvPr/>
          </p:nvSpPr>
          <p:spPr>
            <a:xfrm>
              <a:off x="8726653" y="4052131"/>
              <a:ext cx="118205" cy="161925"/>
            </a:xfrm>
            <a:custGeom>
              <a:avLst/>
              <a:gdLst/>
              <a:ahLst/>
              <a:cxnLst/>
              <a:rect l="l" t="t" r="r" b="b"/>
              <a:pathLst>
                <a:path w="202" h="277">
                  <a:moveTo>
                    <a:pt x="186" y="72"/>
                  </a:moveTo>
                  <a:cubicBezTo>
                    <a:pt x="139" y="41"/>
                    <a:pt x="102" y="38"/>
                    <a:pt x="68" y="24"/>
                  </a:cubicBezTo>
                  <a:cubicBezTo>
                    <a:pt x="41" y="14"/>
                    <a:pt x="20" y="0"/>
                    <a:pt x="20" y="0"/>
                  </a:cubicBezTo>
                  <a:cubicBezTo>
                    <a:pt x="0" y="39"/>
                    <a:pt x="53" y="69"/>
                    <a:pt x="116" y="98"/>
                  </a:cubicBezTo>
                  <a:cubicBezTo>
                    <a:pt x="133" y="156"/>
                    <a:pt x="152" y="225"/>
                    <a:pt x="202" y="277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55" name="Freeform 52"/>
            <p:cNvSpPr/>
            <p:nvPr/>
          </p:nvSpPr>
          <p:spPr>
            <a:xfrm>
              <a:off x="9179376" y="3814577"/>
              <a:ext cx="249269" cy="346234"/>
            </a:xfrm>
            <a:custGeom>
              <a:avLst/>
              <a:gdLst/>
              <a:ahLst/>
              <a:cxnLst/>
              <a:rect l="l" t="t" r="r" b="b"/>
              <a:pathLst>
                <a:path w="428" h="594">
                  <a:moveTo>
                    <a:pt x="0" y="559"/>
                  </a:moveTo>
                  <a:cubicBezTo>
                    <a:pt x="22" y="434"/>
                    <a:pt x="82" y="245"/>
                    <a:pt x="100" y="204"/>
                  </a:cubicBezTo>
                  <a:cubicBezTo>
                    <a:pt x="155" y="80"/>
                    <a:pt x="270" y="32"/>
                    <a:pt x="428" y="0"/>
                  </a:cubicBezTo>
                  <a:cubicBezTo>
                    <a:pt x="399" y="594"/>
                    <a:pt x="399" y="594"/>
                    <a:pt x="399" y="594"/>
                  </a:cubicBezTo>
                  <a:lnTo>
                    <a:pt x="0" y="559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56" name="Freeform 53"/>
            <p:cNvSpPr/>
            <p:nvPr/>
          </p:nvSpPr>
          <p:spPr>
            <a:xfrm>
              <a:off x="8729796" y="5863119"/>
              <a:ext cx="584835" cy="214122"/>
            </a:xfrm>
            <a:custGeom>
              <a:avLst/>
              <a:gdLst/>
              <a:ahLst/>
              <a:cxnLst/>
              <a:rect l="l" t="t" r="r" b="b"/>
              <a:pathLst>
                <a:path w="1004" h="366">
                  <a:moveTo>
                    <a:pt x="979" y="41"/>
                  </a:moveTo>
                  <a:cubicBezTo>
                    <a:pt x="674" y="0"/>
                    <a:pt x="674" y="0"/>
                    <a:pt x="674" y="0"/>
                  </a:cubicBezTo>
                  <a:cubicBezTo>
                    <a:pt x="23" y="319"/>
                    <a:pt x="23" y="319"/>
                    <a:pt x="23" y="319"/>
                  </a:cubicBezTo>
                  <a:cubicBezTo>
                    <a:pt x="0" y="331"/>
                    <a:pt x="8" y="366"/>
                    <a:pt x="34" y="366"/>
                  </a:cubicBezTo>
                  <a:cubicBezTo>
                    <a:pt x="1004" y="366"/>
                    <a:pt x="1004" y="366"/>
                    <a:pt x="1004" y="366"/>
                  </a:cubicBezTo>
                  <a:lnTo>
                    <a:pt x="979" y="4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57" name="Freeform 54"/>
            <p:cNvSpPr/>
            <p:nvPr/>
          </p:nvSpPr>
          <p:spPr>
            <a:xfrm>
              <a:off x="7852068" y="5823685"/>
              <a:ext cx="574167" cy="253556"/>
            </a:xfrm>
            <a:custGeom>
              <a:avLst/>
              <a:gdLst/>
              <a:ahLst/>
              <a:cxnLst/>
              <a:rect l="l" t="t" r="r" b="b"/>
              <a:pathLst>
                <a:path w="985" h="435">
                  <a:moveTo>
                    <a:pt x="980" y="110"/>
                  </a:moveTo>
                  <a:cubicBezTo>
                    <a:pt x="740" y="0"/>
                    <a:pt x="740" y="0"/>
                    <a:pt x="740" y="0"/>
                  </a:cubicBezTo>
                  <a:cubicBezTo>
                    <a:pt x="24" y="388"/>
                    <a:pt x="24" y="388"/>
                    <a:pt x="24" y="388"/>
                  </a:cubicBezTo>
                  <a:cubicBezTo>
                    <a:pt x="0" y="400"/>
                    <a:pt x="9" y="435"/>
                    <a:pt x="34" y="435"/>
                  </a:cubicBezTo>
                  <a:cubicBezTo>
                    <a:pt x="985" y="435"/>
                    <a:pt x="985" y="435"/>
                    <a:pt x="985" y="435"/>
                  </a:cubicBezTo>
                  <a:lnTo>
                    <a:pt x="980" y="11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58" name="Freeform 55"/>
            <p:cNvSpPr/>
            <p:nvPr/>
          </p:nvSpPr>
          <p:spPr>
            <a:xfrm>
              <a:off x="8119434" y="4626298"/>
              <a:ext cx="1705451" cy="1261300"/>
            </a:xfrm>
            <a:custGeom>
              <a:avLst/>
              <a:gdLst/>
              <a:ahLst/>
              <a:cxnLst/>
              <a:rect l="l" t="t" r="r" b="b"/>
              <a:pathLst>
                <a:path w="2926" h="2164">
                  <a:moveTo>
                    <a:pt x="2893" y="12"/>
                  </a:moveTo>
                  <a:cubicBezTo>
                    <a:pt x="2494" y="0"/>
                    <a:pt x="1529" y="36"/>
                    <a:pt x="918" y="161"/>
                  </a:cubicBezTo>
                  <a:cubicBezTo>
                    <a:pt x="670" y="212"/>
                    <a:pt x="627" y="356"/>
                    <a:pt x="581" y="459"/>
                  </a:cubicBezTo>
                  <a:cubicBezTo>
                    <a:pt x="379" y="906"/>
                    <a:pt x="139" y="1588"/>
                    <a:pt x="0" y="2004"/>
                  </a:cubicBezTo>
                  <a:cubicBezTo>
                    <a:pt x="213" y="2070"/>
                    <a:pt x="322" y="2107"/>
                    <a:pt x="521" y="2164"/>
                  </a:cubicBezTo>
                  <a:cubicBezTo>
                    <a:pt x="658" y="1800"/>
                    <a:pt x="904" y="1146"/>
                    <a:pt x="1043" y="801"/>
                  </a:cubicBezTo>
                  <a:cubicBezTo>
                    <a:pt x="1806" y="751"/>
                    <a:pt x="2512" y="684"/>
                    <a:pt x="2815" y="579"/>
                  </a:cubicBezTo>
                  <a:cubicBezTo>
                    <a:pt x="2926" y="455"/>
                    <a:pt x="2917" y="253"/>
                    <a:pt x="2893" y="12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59" name="Freeform 56"/>
            <p:cNvSpPr/>
            <p:nvPr/>
          </p:nvSpPr>
          <p:spPr>
            <a:xfrm>
              <a:off x="9030215" y="4650872"/>
              <a:ext cx="825532" cy="1236726"/>
            </a:xfrm>
            <a:custGeom>
              <a:avLst/>
              <a:gdLst/>
              <a:ahLst/>
              <a:cxnLst/>
              <a:rect l="l" t="t" r="r" b="b"/>
              <a:pathLst>
                <a:path w="1416" h="2122">
                  <a:moveTo>
                    <a:pt x="464" y="2122"/>
                  </a:moveTo>
                  <a:cubicBezTo>
                    <a:pt x="503" y="1730"/>
                    <a:pt x="560" y="765"/>
                    <a:pt x="560" y="765"/>
                  </a:cubicBezTo>
                  <a:cubicBezTo>
                    <a:pt x="1032" y="712"/>
                    <a:pt x="1305" y="706"/>
                    <a:pt x="1376" y="440"/>
                  </a:cubicBezTo>
                  <a:cubicBezTo>
                    <a:pt x="1410" y="315"/>
                    <a:pt x="1412" y="212"/>
                    <a:pt x="1416" y="166"/>
                  </a:cubicBezTo>
                  <a:cubicBezTo>
                    <a:pt x="1416" y="166"/>
                    <a:pt x="1298" y="0"/>
                    <a:pt x="923" y="7"/>
                  </a:cubicBezTo>
                  <a:cubicBezTo>
                    <a:pt x="742" y="55"/>
                    <a:pt x="349" y="152"/>
                    <a:pt x="203" y="215"/>
                  </a:cubicBezTo>
                  <a:cubicBezTo>
                    <a:pt x="123" y="250"/>
                    <a:pt x="71" y="343"/>
                    <a:pt x="62" y="430"/>
                  </a:cubicBezTo>
                  <a:cubicBezTo>
                    <a:pt x="20" y="812"/>
                    <a:pt x="0" y="1261"/>
                    <a:pt x="2" y="2081"/>
                  </a:cubicBezTo>
                  <a:lnTo>
                    <a:pt x="464" y="2122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0" name="Freeform 57"/>
            <p:cNvSpPr/>
            <p:nvPr/>
          </p:nvSpPr>
          <p:spPr>
            <a:xfrm>
              <a:off x="9267769" y="3774096"/>
              <a:ext cx="729710" cy="973646"/>
            </a:xfrm>
            <a:custGeom>
              <a:avLst/>
              <a:gdLst/>
              <a:ahLst/>
              <a:cxnLst/>
              <a:rect l="l" t="t" r="r" b="b"/>
              <a:pathLst>
                <a:path w="1253" h="1670">
                  <a:moveTo>
                    <a:pt x="962" y="5"/>
                  </a:moveTo>
                  <a:cubicBezTo>
                    <a:pt x="706" y="12"/>
                    <a:pt x="447" y="40"/>
                    <a:pt x="280" y="69"/>
                  </a:cubicBezTo>
                  <a:cubicBezTo>
                    <a:pt x="166" y="89"/>
                    <a:pt x="78" y="182"/>
                    <a:pt x="65" y="297"/>
                  </a:cubicBezTo>
                  <a:cubicBezTo>
                    <a:pt x="62" y="323"/>
                    <a:pt x="61" y="348"/>
                    <a:pt x="62" y="368"/>
                  </a:cubicBezTo>
                  <a:cubicBezTo>
                    <a:pt x="75" y="761"/>
                    <a:pt x="73" y="1285"/>
                    <a:pt x="0" y="1498"/>
                  </a:cubicBezTo>
                  <a:cubicBezTo>
                    <a:pt x="0" y="1498"/>
                    <a:pt x="471" y="1476"/>
                    <a:pt x="773" y="1552"/>
                  </a:cubicBezTo>
                  <a:cubicBezTo>
                    <a:pt x="907" y="1585"/>
                    <a:pt x="1009" y="1670"/>
                    <a:pt x="1009" y="1670"/>
                  </a:cubicBezTo>
                  <a:cubicBezTo>
                    <a:pt x="1221" y="309"/>
                    <a:pt x="1221" y="309"/>
                    <a:pt x="1221" y="309"/>
                  </a:cubicBezTo>
                  <a:cubicBezTo>
                    <a:pt x="1253" y="137"/>
                    <a:pt x="1137" y="0"/>
                    <a:pt x="962" y="5"/>
                  </a:cubicBez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61" name="Freeform 58"/>
            <p:cNvSpPr/>
            <p:nvPr/>
          </p:nvSpPr>
          <p:spPr>
            <a:xfrm>
              <a:off x="9895180" y="4151191"/>
              <a:ext cx="234315" cy="226885"/>
            </a:xfrm>
            <a:custGeom>
              <a:avLst/>
              <a:gdLst/>
              <a:ahLst/>
              <a:cxnLst/>
              <a:rect l="l" t="t" r="r" b="b"/>
              <a:pathLst>
                <a:path w="220" h="213">
                  <a:moveTo>
                    <a:pt x="220" y="213"/>
                  </a:moveTo>
                  <a:lnTo>
                    <a:pt x="199" y="10"/>
                  </a:lnTo>
                  <a:lnTo>
                    <a:pt x="0" y="0"/>
                  </a:lnTo>
                  <a:lnTo>
                    <a:pt x="19" y="151"/>
                  </a:lnTo>
                  <a:lnTo>
                    <a:pt x="220" y="213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62" name="Freeform 59"/>
            <p:cNvSpPr/>
            <p:nvPr/>
          </p:nvSpPr>
          <p:spPr>
            <a:xfrm>
              <a:off x="9785547" y="3772000"/>
              <a:ext cx="321659" cy="405860"/>
            </a:xfrm>
            <a:custGeom>
              <a:avLst/>
              <a:gdLst/>
              <a:ahLst/>
              <a:cxnLst/>
              <a:rect l="l" t="t" r="r" b="b"/>
              <a:pathLst>
                <a:path w="552" h="696">
                  <a:moveTo>
                    <a:pt x="0" y="10"/>
                  </a:moveTo>
                  <a:cubicBezTo>
                    <a:pt x="272" y="0"/>
                    <a:pt x="461" y="6"/>
                    <a:pt x="516" y="387"/>
                  </a:cubicBezTo>
                  <a:cubicBezTo>
                    <a:pt x="547" y="597"/>
                    <a:pt x="552" y="668"/>
                    <a:pt x="552" y="668"/>
                  </a:cubicBezTo>
                  <a:cubicBezTo>
                    <a:pt x="114" y="696"/>
                    <a:pt x="114" y="696"/>
                    <a:pt x="114" y="696"/>
                  </a:cubicBezTo>
                  <a:lnTo>
                    <a:pt x="0" y="1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63" name="Freeform 60"/>
            <p:cNvSpPr/>
            <p:nvPr/>
          </p:nvSpPr>
          <p:spPr>
            <a:xfrm>
              <a:off x="9525610" y="3780573"/>
              <a:ext cx="216218" cy="149161"/>
            </a:xfrm>
            <a:custGeom>
              <a:avLst/>
              <a:gdLst/>
              <a:ahLst/>
              <a:cxnLst/>
              <a:rect l="l" t="t" r="r" b="b"/>
              <a:pathLst>
                <a:path w="371" h="256">
                  <a:moveTo>
                    <a:pt x="371" y="0"/>
                  </a:moveTo>
                  <a:cubicBezTo>
                    <a:pt x="194" y="256"/>
                    <a:pt x="7" y="148"/>
                    <a:pt x="0" y="34"/>
                  </a:cubicBezTo>
                  <a:cubicBezTo>
                    <a:pt x="104" y="19"/>
                    <a:pt x="250" y="8"/>
                    <a:pt x="371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4" name="Freeform 61"/>
            <p:cNvSpPr/>
            <p:nvPr/>
          </p:nvSpPr>
          <p:spPr>
            <a:xfrm>
              <a:off x="9589523" y="3483298"/>
              <a:ext cx="107633" cy="344043"/>
            </a:xfrm>
            <a:custGeom>
              <a:avLst/>
              <a:gdLst/>
              <a:ahLst/>
              <a:cxnLst/>
              <a:rect l="l" t="t" r="r" b="b"/>
              <a:pathLst>
                <a:path w="101" h="323">
                  <a:moveTo>
                    <a:pt x="101" y="5"/>
                  </a:moveTo>
                  <a:lnTo>
                    <a:pt x="85" y="323"/>
                  </a:lnTo>
                  <a:lnTo>
                    <a:pt x="0" y="319"/>
                  </a:lnTo>
                  <a:lnTo>
                    <a:pt x="19" y="0"/>
                  </a:lnTo>
                  <a:lnTo>
                    <a:pt x="101" y="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5" name="Freeform 62"/>
            <p:cNvSpPr/>
            <p:nvPr/>
          </p:nvSpPr>
          <p:spPr>
            <a:xfrm>
              <a:off x="9595904" y="3627125"/>
              <a:ext cx="75629" cy="105442"/>
            </a:xfrm>
            <a:custGeom>
              <a:avLst/>
              <a:gdLst/>
              <a:ahLst/>
              <a:cxnLst/>
              <a:rect l="l" t="t" r="r" b="b"/>
              <a:pathLst>
                <a:path w="131" h="181">
                  <a:moveTo>
                    <a:pt x="99" y="108"/>
                  </a:moveTo>
                  <a:cubicBezTo>
                    <a:pt x="117" y="75"/>
                    <a:pt x="126" y="38"/>
                    <a:pt x="131" y="0"/>
                  </a:cubicBezTo>
                  <a:cubicBezTo>
                    <a:pt x="131" y="2"/>
                    <a:pt x="130" y="3"/>
                    <a:pt x="130" y="4"/>
                  </a:cubicBezTo>
                  <a:cubicBezTo>
                    <a:pt x="102" y="71"/>
                    <a:pt x="56" y="102"/>
                    <a:pt x="4" y="11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0" y="167"/>
                    <a:pt x="78" y="146"/>
                    <a:pt x="99" y="108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66" name="Freeform 63"/>
            <p:cNvSpPr/>
            <p:nvPr/>
          </p:nvSpPr>
          <p:spPr>
            <a:xfrm>
              <a:off x="9510656" y="3335279"/>
              <a:ext cx="235458" cy="369665"/>
            </a:xfrm>
            <a:custGeom>
              <a:avLst/>
              <a:gdLst/>
              <a:ahLst/>
              <a:cxnLst/>
              <a:rect l="l" t="t" r="r" b="b"/>
              <a:pathLst>
                <a:path w="404" h="635">
                  <a:moveTo>
                    <a:pt x="121" y="39"/>
                  </a:moveTo>
                  <a:cubicBezTo>
                    <a:pt x="121" y="39"/>
                    <a:pt x="27" y="339"/>
                    <a:pt x="7" y="532"/>
                  </a:cubicBezTo>
                  <a:cubicBezTo>
                    <a:pt x="0" y="594"/>
                    <a:pt x="38" y="613"/>
                    <a:pt x="100" y="623"/>
                  </a:cubicBezTo>
                  <a:cubicBezTo>
                    <a:pt x="170" y="635"/>
                    <a:pt x="247" y="592"/>
                    <a:pt x="279" y="502"/>
                  </a:cubicBezTo>
                  <a:cubicBezTo>
                    <a:pt x="359" y="275"/>
                    <a:pt x="404" y="135"/>
                    <a:pt x="345" y="84"/>
                  </a:cubicBezTo>
                  <a:cubicBezTo>
                    <a:pt x="248" y="0"/>
                    <a:pt x="121" y="39"/>
                    <a:pt x="121" y="39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7" name="Freeform 64"/>
            <p:cNvSpPr/>
            <p:nvPr/>
          </p:nvSpPr>
          <p:spPr>
            <a:xfrm>
              <a:off x="9618288" y="3462057"/>
              <a:ext cx="36195" cy="30861"/>
            </a:xfrm>
            <a:custGeom>
              <a:avLst/>
              <a:gdLst/>
              <a:ahLst/>
              <a:cxnLst/>
              <a:rect l="l" t="t" r="r" b="b"/>
              <a:pathLst>
                <a:path w="62" h="52">
                  <a:moveTo>
                    <a:pt x="0" y="27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62" y="42"/>
                    <a:pt x="54" y="31"/>
                  </a:cubicBezTo>
                  <a:cubicBezTo>
                    <a:pt x="42" y="15"/>
                    <a:pt x="15" y="0"/>
                    <a:pt x="0" y="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8" name="Freeform 65"/>
            <p:cNvSpPr/>
            <p:nvPr/>
          </p:nvSpPr>
          <p:spPr>
            <a:xfrm>
              <a:off x="9561805" y="3454532"/>
              <a:ext cx="29813" cy="18097"/>
            </a:xfrm>
            <a:custGeom>
              <a:avLst/>
              <a:gdLst/>
              <a:ahLst/>
              <a:cxnLst/>
              <a:rect l="l" t="t" r="r" b="b"/>
              <a:pathLst>
                <a:path w="52" h="30">
                  <a:moveTo>
                    <a:pt x="52" y="3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18"/>
                    <a:pt x="11" y="11"/>
                  </a:cubicBezTo>
                  <a:cubicBezTo>
                    <a:pt x="25" y="2"/>
                    <a:pt x="50" y="0"/>
                    <a:pt x="52" y="3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9" name="Freeform 66"/>
            <p:cNvSpPr/>
            <p:nvPr/>
          </p:nvSpPr>
          <p:spPr>
            <a:xfrm>
              <a:off x="9567139" y="3485488"/>
              <a:ext cx="30861" cy="77724"/>
            </a:xfrm>
            <a:custGeom>
              <a:avLst/>
              <a:gdLst/>
              <a:ahLst/>
              <a:cxnLst/>
              <a:rect l="l" t="t" r="r" b="b"/>
              <a:pathLst>
                <a:path w="53" h="134">
                  <a:moveTo>
                    <a:pt x="44" y="0"/>
                  </a:moveTo>
                  <a:cubicBezTo>
                    <a:pt x="53" y="24"/>
                    <a:pt x="45" y="57"/>
                    <a:pt x="27" y="77"/>
                  </a:cubicBezTo>
                  <a:cubicBezTo>
                    <a:pt x="16" y="89"/>
                    <a:pt x="6" y="95"/>
                    <a:pt x="3" y="105"/>
                  </a:cubicBezTo>
                  <a:cubicBezTo>
                    <a:pt x="0" y="114"/>
                    <a:pt x="6" y="124"/>
                    <a:pt x="22" y="134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0" name="Freeform 67"/>
            <p:cNvSpPr/>
            <p:nvPr/>
          </p:nvSpPr>
          <p:spPr>
            <a:xfrm>
              <a:off x="9615050" y="3497204"/>
              <a:ext cx="14954" cy="16002"/>
            </a:xfrm>
            <a:custGeom>
              <a:avLst/>
              <a:gdLst/>
              <a:ahLst/>
              <a:cxnLst/>
              <a:rect l="l" t="t" r="r" b="b"/>
              <a:pathLst>
                <a:path w="27" h="27">
                  <a:moveTo>
                    <a:pt x="2" y="10"/>
                  </a:moveTo>
                  <a:cubicBezTo>
                    <a:pt x="0" y="17"/>
                    <a:pt x="4" y="24"/>
                    <a:pt x="11" y="25"/>
                  </a:cubicBezTo>
                  <a:cubicBezTo>
                    <a:pt x="18" y="27"/>
                    <a:pt x="24" y="23"/>
                    <a:pt x="26" y="16"/>
                  </a:cubicBezTo>
                  <a:cubicBezTo>
                    <a:pt x="27" y="10"/>
                    <a:pt x="23" y="3"/>
                    <a:pt x="17" y="1"/>
                  </a:cubicBezTo>
                  <a:cubicBezTo>
                    <a:pt x="10" y="0"/>
                    <a:pt x="4" y="4"/>
                    <a:pt x="2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1" name="Freeform 68"/>
            <p:cNvSpPr/>
            <p:nvPr/>
          </p:nvSpPr>
          <p:spPr>
            <a:xfrm>
              <a:off x="9563901" y="3485488"/>
              <a:ext cx="14954" cy="14954"/>
            </a:xfrm>
            <a:custGeom>
              <a:avLst/>
              <a:gdLst/>
              <a:ahLst/>
              <a:cxnLst/>
              <a:rect l="l" t="t" r="r" b="b"/>
              <a:pathLst>
                <a:path w="25" h="26">
                  <a:moveTo>
                    <a:pt x="1" y="10"/>
                  </a:moveTo>
                  <a:cubicBezTo>
                    <a:pt x="0" y="17"/>
                    <a:pt x="3" y="23"/>
                    <a:pt x="10" y="24"/>
                  </a:cubicBezTo>
                  <a:cubicBezTo>
                    <a:pt x="16" y="26"/>
                    <a:pt x="22" y="22"/>
                    <a:pt x="24" y="16"/>
                  </a:cubicBezTo>
                  <a:cubicBezTo>
                    <a:pt x="25" y="10"/>
                    <a:pt x="22" y="3"/>
                    <a:pt x="15" y="2"/>
                  </a:cubicBezTo>
                  <a:cubicBezTo>
                    <a:pt x="9" y="0"/>
                    <a:pt x="3" y="4"/>
                    <a:pt x="1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2" name="Freeform 69"/>
            <p:cNvSpPr/>
            <p:nvPr/>
          </p:nvSpPr>
          <p:spPr>
            <a:xfrm>
              <a:off x="9698108" y="3537685"/>
              <a:ext cx="21336" cy="33052"/>
            </a:xfrm>
            <a:custGeom>
              <a:avLst/>
              <a:gdLst/>
              <a:ahLst/>
              <a:cxnLst/>
              <a:rect l="l" t="t" r="r" b="b"/>
              <a:pathLst>
                <a:path w="37" h="56">
                  <a:moveTo>
                    <a:pt x="3" y="56"/>
                  </a:moveTo>
                  <a:cubicBezTo>
                    <a:pt x="0" y="40"/>
                    <a:pt x="5" y="23"/>
                    <a:pt x="17" y="12"/>
                  </a:cubicBezTo>
                  <a:cubicBezTo>
                    <a:pt x="22" y="6"/>
                    <a:pt x="30" y="2"/>
                    <a:pt x="37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3" name="Freeform 70"/>
            <p:cNvSpPr/>
            <p:nvPr/>
          </p:nvSpPr>
          <p:spPr>
            <a:xfrm>
              <a:off x="9571425" y="3593025"/>
              <a:ext cx="51149" cy="22384"/>
            </a:xfrm>
            <a:custGeom>
              <a:avLst/>
              <a:gdLst/>
              <a:ahLst/>
              <a:cxnLst/>
              <a:rect l="l" t="t" r="r" b="b"/>
              <a:pathLst>
                <a:path w="89" h="38">
                  <a:moveTo>
                    <a:pt x="89" y="0"/>
                  </a:moveTo>
                  <a:cubicBezTo>
                    <a:pt x="69" y="25"/>
                    <a:pt x="35" y="38"/>
                    <a:pt x="0" y="28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4" name="Freeform 71"/>
            <p:cNvSpPr/>
            <p:nvPr/>
          </p:nvSpPr>
          <p:spPr>
            <a:xfrm>
              <a:off x="9681058" y="3399192"/>
              <a:ext cx="95917" cy="168307"/>
            </a:xfrm>
            <a:custGeom>
              <a:avLst/>
              <a:gdLst/>
              <a:ahLst/>
              <a:cxnLst/>
              <a:rect l="l" t="t" r="r" b="b"/>
              <a:pathLst>
                <a:path w="164" h="289">
                  <a:moveTo>
                    <a:pt x="13" y="115"/>
                  </a:moveTo>
                  <a:cubicBezTo>
                    <a:pt x="0" y="181"/>
                    <a:pt x="21" y="221"/>
                    <a:pt x="7" y="289"/>
                  </a:cubicBezTo>
                  <a:cubicBezTo>
                    <a:pt x="39" y="240"/>
                    <a:pt x="72" y="229"/>
                    <a:pt x="94" y="174"/>
                  </a:cubicBezTo>
                  <a:cubicBezTo>
                    <a:pt x="120" y="110"/>
                    <a:pt x="164" y="31"/>
                    <a:pt x="110" y="0"/>
                  </a:cubicBezTo>
                  <a:cubicBezTo>
                    <a:pt x="53" y="6"/>
                    <a:pt x="20" y="80"/>
                    <a:pt x="13" y="11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5" name="Freeform 72"/>
            <p:cNvSpPr/>
            <p:nvPr/>
          </p:nvSpPr>
          <p:spPr>
            <a:xfrm>
              <a:off x="9554376" y="3257460"/>
              <a:ext cx="205549" cy="178975"/>
            </a:xfrm>
            <a:custGeom>
              <a:avLst/>
              <a:gdLst/>
              <a:ahLst/>
              <a:cxnLst/>
              <a:rect l="l" t="t" r="r" b="b"/>
              <a:pathLst>
                <a:path w="352" h="308">
                  <a:moveTo>
                    <a:pt x="63" y="127"/>
                  </a:moveTo>
                  <a:cubicBezTo>
                    <a:pt x="51" y="78"/>
                    <a:pt x="77" y="0"/>
                    <a:pt x="141" y="35"/>
                  </a:cubicBezTo>
                  <a:cubicBezTo>
                    <a:pt x="223" y="79"/>
                    <a:pt x="231" y="152"/>
                    <a:pt x="227" y="157"/>
                  </a:cubicBezTo>
                  <a:cubicBezTo>
                    <a:pt x="223" y="162"/>
                    <a:pt x="226" y="94"/>
                    <a:pt x="283" y="125"/>
                  </a:cubicBezTo>
                  <a:cubicBezTo>
                    <a:pt x="316" y="143"/>
                    <a:pt x="352" y="210"/>
                    <a:pt x="339" y="238"/>
                  </a:cubicBezTo>
                  <a:cubicBezTo>
                    <a:pt x="327" y="263"/>
                    <a:pt x="261" y="285"/>
                    <a:pt x="238" y="287"/>
                  </a:cubicBezTo>
                  <a:cubicBezTo>
                    <a:pt x="183" y="291"/>
                    <a:pt x="52" y="235"/>
                    <a:pt x="32" y="249"/>
                  </a:cubicBezTo>
                  <a:cubicBezTo>
                    <a:pt x="22" y="256"/>
                    <a:pt x="13" y="286"/>
                    <a:pt x="7" y="308"/>
                  </a:cubicBezTo>
                  <a:cubicBezTo>
                    <a:pt x="1" y="274"/>
                    <a:pt x="0" y="203"/>
                    <a:pt x="1" y="169"/>
                  </a:cubicBezTo>
                  <a:cubicBezTo>
                    <a:pt x="2" y="88"/>
                    <a:pt x="34" y="97"/>
                    <a:pt x="63" y="1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6" name="Freeform 73"/>
            <p:cNvSpPr/>
            <p:nvPr/>
          </p:nvSpPr>
          <p:spPr>
            <a:xfrm>
              <a:off x="9680010" y="3521683"/>
              <a:ext cx="67151" cy="75629"/>
            </a:xfrm>
            <a:custGeom>
              <a:avLst/>
              <a:gdLst/>
              <a:ahLst/>
              <a:cxnLst/>
              <a:rect l="l" t="t" r="r" b="b"/>
              <a:pathLst>
                <a:path w="115" h="130">
                  <a:moveTo>
                    <a:pt x="63" y="0"/>
                  </a:moveTo>
                  <a:cubicBezTo>
                    <a:pt x="80" y="0"/>
                    <a:pt x="100" y="13"/>
                    <a:pt x="108" y="32"/>
                  </a:cubicBezTo>
                  <a:cubicBezTo>
                    <a:pt x="115" y="48"/>
                    <a:pt x="112" y="64"/>
                    <a:pt x="106" y="77"/>
                  </a:cubicBezTo>
                  <a:cubicBezTo>
                    <a:pt x="87" y="115"/>
                    <a:pt x="43" y="130"/>
                    <a:pt x="2" y="112"/>
                  </a:cubicBezTo>
                  <a:cubicBezTo>
                    <a:pt x="2" y="112"/>
                    <a:pt x="0" y="1"/>
                    <a:pt x="63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77" name="Freeform 74"/>
            <p:cNvSpPr/>
            <p:nvPr/>
          </p:nvSpPr>
          <p:spPr>
            <a:xfrm>
              <a:off x="9694965" y="3529113"/>
              <a:ext cx="32004" cy="37243"/>
            </a:xfrm>
            <a:custGeom>
              <a:avLst/>
              <a:gdLst/>
              <a:ahLst/>
              <a:cxnLst/>
              <a:rect l="l" t="t" r="r" b="b"/>
              <a:pathLst>
                <a:path w="56" h="65">
                  <a:moveTo>
                    <a:pt x="0" y="65"/>
                  </a:moveTo>
                  <a:cubicBezTo>
                    <a:pt x="1" y="30"/>
                    <a:pt x="22" y="0"/>
                    <a:pt x="56" y="13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8" name="Freeform 75"/>
            <p:cNvSpPr/>
            <p:nvPr/>
          </p:nvSpPr>
          <p:spPr>
            <a:xfrm>
              <a:off x="9623622" y="4240725"/>
              <a:ext cx="531590" cy="257746"/>
            </a:xfrm>
            <a:custGeom>
              <a:avLst/>
              <a:gdLst/>
              <a:ahLst/>
              <a:cxnLst/>
              <a:rect l="l" t="t" r="r" b="b"/>
              <a:pathLst>
                <a:path w="912" h="443">
                  <a:moveTo>
                    <a:pt x="845" y="170"/>
                  </a:moveTo>
                  <a:cubicBezTo>
                    <a:pt x="912" y="252"/>
                    <a:pt x="842" y="443"/>
                    <a:pt x="633" y="423"/>
                  </a:cubicBezTo>
                  <a:cubicBezTo>
                    <a:pt x="493" y="410"/>
                    <a:pt x="0" y="160"/>
                    <a:pt x="0" y="16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212" y="31"/>
                    <a:pt x="370" y="60"/>
                  </a:cubicBezTo>
                  <a:cubicBezTo>
                    <a:pt x="575" y="99"/>
                    <a:pt x="821" y="141"/>
                    <a:pt x="845" y="17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79" name="Freeform 76"/>
            <p:cNvSpPr/>
            <p:nvPr/>
          </p:nvSpPr>
          <p:spPr>
            <a:xfrm>
              <a:off x="9465888" y="4094802"/>
              <a:ext cx="120396" cy="132112"/>
            </a:xfrm>
            <a:custGeom>
              <a:avLst/>
              <a:gdLst/>
              <a:ahLst/>
              <a:cxnLst/>
              <a:rect l="l" t="t" r="r" b="b"/>
              <a:pathLst>
                <a:path w="208" h="226">
                  <a:moveTo>
                    <a:pt x="208" y="167"/>
                  </a:moveTo>
                  <a:cubicBezTo>
                    <a:pt x="208" y="167"/>
                    <a:pt x="150" y="106"/>
                    <a:pt x="135" y="87"/>
                  </a:cubicBezTo>
                  <a:cubicBezTo>
                    <a:pt x="104" y="51"/>
                    <a:pt x="16" y="0"/>
                    <a:pt x="16" y="0"/>
                  </a:cubicBezTo>
                  <a:cubicBezTo>
                    <a:pt x="16" y="0"/>
                    <a:pt x="0" y="29"/>
                    <a:pt x="15" y="50"/>
                  </a:cubicBezTo>
                  <a:cubicBezTo>
                    <a:pt x="24" y="62"/>
                    <a:pt x="78" y="107"/>
                    <a:pt x="78" y="107"/>
                  </a:cubicBezTo>
                  <a:cubicBezTo>
                    <a:pt x="128" y="226"/>
                    <a:pt x="128" y="226"/>
                    <a:pt x="128" y="226"/>
                  </a:cubicBezTo>
                  <a:lnTo>
                    <a:pt x="208" y="167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80" name="Freeform 77"/>
            <p:cNvSpPr/>
            <p:nvPr/>
          </p:nvSpPr>
          <p:spPr>
            <a:xfrm>
              <a:off x="8971636" y="3992504"/>
              <a:ext cx="596551" cy="269462"/>
            </a:xfrm>
            <a:custGeom>
              <a:avLst/>
              <a:gdLst/>
              <a:ahLst/>
              <a:cxnLst/>
              <a:rect l="l" t="t" r="r" b="b"/>
              <a:pathLst>
                <a:path w="1023" h="463">
                  <a:moveTo>
                    <a:pt x="187" y="463"/>
                  </a:moveTo>
                  <a:cubicBezTo>
                    <a:pt x="974" y="463"/>
                    <a:pt x="974" y="463"/>
                    <a:pt x="974" y="463"/>
                  </a:cubicBezTo>
                  <a:cubicBezTo>
                    <a:pt x="1003" y="463"/>
                    <a:pt x="1023" y="434"/>
                    <a:pt x="1013" y="407"/>
                  </a:cubicBezTo>
                  <a:cubicBezTo>
                    <a:pt x="874" y="27"/>
                    <a:pt x="874" y="27"/>
                    <a:pt x="874" y="27"/>
                  </a:cubicBezTo>
                  <a:cubicBezTo>
                    <a:pt x="868" y="11"/>
                    <a:pt x="853" y="0"/>
                    <a:pt x="8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" y="0"/>
                    <a:pt x="0" y="28"/>
                    <a:pt x="10" y="55"/>
                  </a:cubicBezTo>
                  <a:cubicBezTo>
                    <a:pt x="148" y="435"/>
                    <a:pt x="148" y="435"/>
                    <a:pt x="148" y="435"/>
                  </a:cubicBezTo>
                  <a:cubicBezTo>
                    <a:pt x="154" y="452"/>
                    <a:pt x="169" y="463"/>
                    <a:pt x="187" y="463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1" name="Freeform 78"/>
            <p:cNvSpPr/>
            <p:nvPr/>
          </p:nvSpPr>
          <p:spPr>
            <a:xfrm>
              <a:off x="9358351" y="4116043"/>
              <a:ext cx="312134" cy="217265"/>
            </a:xfrm>
            <a:custGeom>
              <a:avLst/>
              <a:gdLst/>
              <a:ahLst/>
              <a:cxnLst/>
              <a:rect l="l" t="t" r="r" b="b"/>
              <a:pathLst>
                <a:path w="536" h="373">
                  <a:moveTo>
                    <a:pt x="455" y="373"/>
                  </a:moveTo>
                  <a:cubicBezTo>
                    <a:pt x="455" y="373"/>
                    <a:pt x="407" y="353"/>
                    <a:pt x="382" y="344"/>
                  </a:cubicBezTo>
                  <a:cubicBezTo>
                    <a:pt x="299" y="334"/>
                    <a:pt x="257" y="323"/>
                    <a:pt x="205" y="304"/>
                  </a:cubicBezTo>
                  <a:cubicBezTo>
                    <a:pt x="182" y="296"/>
                    <a:pt x="40" y="191"/>
                    <a:pt x="41" y="173"/>
                  </a:cubicBezTo>
                  <a:cubicBezTo>
                    <a:pt x="42" y="155"/>
                    <a:pt x="78" y="170"/>
                    <a:pt x="78" y="170"/>
                  </a:cubicBezTo>
                  <a:cubicBezTo>
                    <a:pt x="78" y="170"/>
                    <a:pt x="17" y="136"/>
                    <a:pt x="12" y="125"/>
                  </a:cubicBezTo>
                  <a:cubicBezTo>
                    <a:pt x="0" y="99"/>
                    <a:pt x="67" y="120"/>
                    <a:pt x="67" y="120"/>
                  </a:cubicBezTo>
                  <a:cubicBezTo>
                    <a:pt x="67" y="120"/>
                    <a:pt x="14" y="99"/>
                    <a:pt x="5" y="82"/>
                  </a:cubicBezTo>
                  <a:cubicBezTo>
                    <a:pt x="0" y="70"/>
                    <a:pt x="30" y="63"/>
                    <a:pt x="86" y="84"/>
                  </a:cubicBezTo>
                  <a:cubicBezTo>
                    <a:pt x="142" y="105"/>
                    <a:pt x="213" y="140"/>
                    <a:pt x="213" y="140"/>
                  </a:cubicBezTo>
                  <a:cubicBezTo>
                    <a:pt x="213" y="140"/>
                    <a:pt x="175" y="110"/>
                    <a:pt x="133" y="81"/>
                  </a:cubicBezTo>
                  <a:cubicBezTo>
                    <a:pt x="106" y="63"/>
                    <a:pt x="75" y="46"/>
                    <a:pt x="60" y="37"/>
                  </a:cubicBezTo>
                  <a:cubicBezTo>
                    <a:pt x="30" y="18"/>
                    <a:pt x="44" y="0"/>
                    <a:pt x="92" y="16"/>
                  </a:cubicBezTo>
                  <a:cubicBezTo>
                    <a:pt x="133" y="30"/>
                    <a:pt x="280" y="95"/>
                    <a:pt x="314" y="101"/>
                  </a:cubicBezTo>
                  <a:cubicBezTo>
                    <a:pt x="336" y="104"/>
                    <a:pt x="353" y="106"/>
                    <a:pt x="362" y="107"/>
                  </a:cubicBezTo>
                  <a:cubicBezTo>
                    <a:pt x="369" y="108"/>
                    <a:pt x="375" y="111"/>
                    <a:pt x="379" y="116"/>
                  </a:cubicBezTo>
                  <a:cubicBezTo>
                    <a:pt x="397" y="134"/>
                    <a:pt x="460" y="174"/>
                    <a:pt x="481" y="189"/>
                  </a:cubicBezTo>
                  <a:cubicBezTo>
                    <a:pt x="499" y="202"/>
                    <a:pt x="536" y="213"/>
                    <a:pt x="536" y="213"/>
                  </a:cubicBezTo>
                  <a:lnTo>
                    <a:pt x="455" y="37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82" name="Freeform 79"/>
            <p:cNvSpPr/>
            <p:nvPr/>
          </p:nvSpPr>
          <p:spPr>
            <a:xfrm>
              <a:off x="9200712" y="5934461"/>
              <a:ext cx="91630" cy="126778"/>
            </a:xfrm>
            <a:custGeom>
              <a:avLst/>
              <a:gdLst/>
              <a:ahLst/>
              <a:cxnLst/>
              <a:rect l="l" t="t" r="r" b="b"/>
              <a:pathLst>
                <a:path w="157" h="217">
                  <a:moveTo>
                    <a:pt x="0" y="217"/>
                  </a:moveTo>
                  <a:cubicBezTo>
                    <a:pt x="21" y="127"/>
                    <a:pt x="79" y="48"/>
                    <a:pt x="157" y="0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cxnSp>
          <p:nvCxnSpPr>
            <p:cNvPr id="80" name="Connector 80"/>
            <p:cNvCxnSpPr/>
            <p:nvPr/>
          </p:nvCxnSpPr>
          <p:spPr>
            <a:xfrm>
              <a:off x="10064596" y="4691316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81" name="Connector 81"/>
            <p:cNvCxnSpPr/>
            <p:nvPr/>
          </p:nvCxnSpPr>
          <p:spPr>
            <a:xfrm flipH="1">
              <a:off x="6056057" y="4691316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85" name="AutoShape 82"/>
            <p:cNvSpPr/>
            <p:nvPr/>
          </p:nvSpPr>
          <p:spPr>
            <a:xfrm>
              <a:off x="6150902" y="4623154"/>
              <a:ext cx="4144899" cy="68199"/>
            </a:xfrm>
            <a:prstGeom prst="rect">
              <a:avLst/>
            </a:prstGeom>
            <a:solidFill>
              <a:srgbClr val="F35060">
                <a:alpha val="100000"/>
              </a:srgbClr>
            </a:solidFill>
          </p:spPr>
        </p:sp>
        <p:cxnSp>
          <p:nvCxnSpPr>
            <p:cNvPr id="83" name="Connector 83"/>
            <p:cNvCxnSpPr/>
            <p:nvPr/>
          </p:nvCxnSpPr>
          <p:spPr>
            <a:xfrm>
              <a:off x="7173505" y="4691316"/>
              <a:ext cx="15414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87" name="Freeform 84"/>
            <p:cNvSpPr/>
            <p:nvPr/>
          </p:nvSpPr>
          <p:spPr>
            <a:xfrm>
              <a:off x="6794316" y="5765106"/>
              <a:ext cx="517684" cy="312134"/>
            </a:xfrm>
            <a:custGeom>
              <a:avLst/>
              <a:gdLst/>
              <a:ahLst/>
              <a:cxnLst/>
              <a:rect l="l" t="t" r="r" b="b"/>
              <a:pathLst>
                <a:path w="888" h="535">
                  <a:moveTo>
                    <a:pt x="587" y="535"/>
                  </a:moveTo>
                  <a:cubicBezTo>
                    <a:pt x="225" y="535"/>
                    <a:pt x="225" y="535"/>
                    <a:pt x="225" y="535"/>
                  </a:cubicBezTo>
                  <a:cubicBezTo>
                    <a:pt x="225" y="535"/>
                    <a:pt x="182" y="420"/>
                    <a:pt x="152" y="352"/>
                  </a:cubicBezTo>
                  <a:cubicBezTo>
                    <a:pt x="84" y="199"/>
                    <a:pt x="55" y="535"/>
                    <a:pt x="55" y="535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0" y="535"/>
                    <a:pt x="42" y="90"/>
                    <a:pt x="50" y="0"/>
                  </a:cubicBezTo>
                  <a:cubicBezTo>
                    <a:pt x="352" y="64"/>
                    <a:pt x="352" y="64"/>
                    <a:pt x="352" y="64"/>
                  </a:cubicBezTo>
                  <a:cubicBezTo>
                    <a:pt x="332" y="264"/>
                    <a:pt x="598" y="398"/>
                    <a:pt x="866" y="492"/>
                  </a:cubicBezTo>
                  <a:cubicBezTo>
                    <a:pt x="888" y="500"/>
                    <a:pt x="882" y="533"/>
                    <a:pt x="859" y="533"/>
                  </a:cubicBezTo>
                  <a:lnTo>
                    <a:pt x="587" y="53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8" name="Freeform 85"/>
            <p:cNvSpPr/>
            <p:nvPr/>
          </p:nvSpPr>
          <p:spPr>
            <a:xfrm>
              <a:off x="6817748" y="3987170"/>
              <a:ext cx="459105" cy="1867376"/>
            </a:xfrm>
            <a:custGeom>
              <a:avLst/>
              <a:gdLst/>
              <a:ahLst/>
              <a:cxnLst/>
              <a:rect l="l" t="t" r="r" b="b"/>
              <a:pathLst>
                <a:path w="789" h="3203">
                  <a:moveTo>
                    <a:pt x="222" y="15"/>
                  </a:moveTo>
                  <a:cubicBezTo>
                    <a:pt x="194" y="266"/>
                    <a:pt x="187" y="250"/>
                    <a:pt x="165" y="532"/>
                  </a:cubicBezTo>
                  <a:cubicBezTo>
                    <a:pt x="101" y="1332"/>
                    <a:pt x="50" y="2448"/>
                    <a:pt x="0" y="3162"/>
                  </a:cubicBezTo>
                  <a:cubicBezTo>
                    <a:pt x="366" y="3203"/>
                    <a:pt x="366" y="3203"/>
                    <a:pt x="366" y="3203"/>
                  </a:cubicBezTo>
                  <a:cubicBezTo>
                    <a:pt x="618" y="2213"/>
                    <a:pt x="789" y="826"/>
                    <a:pt x="713" y="0"/>
                  </a:cubicBezTo>
                  <a:lnTo>
                    <a:pt x="222" y="1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9" name="Freeform 86"/>
            <p:cNvSpPr/>
            <p:nvPr/>
          </p:nvSpPr>
          <p:spPr>
            <a:xfrm>
              <a:off x="6047556" y="5821590"/>
              <a:ext cx="415480" cy="255651"/>
            </a:xfrm>
            <a:custGeom>
              <a:avLst/>
              <a:gdLst/>
              <a:ahLst/>
              <a:cxnLst/>
              <a:rect l="l" t="t" r="r" b="b"/>
              <a:pathLst>
                <a:path w="714" h="437">
                  <a:moveTo>
                    <a:pt x="239" y="437"/>
                  </a:moveTo>
                  <a:cubicBezTo>
                    <a:pt x="452" y="437"/>
                    <a:pt x="452" y="437"/>
                    <a:pt x="452" y="437"/>
                  </a:cubicBezTo>
                  <a:cubicBezTo>
                    <a:pt x="489" y="437"/>
                    <a:pt x="520" y="411"/>
                    <a:pt x="529" y="376"/>
                  </a:cubicBezTo>
                  <a:cubicBezTo>
                    <a:pt x="538" y="336"/>
                    <a:pt x="551" y="286"/>
                    <a:pt x="563" y="251"/>
                  </a:cubicBezTo>
                  <a:cubicBezTo>
                    <a:pt x="615" y="92"/>
                    <a:pt x="579" y="437"/>
                    <a:pt x="579" y="437"/>
                  </a:cubicBezTo>
                  <a:cubicBezTo>
                    <a:pt x="627" y="437"/>
                    <a:pt x="627" y="437"/>
                    <a:pt x="627" y="437"/>
                  </a:cubicBezTo>
                  <a:cubicBezTo>
                    <a:pt x="627" y="437"/>
                    <a:pt x="703" y="92"/>
                    <a:pt x="714" y="1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287" y="212"/>
                    <a:pt x="235" y="301"/>
                    <a:pt x="30" y="390"/>
                  </a:cubicBezTo>
                  <a:cubicBezTo>
                    <a:pt x="0" y="403"/>
                    <a:pt x="9" y="434"/>
                    <a:pt x="30" y="434"/>
                  </a:cubicBezTo>
                  <a:lnTo>
                    <a:pt x="239" y="43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0" name="Freeform 87"/>
            <p:cNvSpPr/>
            <p:nvPr/>
          </p:nvSpPr>
          <p:spPr>
            <a:xfrm>
              <a:off x="7503738" y="3649509"/>
              <a:ext cx="119348" cy="52197"/>
            </a:xfrm>
            <a:custGeom>
              <a:avLst/>
              <a:gdLst/>
              <a:ahLst/>
              <a:cxnLst/>
              <a:rect l="l" t="t" r="r" b="b"/>
              <a:pathLst>
                <a:path w="205" h="89">
                  <a:moveTo>
                    <a:pt x="0" y="89"/>
                  </a:moveTo>
                  <a:cubicBezTo>
                    <a:pt x="72" y="46"/>
                    <a:pt x="121" y="42"/>
                    <a:pt x="195" y="46"/>
                  </a:cubicBezTo>
                  <a:cubicBezTo>
                    <a:pt x="195" y="46"/>
                    <a:pt x="205" y="25"/>
                    <a:pt x="179" y="14"/>
                  </a:cubicBezTo>
                  <a:cubicBezTo>
                    <a:pt x="153" y="4"/>
                    <a:pt x="28" y="0"/>
                    <a:pt x="28" y="0"/>
                  </a:cubicBezTo>
                  <a:lnTo>
                    <a:pt x="0" y="8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91" name="Freeform 88"/>
            <p:cNvSpPr/>
            <p:nvPr/>
          </p:nvSpPr>
          <p:spPr>
            <a:xfrm>
              <a:off x="6253106" y="3977645"/>
              <a:ext cx="797909" cy="1844992"/>
            </a:xfrm>
            <a:custGeom>
              <a:avLst/>
              <a:gdLst/>
              <a:ahLst/>
              <a:cxnLst/>
              <a:rect l="l" t="t" r="r" b="b"/>
              <a:pathLst>
                <a:path w="1369" h="3165">
                  <a:moveTo>
                    <a:pt x="719" y="44"/>
                  </a:moveTo>
                  <a:cubicBezTo>
                    <a:pt x="469" y="481"/>
                    <a:pt x="68" y="2769"/>
                    <a:pt x="0" y="3164"/>
                  </a:cubicBezTo>
                  <a:cubicBezTo>
                    <a:pt x="419" y="3165"/>
                    <a:pt x="419" y="3165"/>
                    <a:pt x="419" y="3165"/>
                  </a:cubicBezTo>
                  <a:cubicBezTo>
                    <a:pt x="557" y="2705"/>
                    <a:pt x="698" y="2271"/>
                    <a:pt x="858" y="1841"/>
                  </a:cubicBezTo>
                  <a:cubicBezTo>
                    <a:pt x="1099" y="1190"/>
                    <a:pt x="1240" y="588"/>
                    <a:pt x="1369" y="0"/>
                  </a:cubicBezTo>
                  <a:lnTo>
                    <a:pt x="719" y="4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2" name="Freeform 89"/>
            <p:cNvSpPr/>
            <p:nvPr/>
          </p:nvSpPr>
          <p:spPr>
            <a:xfrm>
              <a:off x="6636582" y="4060703"/>
              <a:ext cx="150209" cy="194977"/>
            </a:xfrm>
            <a:custGeom>
              <a:avLst/>
              <a:gdLst/>
              <a:ahLst/>
              <a:cxnLst/>
              <a:rect l="l" t="t" r="r" b="b"/>
              <a:pathLst>
                <a:path w="257" h="335">
                  <a:moveTo>
                    <a:pt x="0" y="335"/>
                  </a:moveTo>
                  <a:cubicBezTo>
                    <a:pt x="118" y="254"/>
                    <a:pt x="209" y="135"/>
                    <a:pt x="257" y="0"/>
                  </a:cubicBezTo>
                </a:path>
              </a:pathLst>
            </a:custGeom>
            <a:noFill/>
            <a:ln w="12700">
              <a:solidFill>
                <a:srgbClr val="404B57">
                  <a:alpha val="100000"/>
                </a:srgbClr>
              </a:solidFill>
              <a:prstDash val="solid"/>
            </a:ln>
          </p:spPr>
        </p:sp>
        <p:sp>
          <p:nvSpPr>
            <p:cNvPr id="300093" name="Freeform 90"/>
            <p:cNvSpPr/>
            <p:nvPr/>
          </p:nvSpPr>
          <p:spPr>
            <a:xfrm>
              <a:off x="6666491" y="3110489"/>
              <a:ext cx="566738" cy="893731"/>
            </a:xfrm>
            <a:custGeom>
              <a:avLst/>
              <a:gdLst/>
              <a:ahLst/>
              <a:cxnLst/>
              <a:rect l="l" t="t" r="r" b="b"/>
              <a:pathLst>
                <a:path w="973" h="1533">
                  <a:moveTo>
                    <a:pt x="973" y="1505"/>
                  </a:moveTo>
                  <a:cubicBezTo>
                    <a:pt x="964" y="1417"/>
                    <a:pt x="961" y="1277"/>
                    <a:pt x="953" y="1167"/>
                  </a:cubicBezTo>
                  <a:cubicBezTo>
                    <a:pt x="929" y="856"/>
                    <a:pt x="895" y="484"/>
                    <a:pt x="845" y="249"/>
                  </a:cubicBezTo>
                  <a:cubicBezTo>
                    <a:pt x="534" y="87"/>
                    <a:pt x="300" y="33"/>
                    <a:pt x="0" y="0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109" y="695"/>
                    <a:pt x="181" y="1013"/>
                    <a:pt x="11" y="1533"/>
                  </a:cubicBezTo>
                  <a:lnTo>
                    <a:pt x="973" y="1505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94" name="Freeform 91"/>
            <p:cNvSpPr/>
            <p:nvPr/>
          </p:nvSpPr>
          <p:spPr>
            <a:xfrm>
              <a:off x="7158553" y="3255364"/>
              <a:ext cx="164020" cy="534733"/>
            </a:xfrm>
            <a:custGeom>
              <a:avLst/>
              <a:gdLst/>
              <a:ahLst/>
              <a:cxnLst/>
              <a:rect l="l" t="t" r="r" b="b"/>
              <a:pathLst>
                <a:path w="281" h="917">
                  <a:moveTo>
                    <a:pt x="0" y="0"/>
                  </a:moveTo>
                  <a:cubicBezTo>
                    <a:pt x="81" y="46"/>
                    <a:pt x="181" y="169"/>
                    <a:pt x="232" y="369"/>
                  </a:cubicBezTo>
                  <a:cubicBezTo>
                    <a:pt x="258" y="468"/>
                    <a:pt x="281" y="746"/>
                    <a:pt x="281" y="746"/>
                  </a:cubicBezTo>
                  <a:cubicBezTo>
                    <a:pt x="35" y="917"/>
                    <a:pt x="35" y="917"/>
                    <a:pt x="35" y="917"/>
                  </a:cubicBezTo>
                  <a:lnTo>
                    <a:pt x="0" y="0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95" name="Freeform 92"/>
            <p:cNvSpPr/>
            <p:nvPr/>
          </p:nvSpPr>
          <p:spPr>
            <a:xfrm>
              <a:off x="6759169" y="2688627"/>
              <a:ext cx="207740" cy="362141"/>
            </a:xfrm>
            <a:custGeom>
              <a:avLst/>
              <a:gdLst/>
              <a:ahLst/>
              <a:cxnLst/>
              <a:rect l="l" t="t" r="r" b="b"/>
              <a:pathLst>
                <a:path w="358" h="622">
                  <a:moveTo>
                    <a:pt x="186" y="537"/>
                  </a:moveTo>
                  <a:cubicBezTo>
                    <a:pt x="186" y="537"/>
                    <a:pt x="17" y="622"/>
                    <a:pt x="9" y="504"/>
                  </a:cubicBezTo>
                  <a:cubicBezTo>
                    <a:pt x="0" y="377"/>
                    <a:pt x="107" y="120"/>
                    <a:pt x="145" y="66"/>
                  </a:cubicBezTo>
                  <a:cubicBezTo>
                    <a:pt x="207" y="0"/>
                    <a:pt x="358" y="441"/>
                    <a:pt x="186" y="53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6" name="Freeform 93"/>
            <p:cNvSpPr/>
            <p:nvPr/>
          </p:nvSpPr>
          <p:spPr>
            <a:xfrm>
              <a:off x="6864611" y="2976282"/>
              <a:ext cx="74581" cy="225838"/>
            </a:xfrm>
            <a:custGeom>
              <a:avLst/>
              <a:gdLst/>
              <a:ahLst/>
              <a:cxnLst/>
              <a:rect l="l" t="t" r="r" b="b"/>
              <a:pathLst>
                <a:path w="70" h="212">
                  <a:moveTo>
                    <a:pt x="0" y="203"/>
                  </a:moveTo>
                  <a:lnTo>
                    <a:pt x="70" y="212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97" name="Freeform 94"/>
            <p:cNvSpPr/>
            <p:nvPr/>
          </p:nvSpPr>
          <p:spPr>
            <a:xfrm>
              <a:off x="6866706" y="2993332"/>
              <a:ext cx="72390" cy="112871"/>
            </a:xfrm>
            <a:custGeom>
              <a:avLst/>
              <a:gdLst/>
              <a:ahLst/>
              <a:cxnLst/>
              <a:rect l="l" t="t" r="r" b="b"/>
              <a:pathLst>
                <a:path w="124" h="193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98" name="Freeform 95"/>
            <p:cNvSpPr/>
            <p:nvPr/>
          </p:nvSpPr>
          <p:spPr>
            <a:xfrm>
              <a:off x="6819844" y="2684341"/>
              <a:ext cx="190691" cy="393097"/>
            </a:xfrm>
            <a:custGeom>
              <a:avLst/>
              <a:gdLst/>
              <a:ahLst/>
              <a:cxnLst/>
              <a:rect l="l" t="t" r="r" b="b"/>
              <a:pathLst>
                <a:path w="327" h="674">
                  <a:moveTo>
                    <a:pt x="242" y="642"/>
                  </a:moveTo>
                  <a:cubicBezTo>
                    <a:pt x="130" y="674"/>
                    <a:pt x="4" y="515"/>
                    <a:pt x="2" y="306"/>
                  </a:cubicBezTo>
                  <a:cubicBezTo>
                    <a:pt x="0" y="186"/>
                    <a:pt x="24" y="88"/>
                    <a:pt x="66" y="57"/>
                  </a:cubicBezTo>
                  <a:cubicBezTo>
                    <a:pt x="140" y="0"/>
                    <a:pt x="290" y="49"/>
                    <a:pt x="290" y="49"/>
                  </a:cubicBezTo>
                  <a:cubicBezTo>
                    <a:pt x="314" y="149"/>
                    <a:pt x="327" y="619"/>
                    <a:pt x="242" y="642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99" name="Freeform 96"/>
            <p:cNvSpPr/>
            <p:nvPr/>
          </p:nvSpPr>
          <p:spPr>
            <a:xfrm>
              <a:off x="6970052" y="2814357"/>
              <a:ext cx="33052" cy="28765"/>
            </a:xfrm>
            <a:custGeom>
              <a:avLst/>
              <a:gdLst/>
              <a:ahLst/>
              <a:cxnLst/>
              <a:rect l="l" t="t" r="r" b="b"/>
              <a:pathLst>
                <a:path w="58" h="49">
                  <a:moveTo>
                    <a:pt x="0" y="46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2" y="0"/>
                    <a:pt x="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0" name="AutoShape 97"/>
            <p:cNvSpPr/>
            <p:nvPr/>
          </p:nvSpPr>
          <p:spPr>
            <a:xfrm>
              <a:off x="6979673" y="2856933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101" name="Freeform 98"/>
            <p:cNvSpPr/>
            <p:nvPr/>
          </p:nvSpPr>
          <p:spPr>
            <a:xfrm>
              <a:off x="6885852" y="2814357"/>
              <a:ext cx="46863" cy="28765"/>
            </a:xfrm>
            <a:custGeom>
              <a:avLst/>
              <a:gdLst/>
              <a:ahLst/>
              <a:cxnLst/>
              <a:rect l="l" t="t" r="r" b="b"/>
              <a:pathLst>
                <a:path w="80" h="49">
                  <a:moveTo>
                    <a:pt x="80" y="46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77" y="0"/>
                    <a:pt x="8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2" name="AutoShape 99"/>
            <p:cNvSpPr/>
            <p:nvPr/>
          </p:nvSpPr>
          <p:spPr>
            <a:xfrm>
              <a:off x="6910426" y="2856933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103" name="Freeform 100"/>
            <p:cNvSpPr/>
            <p:nvPr/>
          </p:nvSpPr>
          <p:spPr>
            <a:xfrm>
              <a:off x="6948717" y="2843122"/>
              <a:ext cx="10668" cy="78867"/>
            </a:xfrm>
            <a:custGeom>
              <a:avLst/>
              <a:gdLst/>
              <a:ahLst/>
              <a:cxnLst/>
              <a:rect l="l" t="t" r="r" b="b"/>
              <a:pathLst>
                <a:path w="19" h="136">
                  <a:moveTo>
                    <a:pt x="17" y="0"/>
                  </a:moveTo>
                  <a:cubicBezTo>
                    <a:pt x="6" y="33"/>
                    <a:pt x="6" y="68"/>
                    <a:pt x="16" y="101"/>
                  </a:cubicBezTo>
                  <a:cubicBezTo>
                    <a:pt x="18" y="107"/>
                    <a:pt x="19" y="112"/>
                    <a:pt x="19" y="118"/>
                  </a:cubicBezTo>
                  <a:cubicBezTo>
                    <a:pt x="19" y="133"/>
                    <a:pt x="7" y="136"/>
                    <a:pt x="0" y="136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4" name="Freeform 101"/>
            <p:cNvSpPr/>
            <p:nvPr/>
          </p:nvSpPr>
          <p:spPr>
            <a:xfrm>
              <a:off x="6919951" y="2934753"/>
              <a:ext cx="38386" cy="28765"/>
            </a:xfrm>
            <a:custGeom>
              <a:avLst/>
              <a:gdLst/>
              <a:ahLst/>
              <a:cxnLst/>
              <a:rect l="l" t="t" r="r" b="b"/>
              <a:pathLst>
                <a:path w="66" h="49">
                  <a:moveTo>
                    <a:pt x="66" y="49"/>
                  </a:moveTo>
                  <a:cubicBezTo>
                    <a:pt x="37" y="46"/>
                    <a:pt x="11" y="2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5" name="Freeform 102"/>
            <p:cNvSpPr/>
            <p:nvPr/>
          </p:nvSpPr>
          <p:spPr>
            <a:xfrm>
              <a:off x="6797460" y="2818643"/>
              <a:ext cx="45815" cy="72390"/>
            </a:xfrm>
            <a:custGeom>
              <a:avLst/>
              <a:gdLst/>
              <a:ahLst/>
              <a:cxnLst/>
              <a:rect l="l" t="t" r="r" b="b"/>
              <a:pathLst>
                <a:path w="79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4" y="4"/>
                  </a:cubicBezTo>
                  <a:cubicBezTo>
                    <a:pt x="15" y="7"/>
                    <a:pt x="9" y="17"/>
                    <a:pt x="6" y="27"/>
                  </a:cubicBezTo>
                  <a:cubicBezTo>
                    <a:pt x="0" y="51"/>
                    <a:pt x="5" y="77"/>
                    <a:pt x="19" y="96"/>
                  </a:cubicBezTo>
                  <a:cubicBezTo>
                    <a:pt x="34" y="114"/>
                    <a:pt x="58" y="123"/>
                    <a:pt x="79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06" name="Freeform 103"/>
            <p:cNvSpPr/>
            <p:nvPr/>
          </p:nvSpPr>
          <p:spPr>
            <a:xfrm>
              <a:off x="6817748" y="2831407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9" y="58"/>
                  </a:moveTo>
                  <a:cubicBezTo>
                    <a:pt x="21" y="43"/>
                    <a:pt x="20" y="28"/>
                    <a:pt x="13" y="15"/>
                  </a:cubicBezTo>
                  <a:cubicBezTo>
                    <a:pt x="10" y="9"/>
                    <a:pt x="6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7" name="AutoShape 104"/>
            <p:cNvSpPr/>
            <p:nvPr/>
          </p:nvSpPr>
          <p:spPr>
            <a:xfrm>
              <a:off x="6897567" y="2881413"/>
              <a:ext cx="32004" cy="32004"/>
            </a:xfrm>
            <a:prstGeom prst="ellipse">
              <a:avLst/>
            </a:prstGeom>
            <a:solidFill>
              <a:srgbClr val="C95250">
                <a:alpha val="100000"/>
              </a:srgbClr>
            </a:solidFill>
          </p:spPr>
        </p:sp>
        <p:sp>
          <p:nvSpPr>
            <p:cNvPr id="300108" name="Freeform 105"/>
            <p:cNvSpPr/>
            <p:nvPr/>
          </p:nvSpPr>
          <p:spPr>
            <a:xfrm>
              <a:off x="6815557" y="2676911"/>
              <a:ext cx="182118" cy="180022"/>
            </a:xfrm>
            <a:custGeom>
              <a:avLst/>
              <a:gdLst/>
              <a:ahLst/>
              <a:cxnLst/>
              <a:rect l="l" t="t" r="r" b="b"/>
              <a:pathLst>
                <a:path w="313" h="308">
                  <a:moveTo>
                    <a:pt x="313" y="145"/>
                  </a:moveTo>
                  <a:cubicBezTo>
                    <a:pt x="242" y="246"/>
                    <a:pt x="123" y="305"/>
                    <a:pt x="0" y="308"/>
                  </a:cubicBezTo>
                  <a:cubicBezTo>
                    <a:pt x="0" y="308"/>
                    <a:pt x="0" y="119"/>
                    <a:pt x="61" y="71"/>
                  </a:cubicBezTo>
                  <a:cubicBezTo>
                    <a:pt x="153" y="0"/>
                    <a:pt x="282" y="26"/>
                    <a:pt x="297" y="61"/>
                  </a:cubicBezTo>
                  <a:cubicBezTo>
                    <a:pt x="313" y="97"/>
                    <a:pt x="313" y="145"/>
                    <a:pt x="313" y="14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9" name="Freeform 106"/>
            <p:cNvSpPr/>
            <p:nvPr/>
          </p:nvSpPr>
          <p:spPr>
            <a:xfrm>
              <a:off x="6991388" y="2735490"/>
              <a:ext cx="42577" cy="91630"/>
            </a:xfrm>
            <a:custGeom>
              <a:avLst/>
              <a:gdLst/>
              <a:ahLst/>
              <a:cxnLst/>
              <a:rect l="l" t="t" r="r" b="b"/>
              <a:pathLst>
                <a:path w="72" h="157">
                  <a:moveTo>
                    <a:pt x="12" y="157"/>
                  </a:moveTo>
                  <a:cubicBezTo>
                    <a:pt x="12" y="157"/>
                    <a:pt x="72" y="54"/>
                    <a:pt x="66" y="28"/>
                  </a:cubicBezTo>
                  <a:cubicBezTo>
                    <a:pt x="60" y="1"/>
                    <a:pt x="0" y="0"/>
                    <a:pt x="0" y="0"/>
                  </a:cubicBezTo>
                  <a:lnTo>
                    <a:pt x="12" y="15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10" name="Freeform 107"/>
            <p:cNvSpPr/>
            <p:nvPr/>
          </p:nvSpPr>
          <p:spPr>
            <a:xfrm>
              <a:off x="6672872" y="2631096"/>
              <a:ext cx="182118" cy="175736"/>
            </a:xfrm>
            <a:custGeom>
              <a:avLst/>
              <a:gdLst/>
              <a:ahLst/>
              <a:cxnLst/>
              <a:rect l="l" t="t" r="r" b="b"/>
              <a:pathLst>
                <a:path w="313" h="301">
                  <a:moveTo>
                    <a:pt x="6" y="150"/>
                  </a:moveTo>
                  <a:cubicBezTo>
                    <a:pt x="0" y="233"/>
                    <a:pt x="63" y="301"/>
                    <a:pt x="146" y="301"/>
                  </a:cubicBezTo>
                  <a:cubicBezTo>
                    <a:pt x="229" y="301"/>
                    <a:pt x="301" y="233"/>
                    <a:pt x="307" y="150"/>
                  </a:cubicBezTo>
                  <a:cubicBezTo>
                    <a:pt x="313" y="67"/>
                    <a:pt x="250" y="0"/>
                    <a:pt x="167" y="0"/>
                  </a:cubicBezTo>
                  <a:cubicBezTo>
                    <a:pt x="84" y="0"/>
                    <a:pt x="12" y="67"/>
                    <a:pt x="6" y="15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11" name="Freeform 108"/>
            <p:cNvSpPr/>
            <p:nvPr/>
          </p:nvSpPr>
          <p:spPr>
            <a:xfrm>
              <a:off x="6799555" y="3129634"/>
              <a:ext cx="210883" cy="197072"/>
            </a:xfrm>
            <a:custGeom>
              <a:avLst/>
              <a:gdLst/>
              <a:ahLst/>
              <a:cxnLst/>
              <a:rect l="l" t="t" r="r" b="b"/>
              <a:pathLst>
                <a:path w="363" h="338">
                  <a:moveTo>
                    <a:pt x="0" y="0"/>
                  </a:moveTo>
                  <a:cubicBezTo>
                    <a:pt x="0" y="0"/>
                    <a:pt x="206" y="338"/>
                    <a:pt x="363" y="101"/>
                  </a:cubicBezTo>
                  <a:cubicBezTo>
                    <a:pt x="243" y="49"/>
                    <a:pt x="102" y="17"/>
                    <a:pt x="0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2" name="Freeform 109"/>
            <p:cNvSpPr/>
            <p:nvPr/>
          </p:nvSpPr>
          <p:spPr>
            <a:xfrm>
              <a:off x="6981769" y="2880365"/>
              <a:ext cx="17050" cy="30861"/>
            </a:xfrm>
            <a:custGeom>
              <a:avLst/>
              <a:gdLst/>
              <a:ahLst/>
              <a:cxnLst/>
              <a:rect l="l" t="t" r="r" b="b"/>
              <a:pathLst>
                <a:path w="31" h="53">
                  <a:moveTo>
                    <a:pt x="24" y="0"/>
                  </a:moveTo>
                  <a:cubicBezTo>
                    <a:pt x="10" y="0"/>
                    <a:pt x="0" y="12"/>
                    <a:pt x="0" y="27"/>
                  </a:cubicBezTo>
                  <a:cubicBezTo>
                    <a:pt x="0" y="41"/>
                    <a:pt x="10" y="53"/>
                    <a:pt x="24" y="53"/>
                  </a:cubicBezTo>
                  <a:cubicBezTo>
                    <a:pt x="26" y="53"/>
                    <a:pt x="28" y="53"/>
                    <a:pt x="29" y="53"/>
                  </a:cubicBezTo>
                  <a:cubicBezTo>
                    <a:pt x="30" y="36"/>
                    <a:pt x="31" y="18"/>
                    <a:pt x="31" y="1"/>
                  </a:cubicBezTo>
                  <a:cubicBezTo>
                    <a:pt x="29" y="0"/>
                    <a:pt x="26" y="0"/>
                    <a:pt x="24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113" name="Freeform 110"/>
            <p:cNvSpPr/>
            <p:nvPr/>
          </p:nvSpPr>
          <p:spPr>
            <a:xfrm>
              <a:off x="6475800" y="3106203"/>
              <a:ext cx="376047" cy="736092"/>
            </a:xfrm>
            <a:custGeom>
              <a:avLst/>
              <a:gdLst/>
              <a:ahLst/>
              <a:cxnLst/>
              <a:rect l="l" t="t" r="r" b="b"/>
              <a:pathLst>
                <a:path w="645" h="1263">
                  <a:moveTo>
                    <a:pt x="327" y="7"/>
                  </a:moveTo>
                  <a:cubicBezTo>
                    <a:pt x="224" y="0"/>
                    <a:pt x="145" y="15"/>
                    <a:pt x="96" y="90"/>
                  </a:cubicBezTo>
                  <a:cubicBezTo>
                    <a:pt x="32" y="188"/>
                    <a:pt x="0" y="473"/>
                    <a:pt x="1" y="644"/>
                  </a:cubicBezTo>
                  <a:cubicBezTo>
                    <a:pt x="2" y="795"/>
                    <a:pt x="12" y="1081"/>
                    <a:pt x="82" y="1154"/>
                  </a:cubicBezTo>
                  <a:cubicBezTo>
                    <a:pt x="184" y="1263"/>
                    <a:pt x="300" y="1244"/>
                    <a:pt x="645" y="992"/>
                  </a:cubicBezTo>
                  <a:lnTo>
                    <a:pt x="327" y="7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114" name="Freeform 111"/>
            <p:cNvSpPr/>
            <p:nvPr/>
          </p:nvSpPr>
          <p:spPr>
            <a:xfrm>
              <a:off x="6990245" y="3544067"/>
              <a:ext cx="185356" cy="89440"/>
            </a:xfrm>
            <a:custGeom>
              <a:avLst/>
              <a:gdLst/>
              <a:ahLst/>
              <a:cxnLst/>
              <a:rect l="l" t="t" r="r" b="b"/>
              <a:pathLst>
                <a:path w="319" h="152">
                  <a:moveTo>
                    <a:pt x="0" y="45"/>
                  </a:moveTo>
                  <a:cubicBezTo>
                    <a:pt x="0" y="45"/>
                    <a:pt x="62" y="97"/>
                    <a:pt x="111" y="112"/>
                  </a:cubicBezTo>
                  <a:cubicBezTo>
                    <a:pt x="147" y="123"/>
                    <a:pt x="276" y="152"/>
                    <a:pt x="288" y="151"/>
                  </a:cubicBezTo>
                  <a:cubicBezTo>
                    <a:pt x="314" y="150"/>
                    <a:pt x="319" y="134"/>
                    <a:pt x="312" y="129"/>
                  </a:cubicBezTo>
                  <a:cubicBezTo>
                    <a:pt x="286" y="113"/>
                    <a:pt x="189" y="81"/>
                    <a:pt x="183" y="72"/>
                  </a:cubicBezTo>
                  <a:cubicBezTo>
                    <a:pt x="177" y="64"/>
                    <a:pt x="160" y="8"/>
                    <a:pt x="123" y="4"/>
                  </a:cubicBezTo>
                  <a:cubicBezTo>
                    <a:pt x="85" y="0"/>
                    <a:pt x="0" y="45"/>
                    <a:pt x="0" y="45"/>
                  </a:cubicBez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115" name="Freeform 112"/>
            <p:cNvSpPr/>
            <p:nvPr/>
          </p:nvSpPr>
          <p:spPr>
            <a:xfrm>
              <a:off x="6733547" y="3511015"/>
              <a:ext cx="483584" cy="215170"/>
            </a:xfrm>
            <a:custGeom>
              <a:avLst/>
              <a:gdLst/>
              <a:ahLst/>
              <a:cxnLst/>
              <a:rect l="l" t="t" r="r" b="b"/>
              <a:pathLst>
                <a:path w="830" h="369">
                  <a:moveTo>
                    <a:pt x="0" y="147"/>
                  </a:moveTo>
                  <a:cubicBezTo>
                    <a:pt x="0" y="147"/>
                    <a:pt x="396" y="0"/>
                    <a:pt x="448" y="0"/>
                  </a:cubicBezTo>
                  <a:cubicBezTo>
                    <a:pt x="549" y="0"/>
                    <a:pt x="740" y="63"/>
                    <a:pt x="774" y="92"/>
                  </a:cubicBezTo>
                  <a:cubicBezTo>
                    <a:pt x="795" y="110"/>
                    <a:pt x="823" y="161"/>
                    <a:pt x="829" y="182"/>
                  </a:cubicBezTo>
                  <a:cubicBezTo>
                    <a:pt x="830" y="186"/>
                    <a:pt x="818" y="196"/>
                    <a:pt x="802" y="181"/>
                  </a:cubicBezTo>
                  <a:cubicBezTo>
                    <a:pt x="793" y="173"/>
                    <a:pt x="777" y="150"/>
                    <a:pt x="766" y="137"/>
                  </a:cubicBezTo>
                  <a:cubicBezTo>
                    <a:pt x="756" y="125"/>
                    <a:pt x="738" y="111"/>
                    <a:pt x="729" y="105"/>
                  </a:cubicBezTo>
                  <a:cubicBezTo>
                    <a:pt x="728" y="104"/>
                    <a:pt x="726" y="105"/>
                    <a:pt x="727" y="107"/>
                  </a:cubicBezTo>
                  <a:cubicBezTo>
                    <a:pt x="732" y="117"/>
                    <a:pt x="742" y="142"/>
                    <a:pt x="750" y="161"/>
                  </a:cubicBezTo>
                  <a:cubicBezTo>
                    <a:pt x="759" y="184"/>
                    <a:pt x="770" y="211"/>
                    <a:pt x="773" y="226"/>
                  </a:cubicBezTo>
                  <a:cubicBezTo>
                    <a:pt x="774" y="233"/>
                    <a:pt x="759" y="240"/>
                    <a:pt x="746" y="221"/>
                  </a:cubicBezTo>
                  <a:cubicBezTo>
                    <a:pt x="734" y="203"/>
                    <a:pt x="696" y="128"/>
                    <a:pt x="672" y="111"/>
                  </a:cubicBezTo>
                  <a:cubicBezTo>
                    <a:pt x="662" y="104"/>
                    <a:pt x="654" y="99"/>
                    <a:pt x="649" y="97"/>
                  </a:cubicBezTo>
                  <a:cubicBezTo>
                    <a:pt x="648" y="96"/>
                    <a:pt x="647" y="98"/>
                    <a:pt x="647" y="99"/>
                  </a:cubicBezTo>
                  <a:cubicBezTo>
                    <a:pt x="653" y="117"/>
                    <a:pt x="683" y="202"/>
                    <a:pt x="690" y="233"/>
                  </a:cubicBezTo>
                  <a:cubicBezTo>
                    <a:pt x="691" y="237"/>
                    <a:pt x="678" y="251"/>
                    <a:pt x="664" y="234"/>
                  </a:cubicBezTo>
                  <a:cubicBezTo>
                    <a:pt x="650" y="218"/>
                    <a:pt x="610" y="120"/>
                    <a:pt x="592" y="112"/>
                  </a:cubicBezTo>
                  <a:cubicBezTo>
                    <a:pt x="575" y="105"/>
                    <a:pt x="448" y="127"/>
                    <a:pt x="445" y="128"/>
                  </a:cubicBezTo>
                  <a:cubicBezTo>
                    <a:pt x="441" y="130"/>
                    <a:pt x="108" y="369"/>
                    <a:pt x="108" y="369"/>
                  </a:cubicBezTo>
                  <a:lnTo>
                    <a:pt x="0" y="14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6" name="Freeform 113"/>
            <p:cNvSpPr/>
            <p:nvPr/>
          </p:nvSpPr>
          <p:spPr>
            <a:xfrm>
              <a:off x="7111689" y="3229837"/>
              <a:ext cx="704088" cy="425005"/>
            </a:xfrm>
            <a:custGeom>
              <a:avLst/>
              <a:gdLst/>
              <a:ahLst/>
              <a:cxnLst/>
              <a:rect l="l" t="t" r="r" b="b"/>
              <a:pathLst>
                <a:path w="1210" h="730">
                  <a:moveTo>
                    <a:pt x="1210" y="0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275" y="0"/>
                    <a:pt x="243" y="23"/>
                    <a:pt x="231" y="57"/>
                  </a:cubicBezTo>
                  <a:cubicBezTo>
                    <a:pt x="0" y="730"/>
                    <a:pt x="0" y="730"/>
                    <a:pt x="0" y="730"/>
                  </a:cubicBezTo>
                  <a:cubicBezTo>
                    <a:pt x="898" y="730"/>
                    <a:pt x="898" y="730"/>
                    <a:pt x="898" y="730"/>
                  </a:cubicBezTo>
                  <a:cubicBezTo>
                    <a:pt x="934" y="730"/>
                    <a:pt x="966" y="707"/>
                    <a:pt x="978" y="673"/>
                  </a:cubicBezTo>
                  <a:lnTo>
                    <a:pt x="1210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117" name="Freeform 114"/>
            <p:cNvSpPr/>
            <p:nvPr/>
          </p:nvSpPr>
          <p:spPr>
            <a:xfrm>
              <a:off x="6878422" y="3632459"/>
              <a:ext cx="685990" cy="22384"/>
            </a:xfrm>
            <a:custGeom>
              <a:avLst/>
              <a:gdLst/>
              <a:ahLst/>
              <a:cxnLst/>
              <a:rect l="l" t="t" r="r" b="b"/>
              <a:pathLst>
                <a:path w="1177" h="39">
                  <a:moveTo>
                    <a:pt x="1177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77" y="39"/>
                    <a:pt x="1177" y="39"/>
                    <a:pt x="1177" y="39"/>
                  </a:cubicBezTo>
                  <a:lnTo>
                    <a:pt x="1177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118" name="Freeform 115"/>
            <p:cNvSpPr/>
            <p:nvPr/>
          </p:nvSpPr>
          <p:spPr>
            <a:xfrm>
              <a:off x="7195890" y="3655891"/>
              <a:ext cx="219456" cy="209836"/>
            </a:xfrm>
            <a:custGeom>
              <a:avLst/>
              <a:gdLst/>
              <a:ahLst/>
              <a:cxnLst/>
              <a:rect l="l" t="t" r="r" b="b"/>
              <a:pathLst>
                <a:path w="376" h="361">
                  <a:moveTo>
                    <a:pt x="78" y="91"/>
                  </a:moveTo>
                  <a:cubicBezTo>
                    <a:pt x="19" y="143"/>
                    <a:pt x="0" y="323"/>
                    <a:pt x="84" y="342"/>
                  </a:cubicBezTo>
                  <a:cubicBezTo>
                    <a:pt x="164" y="361"/>
                    <a:pt x="342" y="156"/>
                    <a:pt x="376" y="111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94" y="14"/>
                    <a:pt x="115" y="59"/>
                    <a:pt x="78" y="91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9" name="Freeform 116"/>
            <p:cNvSpPr/>
            <p:nvPr/>
          </p:nvSpPr>
          <p:spPr>
            <a:xfrm>
              <a:off x="7358863" y="3524826"/>
              <a:ext cx="220504" cy="196024"/>
            </a:xfrm>
            <a:custGeom>
              <a:avLst/>
              <a:gdLst/>
              <a:ahLst/>
              <a:cxnLst/>
              <a:rect l="l" t="t" r="r" b="b"/>
              <a:pathLst>
                <a:path w="378" h="335">
                  <a:moveTo>
                    <a:pt x="97" y="335"/>
                  </a:moveTo>
                  <a:cubicBezTo>
                    <a:pt x="97" y="335"/>
                    <a:pt x="198" y="323"/>
                    <a:pt x="228" y="315"/>
                  </a:cubicBezTo>
                  <a:cubicBezTo>
                    <a:pt x="281" y="303"/>
                    <a:pt x="347" y="149"/>
                    <a:pt x="378" y="28"/>
                  </a:cubicBezTo>
                  <a:cubicBezTo>
                    <a:pt x="378" y="28"/>
                    <a:pt x="355" y="18"/>
                    <a:pt x="346" y="39"/>
                  </a:cubicBezTo>
                  <a:cubicBezTo>
                    <a:pt x="338" y="58"/>
                    <a:pt x="291" y="131"/>
                    <a:pt x="291" y="131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4" y="10"/>
                    <a:pt x="311" y="0"/>
                    <a:pt x="298" y="21"/>
                  </a:cubicBezTo>
                  <a:cubicBezTo>
                    <a:pt x="286" y="42"/>
                    <a:pt x="224" y="174"/>
                    <a:pt x="176" y="221"/>
                  </a:cubicBezTo>
                  <a:cubicBezTo>
                    <a:pt x="202" y="167"/>
                    <a:pt x="242" y="88"/>
                    <a:pt x="257" y="37"/>
                  </a:cubicBezTo>
                  <a:cubicBezTo>
                    <a:pt x="257" y="37"/>
                    <a:pt x="237" y="21"/>
                    <a:pt x="223" y="45"/>
                  </a:cubicBezTo>
                  <a:cubicBezTo>
                    <a:pt x="201" y="81"/>
                    <a:pt x="137" y="213"/>
                    <a:pt x="116" y="214"/>
                  </a:cubicBezTo>
                  <a:cubicBezTo>
                    <a:pt x="101" y="215"/>
                    <a:pt x="46" y="220"/>
                    <a:pt x="46" y="220"/>
                  </a:cubicBezTo>
                  <a:cubicBezTo>
                    <a:pt x="0" y="224"/>
                    <a:pt x="0" y="224"/>
                    <a:pt x="0" y="224"/>
                  </a:cubicBezTo>
                  <a:lnTo>
                    <a:pt x="97" y="33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20" name="Freeform 117"/>
            <p:cNvSpPr/>
            <p:nvPr/>
          </p:nvSpPr>
          <p:spPr>
            <a:xfrm>
              <a:off x="7353529" y="3671892"/>
              <a:ext cx="174689" cy="118205"/>
            </a:xfrm>
            <a:custGeom>
              <a:avLst/>
              <a:gdLst/>
              <a:ahLst/>
              <a:cxnLst/>
              <a:rect l="l" t="t" r="r" b="b"/>
              <a:pathLst>
                <a:path w="300" h="202">
                  <a:moveTo>
                    <a:pt x="300" y="0"/>
                  </a:moveTo>
                  <a:cubicBezTo>
                    <a:pt x="279" y="35"/>
                    <a:pt x="258" y="59"/>
                    <a:pt x="238" y="63"/>
                  </a:cubicBezTo>
                  <a:cubicBezTo>
                    <a:pt x="215" y="69"/>
                    <a:pt x="151" y="77"/>
                    <a:pt x="122" y="81"/>
                  </a:cubicBezTo>
                  <a:cubicBezTo>
                    <a:pt x="112" y="82"/>
                    <a:pt x="104" y="87"/>
                    <a:pt x="97" y="94"/>
                  </a:cubicBezTo>
                  <a:cubicBezTo>
                    <a:pt x="74" y="120"/>
                    <a:pt x="17" y="185"/>
                    <a:pt x="0" y="202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21" name="Freeform 118"/>
            <p:cNvSpPr/>
            <p:nvPr/>
          </p:nvSpPr>
          <p:spPr>
            <a:xfrm>
              <a:off x="5841911" y="5484881"/>
              <a:ext cx="823436" cy="92678"/>
            </a:xfrm>
            <a:custGeom>
              <a:avLst/>
              <a:gdLst/>
              <a:ahLst/>
              <a:cxnLst/>
              <a:rect l="l" t="t" r="r" b="b"/>
              <a:pathLst>
                <a:path w="1414" h="159">
                  <a:moveTo>
                    <a:pt x="0" y="0"/>
                  </a:moveTo>
                  <a:cubicBezTo>
                    <a:pt x="118" y="0"/>
                    <a:pt x="118" y="159"/>
                    <a:pt x="236" y="159"/>
                  </a:cubicBezTo>
                  <a:cubicBezTo>
                    <a:pt x="354" y="159"/>
                    <a:pt x="354" y="0"/>
                    <a:pt x="472" y="0"/>
                  </a:cubicBezTo>
                  <a:cubicBezTo>
                    <a:pt x="590" y="0"/>
                    <a:pt x="590" y="159"/>
                    <a:pt x="707" y="159"/>
                  </a:cubicBezTo>
                  <a:cubicBezTo>
                    <a:pt x="825" y="159"/>
                    <a:pt x="825" y="0"/>
                    <a:pt x="943" y="0"/>
                  </a:cubicBezTo>
                  <a:cubicBezTo>
                    <a:pt x="1061" y="0"/>
                    <a:pt x="1061" y="159"/>
                    <a:pt x="1179" y="159"/>
                  </a:cubicBezTo>
                  <a:cubicBezTo>
                    <a:pt x="1297" y="159"/>
                    <a:pt x="1297" y="0"/>
                    <a:pt x="1414" y="0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cxnSp>
          <p:nvCxnSpPr>
            <p:cNvPr id="119" name="Connector 119"/>
            <p:cNvCxnSpPr/>
            <p:nvPr/>
          </p:nvCxnSpPr>
          <p:spPr>
            <a:xfrm>
              <a:off x="9946353" y="4034056"/>
              <a:ext cx="340880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0" name="Connector 120"/>
            <p:cNvCxnSpPr/>
            <p:nvPr/>
          </p:nvCxnSpPr>
          <p:spPr>
            <a:xfrm>
              <a:off x="5789745" y="6077208"/>
              <a:ext cx="1917451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1" name="Connector 121"/>
            <p:cNvCxnSpPr/>
            <p:nvPr/>
          </p:nvCxnSpPr>
          <p:spPr>
            <a:xfrm>
              <a:off x="9805741" y="6077208"/>
              <a:ext cx="7382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2" name="Connector 122"/>
            <p:cNvCxnSpPr/>
            <p:nvPr/>
          </p:nvCxnSpPr>
          <p:spPr>
            <a:xfrm>
              <a:off x="7781763" y="6077208"/>
              <a:ext cx="186205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</p:grpSp>
      <p:sp>
        <p:nvSpPr>
          <p:cNvPr id="300127" name="AutoShape 123"/>
          <p:cNvSpPr/>
          <p:nvPr/>
        </p:nvSpPr>
        <p:spPr>
          <a:xfrm>
            <a:off x="624552" y="2989506"/>
            <a:ext cx="5283227" cy="735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defRPr/>
            </a:pPr>
            <a:endParaRPr lang="en-US" sz="1100"/>
          </a:p>
        </p:txBody>
      </p:sp>
      <p:sp>
        <p:nvSpPr>
          <p:cNvPr id="300134" name="AutoShape 124"/>
          <p:cNvSpPr/>
          <p:nvPr/>
        </p:nvSpPr>
        <p:spPr>
          <a:xfrm>
            <a:off x="624552" y="3352192"/>
            <a:ext cx="4322792" cy="4514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dist">
              <a:defRPr/>
            </a:pPr>
            <a:endParaRPr lang="en-US" sz="1100"/>
          </a:p>
        </p:txBody>
      </p:sp>
      <p:sp>
        <p:nvSpPr>
          <p:cNvPr id="125" name="TextBox 125"/>
          <p:cNvSpPr txBox="1"/>
          <p:nvPr/>
        </p:nvSpPr>
        <p:spPr>
          <a:xfrm>
            <a:off x="879602" y="1470522"/>
            <a:ext cx="1373505" cy="5835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814070" y="2095362"/>
            <a:ext cx="5502785" cy="25228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师资与嘉宾</a:t>
            </a:r>
          </a:p>
        </p:txBody>
      </p:sp>
      <p:sp>
        <p:nvSpPr>
          <p:cNvPr id="127" name="AutoShape 127"/>
          <p:cNvSpPr/>
          <p:nvPr/>
        </p:nvSpPr>
        <p:spPr>
          <a:xfrm>
            <a:off x="474133" y="260731"/>
            <a:ext cx="661925" cy="661925"/>
          </a:xfrm>
          <a:prstGeom prst="ellipse">
            <a:avLst/>
          </a:prstGeom>
          <a:solidFill>
            <a:srgbClr val="F35060">
              <a:alpha val="100000"/>
            </a:srgbClr>
          </a:solid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专业强大的师资团队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AutoShape 5"/>
          <p:cNvSpPr/>
          <p:nvPr>
            <p:custDataLst>
              <p:tags r:id="rId1"/>
            </p:custDataLst>
          </p:nvPr>
        </p:nvSpPr>
        <p:spPr>
          <a:xfrm>
            <a:off x="506217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6" name="TextBox 6"/>
          <p:cNvSpPr txBox="1"/>
          <p:nvPr>
            <p:custDataLst>
              <p:tags r:id="rId2"/>
            </p:custDataLst>
          </p:nvPr>
        </p:nvSpPr>
        <p:spPr>
          <a:xfrm>
            <a:off x="768509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一级人力资源管理师、三级劳动关系协调师、心理咨询师、生涯规划师、家庭教育指导师。曾任湖北三峡职业技术学院教导主任，她的课程深入浅出、生动有趣，深受学生们的喜爱和尊敬，所培训的学员就业率高。多年从事大学生职业指导规划，面试技巧演练及创业就业等培训管理工作。</a:t>
            </a:r>
          </a:p>
        </p:txBody>
      </p:sp>
      <p:sp>
        <p:nvSpPr>
          <p:cNvPr id="7" name="AutoShape 7"/>
          <p:cNvSpPr/>
          <p:nvPr>
            <p:custDataLst>
              <p:tags r:id="rId3"/>
            </p:custDataLst>
          </p:nvPr>
        </p:nvSpPr>
        <p:spPr>
          <a:xfrm>
            <a:off x="429769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8" name="AutoShape 8"/>
          <p:cNvSpPr/>
          <p:nvPr>
            <p:custDataLst>
              <p:tags r:id="rId4"/>
            </p:custDataLst>
          </p:nvPr>
        </p:nvSpPr>
        <p:spPr>
          <a:xfrm>
            <a:off x="806784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9" name="TextBox 9"/>
          <p:cNvSpPr txBox="1"/>
          <p:nvPr>
            <p:custDataLst>
              <p:tags r:id="rId5"/>
            </p:custDataLst>
          </p:nvPr>
        </p:nvSpPr>
        <p:spPr>
          <a:xfrm>
            <a:off x="506217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郑壹心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6"/>
            </p:custDataLst>
          </p:nvPr>
        </p:nvSpPr>
        <p:spPr>
          <a:xfrm>
            <a:off x="4297692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李鹏</a:t>
            </a:r>
          </a:p>
        </p:txBody>
      </p:sp>
      <p:sp>
        <p:nvSpPr>
          <p:cNvPr id="11" name="TextBox 11"/>
          <p:cNvSpPr txBox="1"/>
          <p:nvPr>
            <p:custDataLst>
              <p:tags r:id="rId7"/>
            </p:custDataLst>
          </p:nvPr>
        </p:nvSpPr>
        <p:spPr>
          <a:xfrm>
            <a:off x="8077367" y="144758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buClrTx/>
              <a:buSzTx/>
              <a:buFontTx/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刘翔</a:t>
            </a:r>
          </a:p>
        </p:txBody>
      </p:sp>
      <p:sp>
        <p:nvSpPr>
          <p:cNvPr id="12" name="TextBox 12"/>
          <p:cNvSpPr txBox="1"/>
          <p:nvPr>
            <p:custDataLst>
              <p:tags r:id="rId8"/>
            </p:custDataLst>
          </p:nvPr>
        </p:nvSpPr>
        <p:spPr>
          <a:xfrm>
            <a:off x="4559984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500" dirty="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曾任金融、医药、职业教育等行业多家大型企业培训经理。专注企业培训管理和体系建设；广泛探索人才培养解决方法和途径，助力员工实现个人和职业发展；多年从事大学生职业指导规划，面试技巧演练及创业就业等培训。持有一级企业人力资源管理师、拓展训练师、职业指导师等职业证书。</a:t>
            </a:r>
            <a:endParaRPr lang="en-US" sz="1500" dirty="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>
            <p:custDataLst>
              <p:tags r:id="rId9"/>
            </p:custDataLst>
          </p:nvPr>
        </p:nvSpPr>
        <p:spPr>
          <a:xfrm>
            <a:off x="8330135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PWP私人财富规划师</a:t>
            </a:r>
          </a:p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PTT、TTT专职讲师</a:t>
            </a:r>
          </a:p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湖北省行业协会职业道德诚信合规讲师</a:t>
            </a:r>
          </a:p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三峡大学经济管理系客座老师</a:t>
            </a:r>
          </a:p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工商银行、农业银行、中国银行、建设银行、邮政银行、交通银行、招商银行、中信银行、民生银行、浦发银行、光大银行、兴业银行、</a:t>
            </a:r>
          </a:p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农商银行培训老师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3" name="AutoShape 3"/>
            <p:cNvSpPr/>
            <p:nvPr>
              <p:custDataLst>
                <p:tags r:id="rId10"/>
              </p:custDataLst>
            </p:nvPr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" name="AutoShape 4"/>
            <p:cNvSpPr/>
            <p:nvPr>
              <p:custDataLst>
                <p:tags r:id="rId11"/>
              </p:custDataLst>
            </p:nvPr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>
              <p:custDataLst>
                <p:tags r:id="rId12"/>
              </p:custDataLst>
            </p:nvPr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6" name="Connector 6"/>
            <p:cNvCxnSpPr/>
            <p:nvPr>
              <p:custDataLst>
                <p:tags r:id="rId13"/>
              </p:custDataLst>
            </p:nvPr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专业强大的师资团队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8049239" y="1459361"/>
            <a:ext cx="3367088" cy="14913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049239" y="3157076"/>
            <a:ext cx="3367088" cy="14913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8049239" y="4869612"/>
            <a:ext cx="3367088" cy="1491363"/>
          </a:xfrm>
          <a:prstGeom prst="rect">
            <a:avLst/>
          </a:prstGeom>
        </p:spPr>
      </p:pic>
      <p:sp>
        <p:nvSpPr>
          <p:cNvPr id="11" name="TextBox 11"/>
          <p:cNvSpPr txBox="1"/>
          <p:nvPr>
            <p:custDataLst>
              <p:tags r:id="rId2"/>
            </p:custDataLst>
          </p:nvPr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zh-CN" alt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宋体" panose="02010600030101010101" pitchFamily="2" charset="-122"/>
                <a:cs typeface="Noto Sans SC" panose="020B0200000000000000" charset="-122"/>
              </a:rPr>
              <a:t>张娅婷</a:t>
            </a:r>
          </a:p>
        </p:txBody>
      </p:sp>
      <p:sp>
        <p:nvSpPr>
          <p:cNvPr id="12" name="TextBox 12"/>
          <p:cNvSpPr txBox="1"/>
          <p:nvPr>
            <p:custDataLst>
              <p:tags r:id="rId3"/>
            </p:custDataLst>
          </p:nvPr>
        </p:nvSpPr>
        <p:spPr>
          <a:xfrm>
            <a:off x="1297192" y="39238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zh-CN" alt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宋体" panose="02010600030101010101" pitchFamily="2" charset="-122"/>
                <a:cs typeface="Noto Sans SC" panose="020B0200000000000000" charset="-122"/>
              </a:rPr>
              <a:t>周媛媛</a:t>
            </a:r>
          </a:p>
        </p:txBody>
      </p:sp>
      <p:sp>
        <p:nvSpPr>
          <p:cNvPr id="13" name="TextBox 13"/>
          <p:cNvSpPr txBox="1"/>
          <p:nvPr>
            <p:custDataLst>
              <p:tags r:id="rId4"/>
            </p:custDataLst>
          </p:nvPr>
        </p:nvSpPr>
        <p:spPr>
          <a:xfrm>
            <a:off x="1297192" y="2644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zh-CN" alt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宋体" panose="02010600030101010101" pitchFamily="2" charset="-122"/>
                <a:cs typeface="Noto Sans SC" panose="020B0200000000000000" charset="-122"/>
              </a:rPr>
              <a:t>易业云</a:t>
            </a:r>
          </a:p>
        </p:txBody>
      </p:sp>
      <p:sp>
        <p:nvSpPr>
          <p:cNvPr id="14" name="TextBox 14"/>
          <p:cNvSpPr txBox="1"/>
          <p:nvPr>
            <p:custDataLst>
              <p:tags r:id="rId5"/>
            </p:custDataLst>
          </p:nvPr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中级经济师、三级企业人力资源管理师、健康财富规划师。</a:t>
            </a:r>
          </a:p>
          <a:p>
            <a:pPr>
              <a:lnSpc>
                <a:spcPct val="140000"/>
              </a:lnSpc>
            </a:pPr>
            <a:r>
              <a:rPr lang="en-US" altLang="zh-CN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2024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年，加入湖北万方国际经贸合作有限公司，任培训专员。从事培训业务多年，经验丰富。</a:t>
            </a:r>
          </a:p>
        </p:txBody>
      </p:sp>
      <p:sp>
        <p:nvSpPr>
          <p:cNvPr id="15" name="TextBox 15"/>
          <p:cNvSpPr txBox="1"/>
          <p:nvPr>
            <p:custDataLst>
              <p:tags r:id="rId6"/>
            </p:custDataLst>
          </p:nvPr>
        </p:nvSpPr>
        <p:spPr>
          <a:xfrm>
            <a:off x="1297192" y="30972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三级企业人力资源管理师、职业规划师。曾多年从事职业教育工作。</a:t>
            </a:r>
            <a:r>
              <a:rPr lang="en-US" altLang="zh-CN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2024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年，加入湖北万方国际经贸合作有限公司，任职业规划师。从事培训及就业推荐工作多年，经验丰富。</a:t>
            </a:r>
          </a:p>
        </p:txBody>
      </p:sp>
      <p:sp>
        <p:nvSpPr>
          <p:cNvPr id="16" name="TextBox 16"/>
          <p:cNvSpPr txBox="1"/>
          <p:nvPr>
            <p:custDataLst>
              <p:tags r:id="rId7"/>
            </p:custDataLst>
          </p:nvPr>
        </p:nvSpPr>
        <p:spPr>
          <a:xfrm>
            <a:off x="1297192" y="43790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职业规划师，教务老师。负责管理学生的考试安排和成绩评定以及就业推荐工作。制定学习计划、安排作息时间，以及监督学生学习过程。同时，为学生提供学习反馈和建议</a:t>
            </a:r>
          </a:p>
        </p:txBody>
      </p:sp>
      <p:sp>
        <p:nvSpPr>
          <p:cNvPr id="17" name="TextBox 11"/>
          <p:cNvSpPr txBox="1"/>
          <p:nvPr>
            <p:custDataLst>
              <p:tags r:id="rId8"/>
            </p:custDataLst>
          </p:nvPr>
        </p:nvSpPr>
        <p:spPr>
          <a:xfrm>
            <a:off x="1271792" y="51690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zh-CN" alt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宋体" panose="02010600030101010101" pitchFamily="2" charset="-122"/>
                <a:cs typeface="Noto Sans SC" panose="020B0200000000000000" charset="-122"/>
              </a:rPr>
              <a:t>邹诗杨</a:t>
            </a:r>
          </a:p>
        </p:txBody>
      </p:sp>
      <p:sp>
        <p:nvSpPr>
          <p:cNvPr id="18" name="TextBox 16"/>
          <p:cNvSpPr txBox="1"/>
          <p:nvPr>
            <p:custDataLst>
              <p:tags r:id="rId9"/>
            </p:custDataLst>
          </p:nvPr>
        </p:nvSpPr>
        <p:spPr>
          <a:xfrm>
            <a:off x="1271792" y="56490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职业规划师，教务老师。生活老师。负责管理学生的考试安排和成绩评定以及就业推荐工作。制定学习计划、安排作息时间，以及监督学生学习过程。同时，为学生提供学习反馈和建议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appdata\roaming\360se6\User Data\temp\20071212103747176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175"/>
            <a:ext cx="5788025" cy="5805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3"/>
          <p:cNvSpPr>
            <a:spLocks noChangeArrowheads="1" noChangeShapeType="1"/>
          </p:cNvSpPr>
          <p:nvPr/>
        </p:nvSpPr>
        <p:spPr bwMode="auto">
          <a:xfrm>
            <a:off x="4648200" y="1599883"/>
            <a:ext cx="6985000" cy="3454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 w="9525" cmpd="sng">
                  <a:solidFill>
                    <a:srgbClr val="D3781E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+mn-cs"/>
              </a:rPr>
              <a:t>热烈欢迎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 w="9525" cmpd="sng">
                  <a:solidFill>
                    <a:srgbClr val="D3781E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+mn-cs"/>
              </a:rPr>
              <a:t>西藏的大学生同学们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 w="9525" cmpd="sng">
                <a:solidFill>
                  <a:srgbClr val="D3781E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1"/>
            </p:custDataLst>
          </p:nvPr>
        </p:nvSpPr>
        <p:spPr>
          <a:xfrm>
            <a:off x="4915035" y="4715149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999788" y="1823026"/>
            <a:ext cx="891411" cy="3949143"/>
          </a:xfrm>
          <a:custGeom>
            <a:avLst/>
            <a:gdLst/>
            <a:ahLst/>
            <a:cxnLst/>
            <a:rect l="l" t="t" r="r" b="b"/>
            <a:pathLst>
              <a:path w="891411" h="3949143">
                <a:moveTo>
                  <a:pt x="891411" y="0"/>
                </a:moveTo>
                <a:quadBezTo>
                  <a:pt x="445706" y="0"/>
                  <a:pt x="445706" y="394914"/>
                </a:quadBezTo>
                <a:lnTo>
                  <a:pt x="445706" y="1579657"/>
                </a:lnTo>
                <a:quadBezTo>
                  <a:pt x="445706" y="1974572"/>
                  <a:pt x="0" y="1974572"/>
                </a:quadBezTo>
                <a:quadBezTo>
                  <a:pt x="445706" y="1974572"/>
                  <a:pt x="445706" y="2369486"/>
                </a:quadBezTo>
                <a:lnTo>
                  <a:pt x="445706" y="3554229"/>
                </a:lnTo>
                <a:quadBezTo>
                  <a:pt x="445706" y="3949143"/>
                  <a:pt x="891411" y="3949143"/>
                </a:quadBezTo>
              </a:path>
            </a:pathLst>
          </a:custGeom>
          <a:noFill/>
          <a:ln w="127000">
            <a:gradFill>
              <a:gsLst>
                <a:gs pos="0">
                  <a:schemeClr val="accent1">
                    <a:alpha val="0"/>
                    <a:lumMod val="5000"/>
                    <a:lumOff val="95000"/>
                  </a:schemeClr>
                </a:gs>
                <a:gs pos="6200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  <a:lumMod val="40000"/>
                    <a:lumOff val="60000"/>
                  </a:schemeClr>
                </a:gs>
              </a:gsLst>
              <a:lin ang="10800000"/>
            </a:gra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专业强大的师资团队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29525" y="2300544"/>
            <a:ext cx="2994106" cy="299410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015825" y="2486844"/>
            <a:ext cx="2621506" cy="2621506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47718" y="2618737"/>
            <a:ext cx="2357721" cy="2357721"/>
          </a:xfrm>
          <a:prstGeom prst="ellipse">
            <a:avLst/>
          </a:prstGeom>
        </p:spPr>
      </p:pic>
      <p:sp>
        <p:nvSpPr>
          <p:cNvPr id="10" name="AutoShape 10"/>
          <p:cNvSpPr/>
          <p:nvPr>
            <p:custDataLst>
              <p:tags r:id="rId2"/>
            </p:custDataLst>
          </p:nvPr>
        </p:nvSpPr>
        <p:spPr>
          <a:xfrm>
            <a:off x="5135211" y="783356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zh-CN" alt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宋体" panose="02010600030101010101" pitchFamily="2" charset="-122"/>
                <a:cs typeface="Noto Sans SC" panose="020B0200000000000000" charset="-122"/>
              </a:rPr>
              <a:t>姚俊</a:t>
            </a:r>
          </a:p>
        </p:txBody>
      </p:sp>
      <p:sp>
        <p:nvSpPr>
          <p:cNvPr id="11" name="TextBox 11"/>
          <p:cNvSpPr txBox="1"/>
          <p:nvPr>
            <p:custDataLst>
              <p:tags r:id="rId3"/>
            </p:custDataLst>
          </p:nvPr>
        </p:nvSpPr>
        <p:spPr>
          <a:xfrm>
            <a:off x="5135211" y="1323538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电子商务领域的杰出精英，持有国家认证电子商务师三级</a:t>
            </a:r>
            <a:r>
              <a:rPr lang="en-US" altLang="zh-CN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/</a:t>
            </a: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高级证书，是业界公认的数字商业策略家与创新实践者。他以拥有多年电子商务实战经验，姚俊深谙线上市场的运作规律与消费者行为心理。他不仅在传统电商平台运营方面有着卓越成就，更在跨境电商、社交电商等新兴领域展现出非凡的领导力和创新能力。通过精准的市场定位、高效的营销策略以及卓越的客户服务，他成功带领团队实现了业绩的连续翻倍增长，赢得了客户与业界的高度赞誉。以其卓越的业绩、深厚的专业功底以及广泛的行业影响力，成为了电子商务领域的璀璨明星。</a:t>
            </a:r>
          </a:p>
        </p:txBody>
      </p:sp>
      <p:sp>
        <p:nvSpPr>
          <p:cNvPr id="14" name="AutoShape 14"/>
          <p:cNvSpPr/>
          <p:nvPr>
            <p:custDataLst>
              <p:tags r:id="rId4"/>
            </p:custDataLst>
          </p:nvPr>
        </p:nvSpPr>
        <p:spPr>
          <a:xfrm>
            <a:off x="5120625" y="3695899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zh-CN" alt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杜金娥</a:t>
            </a:r>
            <a:endParaRPr lang="en-US" sz="1100"/>
          </a:p>
        </p:txBody>
      </p:sp>
      <p:sp>
        <p:nvSpPr>
          <p:cNvPr id="15" name="TextBox 15"/>
          <p:cNvSpPr txBox="1"/>
          <p:nvPr>
            <p:custDataLst>
              <p:tags r:id="rId5"/>
            </p:custDataLst>
          </p:nvPr>
        </p:nvSpPr>
        <p:spPr>
          <a:xfrm>
            <a:off x="5120625" y="4236082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电子商务领域的精英翘楚，身兼国家认证的电子商务师三级</a:t>
            </a:r>
            <a:r>
              <a:rPr lang="en-US" altLang="zh-CN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/</a:t>
            </a: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高级殊荣，以其深厚的专业素养、敏锐的市场洞察力和卓越的领导力，在电商江湖中独树一帜，成为行业内的璀璨明星。作为电商领域的领航者，杜金娥不仅精通电子商务的各个环节，更具备将理论知识与实践经验完美融合的能力。她凭借对市场的精准把握和前瞻性的战略眼光，成功带领企业跨越了一个又一个发展高峰，实现了业绩的持续增长和品牌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1"/>
            </p:custDataLst>
          </p:nvPr>
        </p:nvSpPr>
        <p:spPr>
          <a:xfrm>
            <a:off x="4915035" y="4715149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999788" y="1823026"/>
            <a:ext cx="891411" cy="3949143"/>
          </a:xfrm>
          <a:custGeom>
            <a:avLst/>
            <a:gdLst/>
            <a:ahLst/>
            <a:cxnLst/>
            <a:rect l="l" t="t" r="r" b="b"/>
            <a:pathLst>
              <a:path w="891411" h="3949143">
                <a:moveTo>
                  <a:pt x="891411" y="0"/>
                </a:moveTo>
                <a:quadBezTo>
                  <a:pt x="445706" y="0"/>
                  <a:pt x="445706" y="394914"/>
                </a:quadBezTo>
                <a:lnTo>
                  <a:pt x="445706" y="1579657"/>
                </a:lnTo>
                <a:quadBezTo>
                  <a:pt x="445706" y="1974572"/>
                  <a:pt x="0" y="1974572"/>
                </a:quadBezTo>
                <a:quadBezTo>
                  <a:pt x="445706" y="1974572"/>
                  <a:pt x="445706" y="2369486"/>
                </a:quadBezTo>
                <a:lnTo>
                  <a:pt x="445706" y="3554229"/>
                </a:lnTo>
                <a:quadBezTo>
                  <a:pt x="445706" y="3949143"/>
                  <a:pt x="891411" y="3949143"/>
                </a:quadBezTo>
              </a:path>
            </a:pathLst>
          </a:custGeom>
          <a:noFill/>
          <a:ln w="127000">
            <a:gradFill>
              <a:gsLst>
                <a:gs pos="0">
                  <a:schemeClr val="accent1">
                    <a:alpha val="0"/>
                    <a:lumMod val="5000"/>
                    <a:lumOff val="95000"/>
                  </a:schemeClr>
                </a:gs>
                <a:gs pos="6200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  <a:lumMod val="40000"/>
                    <a:lumOff val="60000"/>
                  </a:schemeClr>
                </a:gs>
              </a:gsLst>
              <a:lin ang="10800000"/>
            </a:gra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+mn-ea"/>
              </a:rPr>
              <a:t>专业强大的师资团队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29525" y="2300544"/>
            <a:ext cx="2994106" cy="299410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015825" y="2486844"/>
            <a:ext cx="2621506" cy="2621506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47718" y="2618737"/>
            <a:ext cx="2357721" cy="2357721"/>
          </a:xfrm>
          <a:prstGeom prst="ellipse">
            <a:avLst/>
          </a:prstGeom>
        </p:spPr>
      </p:pic>
      <p:sp>
        <p:nvSpPr>
          <p:cNvPr id="10" name="AutoShape 10"/>
          <p:cNvSpPr/>
          <p:nvPr>
            <p:custDataLst>
              <p:tags r:id="rId2"/>
            </p:custDataLst>
          </p:nvPr>
        </p:nvSpPr>
        <p:spPr>
          <a:xfrm>
            <a:off x="5135211" y="783356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zh-CN" alt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宋体" panose="02010600030101010101" pitchFamily="2" charset="-122"/>
                <a:cs typeface="Noto Sans SC" panose="020B0200000000000000" charset="-122"/>
              </a:rPr>
              <a:t>王立坤</a:t>
            </a:r>
          </a:p>
        </p:txBody>
      </p:sp>
      <p:sp>
        <p:nvSpPr>
          <p:cNvPr id="11" name="TextBox 11"/>
          <p:cNvSpPr txBox="1"/>
          <p:nvPr>
            <p:custDataLst>
              <p:tags r:id="rId3"/>
            </p:custDataLst>
          </p:nvPr>
        </p:nvSpPr>
        <p:spPr>
          <a:xfrm>
            <a:off x="5135211" y="1323538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电子商务领域拥有卓越成就与深厚底蕴的杰出人才，集硕士学位、高等学校电子商务讲师及高级职称于一身，以其非凡的专业素养、前瞻性的战略眼光和卓越的领导力，在电商教育与实践的广阔舞台上熠熠生辉。作为电商教育的领航者，王立坤教授以其深厚的学术积淀和丰富的实战经验，为学生们传授电商领域的精髓。他精通大数据分析、电子商务战略规划、数字营销等前沿技术，能够精准把握市场趋势，将理论与实践紧密结合，为学生们打开了一扇通往电商世界的大门。他的课程深入浅出、生动有趣，深受学生们的喜爱和尊敬。</a:t>
            </a:r>
          </a:p>
        </p:txBody>
      </p:sp>
      <p:sp>
        <p:nvSpPr>
          <p:cNvPr id="14" name="AutoShape 14"/>
          <p:cNvSpPr/>
          <p:nvPr>
            <p:custDataLst>
              <p:tags r:id="rId4"/>
            </p:custDataLst>
          </p:nvPr>
        </p:nvSpPr>
        <p:spPr>
          <a:xfrm>
            <a:off x="5190870" y="4003243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zh-CN" altLang="en-US" sz="2400" dirty="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谭军</a:t>
            </a:r>
            <a:endParaRPr lang="en-US" sz="1100" dirty="0"/>
          </a:p>
        </p:txBody>
      </p:sp>
      <p:sp>
        <p:nvSpPr>
          <p:cNvPr id="15" name="TextBox 15"/>
          <p:cNvSpPr txBox="1"/>
          <p:nvPr>
            <p:custDataLst>
              <p:tags r:id="rId5"/>
            </p:custDataLst>
          </p:nvPr>
        </p:nvSpPr>
        <p:spPr>
          <a:xfrm>
            <a:off x="5079852" y="4767424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350" dirty="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创业就业指导老师，从事职业规划与就业指导工作已逾三十年，深耕高校就业服务领域，累计辅导学生超过三千人次，帮助应届生优化求职策略实现职业转型案例达九百余件。擅长运用霍兰德职业兴趣测评、</a:t>
            </a:r>
            <a:r>
              <a:rPr lang="en-US" altLang="zh-CN" sz="1350" dirty="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MBTI</a:t>
            </a:r>
            <a:r>
              <a:rPr lang="zh-CN" altLang="en-US" sz="1350" dirty="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性格分析等工具开展精准化就业服务。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4" name="Freeform 2"/>
          <p:cNvSpPr/>
          <p:nvPr/>
        </p:nvSpPr>
        <p:spPr>
          <a:xfrm>
            <a:off x="5838613" y="0"/>
            <a:ext cx="6353387" cy="6858000"/>
          </a:xfrm>
          <a:custGeom>
            <a:avLst/>
            <a:gdLst/>
            <a:ahLst/>
            <a:cxnLst/>
            <a:rect l="l" t="t" r="r" b="b"/>
            <a:pathLst>
              <a:path w="4765040" h="5143500">
                <a:moveTo>
                  <a:pt x="2156464" y="0"/>
                </a:moveTo>
                <a:lnTo>
                  <a:pt x="4765040" y="0"/>
                </a:lnTo>
                <a:lnTo>
                  <a:pt x="4765040" y="1090493"/>
                </a:lnTo>
                <a:lnTo>
                  <a:pt x="3065776" y="5143500"/>
                </a:lnTo>
                <a:lnTo>
                  <a:pt x="0" y="5143500"/>
                </a:lnTo>
              </a:path>
            </a:pathLst>
          </a:custGeom>
          <a:solidFill>
            <a:srgbClr val="F0D0BE">
              <a:alpha val="100000"/>
            </a:srgbClr>
          </a:solidFill>
        </p:spPr>
      </p:sp>
      <p:grpSp>
        <p:nvGrpSpPr>
          <p:cNvPr id="300124" name="Group 3"/>
          <p:cNvGrpSpPr/>
          <p:nvPr/>
        </p:nvGrpSpPr>
        <p:grpSpPr>
          <a:xfrm>
            <a:off x="5789745" y="2631096"/>
            <a:ext cx="4754214" cy="3446145"/>
            <a:chOff x="5789745" y="2631096"/>
            <a:chExt cx="4754214" cy="3446145"/>
          </a:xfrm>
        </p:grpSpPr>
        <p:sp>
          <p:nvSpPr>
            <p:cNvPr id="300007" name="Freeform 4"/>
            <p:cNvSpPr/>
            <p:nvPr/>
          </p:nvSpPr>
          <p:spPr>
            <a:xfrm>
              <a:off x="8949253" y="3116871"/>
              <a:ext cx="864965" cy="281273"/>
            </a:xfrm>
            <a:custGeom>
              <a:avLst/>
              <a:gdLst/>
              <a:ahLst/>
              <a:cxnLst/>
              <a:rect l="l" t="t" r="r" b="b"/>
              <a:pathLst>
                <a:path w="1485" h="482">
                  <a:moveTo>
                    <a:pt x="1485" y="482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0" y="482"/>
                    <a:pt x="19" y="391"/>
                    <a:pt x="86" y="367"/>
                  </a:cubicBezTo>
                  <a:cubicBezTo>
                    <a:pt x="162" y="338"/>
                    <a:pt x="265" y="428"/>
                    <a:pt x="323" y="431"/>
                  </a:cubicBezTo>
                  <a:cubicBezTo>
                    <a:pt x="375" y="434"/>
                    <a:pt x="436" y="391"/>
                    <a:pt x="461" y="369"/>
                  </a:cubicBezTo>
                  <a:cubicBezTo>
                    <a:pt x="519" y="316"/>
                    <a:pt x="577" y="251"/>
                    <a:pt x="651" y="172"/>
                  </a:cubicBezTo>
                  <a:cubicBezTo>
                    <a:pt x="770" y="45"/>
                    <a:pt x="872" y="0"/>
                    <a:pt x="926" y="130"/>
                  </a:cubicBezTo>
                  <a:cubicBezTo>
                    <a:pt x="1013" y="337"/>
                    <a:pt x="1011" y="421"/>
                    <a:pt x="1141" y="412"/>
                  </a:cubicBezTo>
                  <a:cubicBezTo>
                    <a:pt x="1256" y="405"/>
                    <a:pt x="1352" y="350"/>
                    <a:pt x="1410" y="367"/>
                  </a:cubicBezTo>
                  <a:cubicBezTo>
                    <a:pt x="1469" y="384"/>
                    <a:pt x="1485" y="482"/>
                    <a:pt x="1485" y="48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08" name="Freeform 5"/>
            <p:cNvSpPr/>
            <p:nvPr/>
          </p:nvSpPr>
          <p:spPr>
            <a:xfrm>
              <a:off x="7734910" y="4002124"/>
              <a:ext cx="1032224" cy="1032224"/>
            </a:xfrm>
            <a:custGeom>
              <a:avLst/>
              <a:gdLst/>
              <a:ahLst/>
              <a:cxnLst/>
              <a:rect l="l" t="t" r="r" b="b"/>
              <a:pathLst>
                <a:path w="1771" h="1771">
                  <a:moveTo>
                    <a:pt x="1518" y="623"/>
                  </a:moveTo>
                  <a:cubicBezTo>
                    <a:pt x="1478" y="525"/>
                    <a:pt x="1510" y="416"/>
                    <a:pt x="1590" y="353"/>
                  </a:cubicBezTo>
                  <a:cubicBezTo>
                    <a:pt x="1540" y="288"/>
                    <a:pt x="1482" y="230"/>
                    <a:pt x="1418" y="182"/>
                  </a:cubicBezTo>
                  <a:cubicBezTo>
                    <a:pt x="1356" y="261"/>
                    <a:pt x="1246" y="294"/>
                    <a:pt x="1148" y="253"/>
                  </a:cubicBezTo>
                  <a:cubicBezTo>
                    <a:pt x="1050" y="212"/>
                    <a:pt x="995" y="112"/>
                    <a:pt x="1007" y="12"/>
                  </a:cubicBezTo>
                  <a:cubicBezTo>
                    <a:pt x="928" y="0"/>
                    <a:pt x="846" y="0"/>
                    <a:pt x="764" y="11"/>
                  </a:cubicBezTo>
                  <a:cubicBezTo>
                    <a:pt x="777" y="112"/>
                    <a:pt x="722" y="212"/>
                    <a:pt x="624" y="253"/>
                  </a:cubicBezTo>
                  <a:cubicBezTo>
                    <a:pt x="526" y="294"/>
                    <a:pt x="416" y="261"/>
                    <a:pt x="354" y="181"/>
                  </a:cubicBezTo>
                  <a:cubicBezTo>
                    <a:pt x="288" y="231"/>
                    <a:pt x="230" y="289"/>
                    <a:pt x="182" y="353"/>
                  </a:cubicBezTo>
                  <a:cubicBezTo>
                    <a:pt x="262" y="416"/>
                    <a:pt x="294" y="525"/>
                    <a:pt x="253" y="623"/>
                  </a:cubicBezTo>
                  <a:cubicBezTo>
                    <a:pt x="213" y="721"/>
                    <a:pt x="112" y="776"/>
                    <a:pt x="12" y="764"/>
                  </a:cubicBezTo>
                  <a:cubicBezTo>
                    <a:pt x="1" y="844"/>
                    <a:pt x="0" y="925"/>
                    <a:pt x="12" y="1007"/>
                  </a:cubicBezTo>
                  <a:cubicBezTo>
                    <a:pt x="112" y="994"/>
                    <a:pt x="213" y="1049"/>
                    <a:pt x="253" y="1147"/>
                  </a:cubicBezTo>
                  <a:cubicBezTo>
                    <a:pt x="294" y="1246"/>
                    <a:pt x="262" y="1355"/>
                    <a:pt x="182" y="1418"/>
                  </a:cubicBezTo>
                  <a:cubicBezTo>
                    <a:pt x="231" y="1483"/>
                    <a:pt x="290" y="1541"/>
                    <a:pt x="354" y="1589"/>
                  </a:cubicBezTo>
                  <a:cubicBezTo>
                    <a:pt x="416" y="1510"/>
                    <a:pt x="526" y="1477"/>
                    <a:pt x="624" y="1518"/>
                  </a:cubicBezTo>
                  <a:cubicBezTo>
                    <a:pt x="722" y="1559"/>
                    <a:pt x="777" y="1659"/>
                    <a:pt x="764" y="1759"/>
                  </a:cubicBezTo>
                  <a:cubicBezTo>
                    <a:pt x="844" y="1770"/>
                    <a:pt x="926" y="1771"/>
                    <a:pt x="1007" y="1760"/>
                  </a:cubicBezTo>
                  <a:cubicBezTo>
                    <a:pt x="995" y="1659"/>
                    <a:pt x="1050" y="1559"/>
                    <a:pt x="1148" y="1518"/>
                  </a:cubicBezTo>
                  <a:cubicBezTo>
                    <a:pt x="1246" y="1477"/>
                    <a:pt x="1356" y="1510"/>
                    <a:pt x="1418" y="1589"/>
                  </a:cubicBezTo>
                  <a:cubicBezTo>
                    <a:pt x="1484" y="1540"/>
                    <a:pt x="1541" y="1482"/>
                    <a:pt x="1590" y="1417"/>
                  </a:cubicBezTo>
                  <a:cubicBezTo>
                    <a:pt x="1510" y="1355"/>
                    <a:pt x="1478" y="1245"/>
                    <a:pt x="1518" y="1147"/>
                  </a:cubicBezTo>
                  <a:cubicBezTo>
                    <a:pt x="1559" y="1049"/>
                    <a:pt x="1659" y="995"/>
                    <a:pt x="1760" y="1007"/>
                  </a:cubicBezTo>
                  <a:cubicBezTo>
                    <a:pt x="1771" y="927"/>
                    <a:pt x="1771" y="846"/>
                    <a:pt x="1760" y="764"/>
                  </a:cubicBezTo>
                  <a:cubicBezTo>
                    <a:pt x="1659" y="776"/>
                    <a:pt x="1559" y="722"/>
                    <a:pt x="1518" y="623"/>
                  </a:cubicBezTo>
                  <a:close/>
                </a:path>
                <a:path w="1771" h="1771">
                  <a:moveTo>
                    <a:pt x="1072" y="1336"/>
                  </a:moveTo>
                  <a:cubicBezTo>
                    <a:pt x="824" y="1439"/>
                    <a:pt x="538" y="1321"/>
                    <a:pt x="435" y="1072"/>
                  </a:cubicBezTo>
                  <a:cubicBezTo>
                    <a:pt x="332" y="823"/>
                    <a:pt x="450" y="538"/>
                    <a:pt x="699" y="435"/>
                  </a:cubicBezTo>
                  <a:cubicBezTo>
                    <a:pt x="948" y="332"/>
                    <a:pt x="1233" y="450"/>
                    <a:pt x="1336" y="699"/>
                  </a:cubicBezTo>
                  <a:cubicBezTo>
                    <a:pt x="1439" y="948"/>
                    <a:pt x="1321" y="1233"/>
                    <a:pt x="1072" y="1336"/>
                  </a:cubicBez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09" name="Freeform 6"/>
            <p:cNvSpPr/>
            <p:nvPr/>
          </p:nvSpPr>
          <p:spPr>
            <a:xfrm>
              <a:off x="7927696" y="4255584"/>
              <a:ext cx="431387" cy="584835"/>
            </a:xfrm>
            <a:custGeom>
              <a:avLst/>
              <a:gdLst/>
              <a:ahLst/>
              <a:cxnLst/>
              <a:rect l="l" t="t" r="r" b="b"/>
              <a:pathLst>
                <a:path w="740" h="1004">
                  <a:moveTo>
                    <a:pt x="740" y="901"/>
                  </a:moveTo>
                  <a:cubicBezTo>
                    <a:pt x="492" y="1004"/>
                    <a:pt x="206" y="886"/>
                    <a:pt x="103" y="637"/>
                  </a:cubicBezTo>
                  <a:cubicBezTo>
                    <a:pt x="0" y="388"/>
                    <a:pt x="118" y="103"/>
                    <a:pt x="367" y="0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0" name="Freeform 7"/>
            <p:cNvSpPr/>
            <p:nvPr/>
          </p:nvSpPr>
          <p:spPr>
            <a:xfrm>
              <a:off x="7191604" y="3133921"/>
              <a:ext cx="2172081" cy="807434"/>
            </a:xfrm>
            <a:custGeom>
              <a:avLst/>
              <a:gdLst/>
              <a:ahLst/>
              <a:cxnLst/>
              <a:rect l="l" t="t" r="r" b="b"/>
              <a:pathLst>
                <a:path w="3728" h="1385">
                  <a:moveTo>
                    <a:pt x="549" y="0"/>
                  </a:moveTo>
                  <a:cubicBezTo>
                    <a:pt x="250" y="0"/>
                    <a:pt x="0" y="245"/>
                    <a:pt x="2" y="545"/>
                  </a:cubicBezTo>
                  <a:cubicBezTo>
                    <a:pt x="0" y="845"/>
                    <a:pt x="250" y="1090"/>
                    <a:pt x="549" y="1090"/>
                  </a:cubicBezTo>
                  <a:cubicBezTo>
                    <a:pt x="2583" y="1090"/>
                    <a:pt x="2583" y="1090"/>
                    <a:pt x="2583" y="1090"/>
                  </a:cubicBezTo>
                  <a:cubicBezTo>
                    <a:pt x="2618" y="1090"/>
                    <a:pt x="2652" y="1103"/>
                    <a:pt x="2678" y="1126"/>
                  </a:cubicBezTo>
                  <a:cubicBezTo>
                    <a:pt x="2967" y="1385"/>
                    <a:pt x="2967" y="1385"/>
                    <a:pt x="2967" y="1385"/>
                  </a:cubicBezTo>
                  <a:cubicBezTo>
                    <a:pt x="2967" y="1090"/>
                    <a:pt x="2967" y="1090"/>
                    <a:pt x="2967" y="1090"/>
                  </a:cubicBezTo>
                  <a:cubicBezTo>
                    <a:pt x="3181" y="1090"/>
                    <a:pt x="3181" y="1090"/>
                    <a:pt x="3181" y="1090"/>
                  </a:cubicBezTo>
                  <a:cubicBezTo>
                    <a:pt x="3480" y="1090"/>
                    <a:pt x="3726" y="850"/>
                    <a:pt x="3727" y="551"/>
                  </a:cubicBezTo>
                  <a:cubicBezTo>
                    <a:pt x="3728" y="252"/>
                    <a:pt x="3486" y="8"/>
                    <a:pt x="3187" y="8"/>
                  </a:cubicBezTo>
                  <a:cubicBezTo>
                    <a:pt x="2677" y="8"/>
                    <a:pt x="2677" y="8"/>
                    <a:pt x="2677" y="8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1" name="AutoShape 8"/>
            <p:cNvSpPr/>
            <p:nvPr/>
          </p:nvSpPr>
          <p:spPr>
            <a:xfrm>
              <a:off x="8392135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2" name="Freeform 9"/>
            <p:cNvSpPr/>
            <p:nvPr/>
          </p:nvSpPr>
          <p:spPr>
            <a:xfrm>
              <a:off x="8347368" y="3354424"/>
              <a:ext cx="200311" cy="199168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343" y="171"/>
                  </a:moveTo>
                  <a:cubicBezTo>
                    <a:pt x="343" y="77"/>
                    <a:pt x="266" y="0"/>
                    <a:pt x="171" y="0"/>
                  </a:cubicBezTo>
                  <a:cubicBezTo>
                    <a:pt x="77" y="0"/>
                    <a:pt x="0" y="77"/>
                    <a:pt x="0" y="171"/>
                  </a:cubicBezTo>
                  <a:cubicBezTo>
                    <a:pt x="0" y="266"/>
                    <a:pt x="77" y="342"/>
                    <a:pt x="171" y="342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3" name="AutoShape 10"/>
            <p:cNvSpPr/>
            <p:nvPr/>
          </p:nvSpPr>
          <p:spPr>
            <a:xfrm>
              <a:off x="8597780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4" name="AutoShape 11"/>
            <p:cNvSpPr/>
            <p:nvPr/>
          </p:nvSpPr>
          <p:spPr>
            <a:xfrm>
              <a:off x="8803330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5" name="Freeform 12"/>
            <p:cNvSpPr/>
            <p:nvPr/>
          </p:nvSpPr>
          <p:spPr>
            <a:xfrm>
              <a:off x="7995895" y="2757874"/>
              <a:ext cx="977932" cy="411194"/>
            </a:xfrm>
            <a:custGeom>
              <a:avLst/>
              <a:gdLst/>
              <a:ahLst/>
              <a:cxnLst/>
              <a:rect l="l" t="t" r="r" b="b"/>
              <a:pathLst>
                <a:path w="1678" h="705">
                  <a:moveTo>
                    <a:pt x="1399" y="554"/>
                  </a:moveTo>
                  <a:cubicBezTo>
                    <a:pt x="1551" y="554"/>
                    <a:pt x="1678" y="430"/>
                    <a:pt x="1677" y="277"/>
                  </a:cubicBezTo>
                  <a:cubicBezTo>
                    <a:pt x="1678" y="125"/>
                    <a:pt x="1551" y="0"/>
                    <a:pt x="1399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  <a:cubicBezTo>
                    <a:pt x="0" y="430"/>
                    <a:pt x="127" y="554"/>
                    <a:pt x="279" y="554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8" y="705"/>
                    <a:pt x="388" y="705"/>
                    <a:pt x="388" y="705"/>
                  </a:cubicBezTo>
                  <a:cubicBezTo>
                    <a:pt x="535" y="573"/>
                    <a:pt x="535" y="573"/>
                    <a:pt x="535" y="573"/>
                  </a:cubicBezTo>
                  <a:cubicBezTo>
                    <a:pt x="548" y="561"/>
                    <a:pt x="566" y="554"/>
                    <a:pt x="584" y="554"/>
                  </a:cubicBezTo>
                  <a:lnTo>
                    <a:pt x="1399" y="554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16" name="AutoShape 13"/>
            <p:cNvSpPr/>
            <p:nvPr/>
          </p:nvSpPr>
          <p:spPr>
            <a:xfrm>
              <a:off x="8163154" y="2891033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7" name="AutoShape 14"/>
            <p:cNvSpPr/>
            <p:nvPr/>
          </p:nvSpPr>
          <p:spPr>
            <a:xfrm>
              <a:off x="8269643" y="2891033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8" name="AutoShape 15"/>
            <p:cNvSpPr/>
            <p:nvPr/>
          </p:nvSpPr>
          <p:spPr>
            <a:xfrm>
              <a:off x="8376133" y="2891033"/>
              <a:ext cx="57531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9" name="Freeform 16"/>
            <p:cNvSpPr/>
            <p:nvPr/>
          </p:nvSpPr>
          <p:spPr>
            <a:xfrm>
              <a:off x="7995895" y="2757874"/>
              <a:ext cx="648748" cy="161925"/>
            </a:xfrm>
            <a:custGeom>
              <a:avLst/>
              <a:gdLst/>
              <a:ahLst/>
              <a:cxnLst/>
              <a:rect l="l" t="t" r="r" b="b"/>
              <a:pathLst>
                <a:path w="1114" h="277">
                  <a:moveTo>
                    <a:pt x="1114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300020" name="Freeform 17"/>
            <p:cNvSpPr/>
            <p:nvPr/>
          </p:nvSpPr>
          <p:spPr>
            <a:xfrm>
              <a:off x="7406774" y="2637477"/>
              <a:ext cx="351568" cy="503873"/>
            </a:xfrm>
            <a:custGeom>
              <a:avLst/>
              <a:gdLst/>
              <a:ahLst/>
              <a:cxnLst/>
              <a:rect l="l" t="t" r="r" b="b"/>
              <a:pathLst>
                <a:path w="603" h="864">
                  <a:moveTo>
                    <a:pt x="603" y="778"/>
                  </a:moveTo>
                  <a:cubicBezTo>
                    <a:pt x="579" y="645"/>
                    <a:pt x="520" y="192"/>
                    <a:pt x="449" y="106"/>
                  </a:cubicBezTo>
                  <a:cubicBezTo>
                    <a:pt x="362" y="0"/>
                    <a:pt x="176" y="31"/>
                    <a:pt x="84" y="137"/>
                  </a:cubicBezTo>
                  <a:cubicBezTo>
                    <a:pt x="8" y="244"/>
                    <a:pt x="6" y="595"/>
                    <a:pt x="0" y="864"/>
                  </a:cubicBezTo>
                  <a:cubicBezTo>
                    <a:pt x="328" y="638"/>
                    <a:pt x="328" y="638"/>
                    <a:pt x="328" y="638"/>
                  </a:cubicBezTo>
                  <a:cubicBezTo>
                    <a:pt x="324" y="812"/>
                    <a:pt x="324" y="812"/>
                    <a:pt x="324" y="812"/>
                  </a:cubicBezTo>
                  <a:lnTo>
                    <a:pt x="603" y="778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21" name="Freeform 18"/>
            <p:cNvSpPr/>
            <p:nvPr/>
          </p:nvSpPr>
          <p:spPr>
            <a:xfrm>
              <a:off x="6993484" y="4296066"/>
              <a:ext cx="134207" cy="183261"/>
            </a:xfrm>
            <a:custGeom>
              <a:avLst/>
              <a:gdLst/>
              <a:ahLst/>
              <a:cxnLst/>
              <a:rect l="l" t="t" r="r" b="b"/>
              <a:pathLst>
                <a:path w="231" h="315">
                  <a:moveTo>
                    <a:pt x="0" y="149"/>
                  </a:moveTo>
                  <a:cubicBezTo>
                    <a:pt x="0" y="149"/>
                    <a:pt x="12" y="209"/>
                    <a:pt x="22" y="223"/>
                  </a:cubicBezTo>
                  <a:cubicBezTo>
                    <a:pt x="32" y="236"/>
                    <a:pt x="81" y="296"/>
                    <a:pt x="99" y="315"/>
                  </a:cubicBezTo>
                  <a:cubicBezTo>
                    <a:pt x="110" y="308"/>
                    <a:pt x="115" y="292"/>
                    <a:pt x="100" y="263"/>
                  </a:cubicBezTo>
                  <a:cubicBezTo>
                    <a:pt x="92" y="247"/>
                    <a:pt x="60" y="194"/>
                    <a:pt x="57" y="176"/>
                  </a:cubicBezTo>
                  <a:cubicBezTo>
                    <a:pt x="54" y="158"/>
                    <a:pt x="62" y="72"/>
                    <a:pt x="62" y="72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103"/>
                    <a:pt x="49" y="128"/>
                    <a:pt x="50" y="128"/>
                  </a:cubicBezTo>
                  <a:cubicBezTo>
                    <a:pt x="50" y="129"/>
                    <a:pt x="66" y="136"/>
                    <a:pt x="80" y="138"/>
                  </a:cubicBezTo>
                  <a:cubicBezTo>
                    <a:pt x="93" y="141"/>
                    <a:pt x="219" y="144"/>
                    <a:pt x="219" y="144"/>
                  </a:cubicBezTo>
                  <a:cubicBezTo>
                    <a:pt x="219" y="144"/>
                    <a:pt x="226" y="125"/>
                    <a:pt x="199" y="118"/>
                  </a:cubicBezTo>
                  <a:cubicBezTo>
                    <a:pt x="184" y="113"/>
                    <a:pt x="105" y="94"/>
                    <a:pt x="99" y="89"/>
                  </a:cubicBezTo>
                  <a:cubicBezTo>
                    <a:pt x="92" y="85"/>
                    <a:pt x="82" y="57"/>
                    <a:pt x="87" y="57"/>
                  </a:cubicBezTo>
                  <a:cubicBezTo>
                    <a:pt x="92" y="56"/>
                    <a:pt x="223" y="118"/>
                    <a:pt x="223" y="118"/>
                  </a:cubicBezTo>
                  <a:cubicBezTo>
                    <a:pt x="223" y="118"/>
                    <a:pt x="231" y="101"/>
                    <a:pt x="212" y="86"/>
                  </a:cubicBezTo>
                  <a:cubicBezTo>
                    <a:pt x="207" y="82"/>
                    <a:pt x="91" y="0"/>
                    <a:pt x="91" y="0"/>
                  </a:cubicBezTo>
                  <a:lnTo>
                    <a:pt x="0" y="14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22" name="Freeform 19"/>
            <p:cNvSpPr/>
            <p:nvPr/>
          </p:nvSpPr>
          <p:spPr>
            <a:xfrm>
              <a:off x="6960432" y="4136332"/>
              <a:ext cx="222599" cy="356902"/>
            </a:xfrm>
            <a:custGeom>
              <a:avLst/>
              <a:gdLst/>
              <a:ahLst/>
              <a:cxnLst/>
              <a:rect l="l" t="t" r="r" b="b"/>
              <a:pathLst>
                <a:path w="382" h="611">
                  <a:moveTo>
                    <a:pt x="382" y="39"/>
                  </a:moveTo>
                  <a:cubicBezTo>
                    <a:pt x="382" y="39"/>
                    <a:pt x="342" y="179"/>
                    <a:pt x="330" y="212"/>
                  </a:cubicBezTo>
                  <a:cubicBezTo>
                    <a:pt x="309" y="274"/>
                    <a:pt x="300" y="280"/>
                    <a:pt x="260" y="339"/>
                  </a:cubicBezTo>
                  <a:cubicBezTo>
                    <a:pt x="220" y="397"/>
                    <a:pt x="198" y="445"/>
                    <a:pt x="169" y="494"/>
                  </a:cubicBezTo>
                  <a:cubicBezTo>
                    <a:pt x="131" y="556"/>
                    <a:pt x="118" y="513"/>
                    <a:pt x="128" y="470"/>
                  </a:cubicBezTo>
                  <a:cubicBezTo>
                    <a:pt x="155" y="367"/>
                    <a:pt x="161" y="359"/>
                    <a:pt x="170" y="329"/>
                  </a:cubicBezTo>
                  <a:cubicBezTo>
                    <a:pt x="179" y="300"/>
                    <a:pt x="101" y="386"/>
                    <a:pt x="88" y="415"/>
                  </a:cubicBezTo>
                  <a:cubicBezTo>
                    <a:pt x="74" y="443"/>
                    <a:pt x="51" y="546"/>
                    <a:pt x="45" y="572"/>
                  </a:cubicBezTo>
                  <a:cubicBezTo>
                    <a:pt x="37" y="606"/>
                    <a:pt x="19" y="611"/>
                    <a:pt x="2" y="611"/>
                  </a:cubicBezTo>
                  <a:cubicBezTo>
                    <a:pt x="0" y="598"/>
                    <a:pt x="16" y="394"/>
                    <a:pt x="75" y="253"/>
                  </a:cubicBezTo>
                  <a:cubicBezTo>
                    <a:pt x="88" y="222"/>
                    <a:pt x="208" y="93"/>
                    <a:pt x="212" y="73"/>
                  </a:cubicBezTo>
                  <a:cubicBezTo>
                    <a:pt x="215" y="54"/>
                    <a:pt x="244" y="0"/>
                    <a:pt x="244" y="0"/>
                  </a:cubicBezTo>
                  <a:lnTo>
                    <a:pt x="382" y="39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23" name="Freeform 20"/>
            <p:cNvSpPr/>
            <p:nvPr/>
          </p:nvSpPr>
          <p:spPr>
            <a:xfrm>
              <a:off x="7057397" y="5771488"/>
              <a:ext cx="525208" cy="305752"/>
            </a:xfrm>
            <a:custGeom>
              <a:avLst/>
              <a:gdLst/>
              <a:ahLst/>
              <a:cxnLst/>
              <a:rect l="l" t="t" r="r" b="b"/>
              <a:pathLst>
                <a:path w="900" h="524">
                  <a:moveTo>
                    <a:pt x="305" y="524"/>
                  </a:moveTo>
                  <a:cubicBezTo>
                    <a:pt x="672" y="524"/>
                    <a:pt x="672" y="524"/>
                    <a:pt x="672" y="524"/>
                  </a:cubicBezTo>
                  <a:cubicBezTo>
                    <a:pt x="672" y="524"/>
                    <a:pt x="716" y="407"/>
                    <a:pt x="747" y="338"/>
                  </a:cubicBezTo>
                  <a:cubicBezTo>
                    <a:pt x="815" y="183"/>
                    <a:pt x="845" y="524"/>
                    <a:pt x="845" y="524"/>
                  </a:cubicBezTo>
                  <a:cubicBezTo>
                    <a:pt x="900" y="524"/>
                    <a:pt x="900" y="524"/>
                    <a:pt x="900" y="524"/>
                  </a:cubicBezTo>
                  <a:cubicBezTo>
                    <a:pt x="900" y="524"/>
                    <a:pt x="861" y="91"/>
                    <a:pt x="853" y="0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64" y="249"/>
                    <a:pt x="293" y="385"/>
                    <a:pt x="22" y="480"/>
                  </a:cubicBezTo>
                  <a:cubicBezTo>
                    <a:pt x="0" y="488"/>
                    <a:pt x="5" y="522"/>
                    <a:pt x="29" y="522"/>
                  </a:cubicBezTo>
                  <a:lnTo>
                    <a:pt x="305" y="524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24" name="Freeform 21"/>
            <p:cNvSpPr/>
            <p:nvPr/>
          </p:nvSpPr>
          <p:spPr>
            <a:xfrm>
              <a:off x="8019327" y="5764059"/>
              <a:ext cx="394145" cy="313182"/>
            </a:xfrm>
            <a:custGeom>
              <a:avLst/>
              <a:gdLst/>
              <a:ahLst/>
              <a:cxnLst/>
              <a:rect l="l" t="t" r="r" b="b"/>
              <a:pathLst>
                <a:path w="676" h="536">
                  <a:moveTo>
                    <a:pt x="432" y="536"/>
                  </a:moveTo>
                  <a:cubicBezTo>
                    <a:pt x="216" y="536"/>
                    <a:pt x="216" y="536"/>
                    <a:pt x="216" y="536"/>
                  </a:cubicBezTo>
                  <a:cubicBezTo>
                    <a:pt x="179" y="536"/>
                    <a:pt x="147" y="510"/>
                    <a:pt x="139" y="474"/>
                  </a:cubicBezTo>
                  <a:cubicBezTo>
                    <a:pt x="131" y="434"/>
                    <a:pt x="118" y="383"/>
                    <a:pt x="108" y="348"/>
                  </a:cubicBezTo>
                  <a:cubicBezTo>
                    <a:pt x="57" y="186"/>
                    <a:pt x="88" y="536"/>
                    <a:pt x="88" y="536"/>
                  </a:cubicBezTo>
                  <a:cubicBezTo>
                    <a:pt x="39" y="536"/>
                    <a:pt x="39" y="536"/>
                    <a:pt x="39" y="536"/>
                  </a:cubicBezTo>
                  <a:cubicBezTo>
                    <a:pt x="39" y="536"/>
                    <a:pt x="9" y="185"/>
                    <a:pt x="0" y="94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9" y="214"/>
                    <a:pt x="439" y="398"/>
                    <a:pt x="646" y="488"/>
                  </a:cubicBezTo>
                  <a:cubicBezTo>
                    <a:pt x="676" y="502"/>
                    <a:pt x="666" y="533"/>
                    <a:pt x="645" y="533"/>
                  </a:cubicBezTo>
                  <a:lnTo>
                    <a:pt x="432" y="536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25" name="Freeform 22"/>
            <p:cNvSpPr/>
            <p:nvPr/>
          </p:nvSpPr>
          <p:spPr>
            <a:xfrm>
              <a:off x="7032918" y="3149923"/>
              <a:ext cx="398431" cy="1095089"/>
            </a:xfrm>
            <a:custGeom>
              <a:avLst/>
              <a:gdLst/>
              <a:ahLst/>
              <a:cxnLst/>
              <a:rect l="l" t="t" r="r" b="b"/>
              <a:pathLst>
                <a:path w="684" h="1879">
                  <a:moveTo>
                    <a:pt x="0" y="1805"/>
                  </a:moveTo>
                  <a:cubicBezTo>
                    <a:pt x="92" y="1542"/>
                    <a:pt x="295" y="495"/>
                    <a:pt x="309" y="363"/>
                  </a:cubicBezTo>
                  <a:cubicBezTo>
                    <a:pt x="347" y="0"/>
                    <a:pt x="615" y="0"/>
                    <a:pt x="615" y="0"/>
                  </a:cubicBezTo>
                  <a:cubicBezTo>
                    <a:pt x="615" y="0"/>
                    <a:pt x="684" y="638"/>
                    <a:pt x="588" y="866"/>
                  </a:cubicBezTo>
                  <a:cubicBezTo>
                    <a:pt x="491" y="1094"/>
                    <a:pt x="277" y="1879"/>
                    <a:pt x="277" y="1879"/>
                  </a:cubicBezTo>
                  <a:lnTo>
                    <a:pt x="0" y="180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6" name="Freeform 23"/>
            <p:cNvSpPr/>
            <p:nvPr/>
          </p:nvSpPr>
          <p:spPr>
            <a:xfrm>
              <a:off x="7216083" y="3954118"/>
              <a:ext cx="1008793" cy="1868424"/>
            </a:xfrm>
            <a:custGeom>
              <a:avLst/>
              <a:gdLst/>
              <a:ahLst/>
              <a:cxnLst/>
              <a:rect l="l" t="t" r="r" b="b"/>
              <a:pathLst>
                <a:path w="1731" h="3206">
                  <a:moveTo>
                    <a:pt x="1079" y="0"/>
                  </a:moveTo>
                  <a:cubicBezTo>
                    <a:pt x="1159" y="196"/>
                    <a:pt x="1354" y="994"/>
                    <a:pt x="1456" y="1636"/>
                  </a:cubicBezTo>
                  <a:cubicBezTo>
                    <a:pt x="1512" y="1986"/>
                    <a:pt x="1613" y="2577"/>
                    <a:pt x="1731" y="3124"/>
                  </a:cubicBezTo>
                  <a:cubicBezTo>
                    <a:pt x="1379" y="3200"/>
                    <a:pt x="1379" y="3200"/>
                    <a:pt x="1379" y="3200"/>
                  </a:cubicBezTo>
                  <a:cubicBezTo>
                    <a:pt x="1103" y="2367"/>
                    <a:pt x="856" y="1680"/>
                    <a:pt x="641" y="829"/>
                  </a:cubicBezTo>
                  <a:cubicBezTo>
                    <a:pt x="639" y="823"/>
                    <a:pt x="630" y="824"/>
                    <a:pt x="630" y="830"/>
                  </a:cubicBezTo>
                  <a:cubicBezTo>
                    <a:pt x="623" y="1554"/>
                    <a:pt x="636" y="2012"/>
                    <a:pt x="581" y="3118"/>
                  </a:cubicBezTo>
                  <a:cubicBezTo>
                    <a:pt x="198" y="3206"/>
                    <a:pt x="198" y="3206"/>
                    <a:pt x="198" y="3206"/>
                  </a:cubicBezTo>
                  <a:cubicBezTo>
                    <a:pt x="150" y="2906"/>
                    <a:pt x="44" y="1572"/>
                    <a:pt x="9" y="704"/>
                  </a:cubicBezTo>
                  <a:cubicBezTo>
                    <a:pt x="0" y="479"/>
                    <a:pt x="47" y="314"/>
                    <a:pt x="80" y="119"/>
                  </a:cubicBezTo>
                  <a:lnTo>
                    <a:pt x="1079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27" name="Freeform 24"/>
            <p:cNvSpPr/>
            <p:nvPr/>
          </p:nvSpPr>
          <p:spPr>
            <a:xfrm>
              <a:off x="7262946" y="3075342"/>
              <a:ext cx="643414" cy="948119"/>
            </a:xfrm>
            <a:custGeom>
              <a:avLst/>
              <a:gdLst/>
              <a:ahLst/>
              <a:cxnLst/>
              <a:rect l="l" t="t" r="r" b="b"/>
              <a:pathLst>
                <a:path w="1105" h="1627">
                  <a:moveTo>
                    <a:pt x="0" y="1627"/>
                  </a:moveTo>
                  <a:cubicBezTo>
                    <a:pt x="32" y="1457"/>
                    <a:pt x="70" y="1293"/>
                    <a:pt x="74" y="1093"/>
                  </a:cubicBezTo>
                  <a:cubicBezTo>
                    <a:pt x="76" y="998"/>
                    <a:pt x="7" y="502"/>
                    <a:pt x="34" y="367"/>
                  </a:cubicBezTo>
                  <a:cubicBezTo>
                    <a:pt x="53" y="269"/>
                    <a:pt x="58" y="170"/>
                    <a:pt x="153" y="140"/>
                  </a:cubicBezTo>
                  <a:cubicBezTo>
                    <a:pt x="386" y="67"/>
                    <a:pt x="800" y="0"/>
                    <a:pt x="1017" y="0"/>
                  </a:cubicBezTo>
                  <a:cubicBezTo>
                    <a:pt x="1061" y="1"/>
                    <a:pt x="1096" y="38"/>
                    <a:pt x="1098" y="82"/>
                  </a:cubicBezTo>
                  <a:cubicBezTo>
                    <a:pt x="1105" y="213"/>
                    <a:pt x="1099" y="313"/>
                    <a:pt x="1084" y="442"/>
                  </a:cubicBezTo>
                  <a:cubicBezTo>
                    <a:pt x="1067" y="595"/>
                    <a:pt x="1012" y="732"/>
                    <a:pt x="988" y="884"/>
                  </a:cubicBezTo>
                  <a:cubicBezTo>
                    <a:pt x="954" y="1094"/>
                    <a:pt x="925" y="1216"/>
                    <a:pt x="999" y="1508"/>
                  </a:cubicBezTo>
                  <a:lnTo>
                    <a:pt x="0" y="1627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8" name="Freeform 25"/>
            <p:cNvSpPr/>
            <p:nvPr/>
          </p:nvSpPr>
          <p:spPr>
            <a:xfrm>
              <a:off x="7838256" y="3071056"/>
              <a:ext cx="231172" cy="1009840"/>
            </a:xfrm>
            <a:custGeom>
              <a:avLst/>
              <a:gdLst/>
              <a:ahLst/>
              <a:cxnLst/>
              <a:rect l="l" t="t" r="r" b="b"/>
              <a:pathLst>
                <a:path w="396" h="1734">
                  <a:moveTo>
                    <a:pt x="68" y="1626"/>
                  </a:moveTo>
                  <a:cubicBezTo>
                    <a:pt x="68" y="1626"/>
                    <a:pt x="113" y="969"/>
                    <a:pt x="0" y="60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01" y="0"/>
                    <a:pt x="169" y="29"/>
                  </a:cubicBezTo>
                  <a:cubicBezTo>
                    <a:pt x="244" y="62"/>
                    <a:pt x="273" y="171"/>
                    <a:pt x="307" y="273"/>
                  </a:cubicBezTo>
                  <a:cubicBezTo>
                    <a:pt x="396" y="544"/>
                    <a:pt x="393" y="1266"/>
                    <a:pt x="328" y="1734"/>
                  </a:cubicBezTo>
                  <a:lnTo>
                    <a:pt x="68" y="162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9" name="Freeform 26"/>
            <p:cNvSpPr/>
            <p:nvPr/>
          </p:nvSpPr>
          <p:spPr>
            <a:xfrm>
              <a:off x="7417442" y="3080676"/>
              <a:ext cx="331279" cy="135255"/>
            </a:xfrm>
            <a:custGeom>
              <a:avLst/>
              <a:gdLst/>
              <a:ahLst/>
              <a:cxnLst/>
              <a:rect l="l" t="t" r="r" b="b"/>
              <a:pathLst>
                <a:path w="568" h="232">
                  <a:moveTo>
                    <a:pt x="0" y="98"/>
                  </a:moveTo>
                  <a:cubicBezTo>
                    <a:pt x="80" y="193"/>
                    <a:pt x="188" y="232"/>
                    <a:pt x="303" y="209"/>
                  </a:cubicBezTo>
                  <a:cubicBezTo>
                    <a:pt x="418" y="186"/>
                    <a:pt x="520" y="101"/>
                    <a:pt x="568" y="0"/>
                  </a:cubicBezTo>
                  <a:cubicBezTo>
                    <a:pt x="394" y="17"/>
                    <a:pt x="202" y="49"/>
                    <a:pt x="0" y="98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0" name="Freeform 27"/>
            <p:cNvSpPr/>
            <p:nvPr/>
          </p:nvSpPr>
          <p:spPr>
            <a:xfrm>
              <a:off x="7842447" y="4018031"/>
              <a:ext cx="150209" cy="196024"/>
            </a:xfrm>
            <a:custGeom>
              <a:avLst/>
              <a:gdLst/>
              <a:ahLst/>
              <a:cxnLst/>
              <a:rect l="l" t="t" r="r" b="b"/>
              <a:pathLst>
                <a:path w="259" h="336">
                  <a:moveTo>
                    <a:pt x="0" y="50"/>
                  </a:moveTo>
                  <a:cubicBezTo>
                    <a:pt x="0" y="50"/>
                    <a:pt x="31" y="40"/>
                    <a:pt x="41" y="33"/>
                  </a:cubicBezTo>
                  <a:cubicBezTo>
                    <a:pt x="48" y="28"/>
                    <a:pt x="62" y="0"/>
                    <a:pt x="62" y="0"/>
                  </a:cubicBezTo>
                  <a:cubicBezTo>
                    <a:pt x="259" y="82"/>
                    <a:pt x="259" y="82"/>
                    <a:pt x="259" y="82"/>
                  </a:cubicBezTo>
                  <a:cubicBezTo>
                    <a:pt x="259" y="82"/>
                    <a:pt x="224" y="203"/>
                    <a:pt x="170" y="273"/>
                  </a:cubicBezTo>
                  <a:cubicBezTo>
                    <a:pt x="140" y="311"/>
                    <a:pt x="82" y="336"/>
                    <a:pt x="82" y="336"/>
                  </a:cubicBezTo>
                  <a:lnTo>
                    <a:pt x="0" y="50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1" name="Freeform 28"/>
            <p:cNvSpPr/>
            <p:nvPr/>
          </p:nvSpPr>
          <p:spPr>
            <a:xfrm>
              <a:off x="7838256" y="4041558"/>
              <a:ext cx="57531" cy="213074"/>
            </a:xfrm>
            <a:custGeom>
              <a:avLst/>
              <a:gdLst/>
              <a:ahLst/>
              <a:cxnLst/>
              <a:rect l="l" t="t" r="r" b="b"/>
              <a:pathLst>
                <a:path w="99" h="367">
                  <a:moveTo>
                    <a:pt x="0" y="0"/>
                  </a:moveTo>
                  <a:cubicBezTo>
                    <a:pt x="29" y="122"/>
                    <a:pt x="70" y="245"/>
                    <a:pt x="99" y="367"/>
                  </a:cubicBezTo>
                </a:path>
              </a:pathLst>
            </a:custGeom>
            <a:noFill/>
            <a:ln w="12700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300032" name="Freeform 29"/>
            <p:cNvSpPr/>
            <p:nvPr/>
          </p:nvSpPr>
          <p:spPr>
            <a:xfrm>
              <a:off x="7306666" y="3419385"/>
              <a:ext cx="48958" cy="137446"/>
            </a:xfrm>
            <a:custGeom>
              <a:avLst/>
              <a:gdLst/>
              <a:ahLst/>
              <a:cxnLst/>
              <a:rect l="l" t="t" r="r" b="b"/>
              <a:pathLst>
                <a:path w="83" h="236">
                  <a:moveTo>
                    <a:pt x="0" y="0"/>
                  </a:moveTo>
                  <a:cubicBezTo>
                    <a:pt x="0" y="44"/>
                    <a:pt x="1" y="88"/>
                    <a:pt x="12" y="130"/>
                  </a:cubicBezTo>
                  <a:cubicBezTo>
                    <a:pt x="23" y="172"/>
                    <a:pt x="46" y="213"/>
                    <a:pt x="83" y="236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33" name="Freeform 30"/>
            <p:cNvSpPr/>
            <p:nvPr/>
          </p:nvSpPr>
          <p:spPr>
            <a:xfrm>
              <a:off x="7539933" y="2941134"/>
              <a:ext cx="75629" cy="225838"/>
            </a:xfrm>
            <a:custGeom>
              <a:avLst/>
              <a:gdLst/>
              <a:ahLst/>
              <a:cxnLst/>
              <a:rect l="l" t="t" r="r" b="b"/>
              <a:pathLst>
                <a:path w="71" h="212">
                  <a:moveTo>
                    <a:pt x="0" y="203"/>
                  </a:moveTo>
                  <a:lnTo>
                    <a:pt x="71" y="212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4" name="Freeform 31"/>
            <p:cNvSpPr/>
            <p:nvPr/>
          </p:nvSpPr>
          <p:spPr>
            <a:xfrm>
              <a:off x="7543172" y="2959232"/>
              <a:ext cx="72390" cy="111823"/>
            </a:xfrm>
            <a:custGeom>
              <a:avLst/>
              <a:gdLst/>
              <a:ahLst/>
              <a:cxnLst/>
              <a:rect l="l" t="t" r="r" b="b"/>
              <a:pathLst>
                <a:path w="124" h="192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2"/>
                    <a:pt x="124" y="192"/>
                    <a:pt x="124" y="192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35" name="Freeform 32"/>
            <p:cNvSpPr/>
            <p:nvPr/>
          </p:nvSpPr>
          <p:spPr>
            <a:xfrm>
              <a:off x="7499452" y="2666243"/>
              <a:ext cx="190691" cy="358997"/>
            </a:xfrm>
            <a:custGeom>
              <a:avLst/>
              <a:gdLst/>
              <a:ahLst/>
              <a:cxnLst/>
              <a:rect l="l" t="t" r="r" b="b"/>
              <a:pathLst>
                <a:path w="326" h="616">
                  <a:moveTo>
                    <a:pt x="290" y="484"/>
                  </a:moveTo>
                  <a:cubicBezTo>
                    <a:pt x="267" y="597"/>
                    <a:pt x="232" y="616"/>
                    <a:pt x="196" y="611"/>
                  </a:cubicBezTo>
                  <a:cubicBezTo>
                    <a:pt x="102" y="599"/>
                    <a:pt x="20" y="427"/>
                    <a:pt x="9" y="276"/>
                  </a:cubicBezTo>
                  <a:cubicBezTo>
                    <a:pt x="0" y="154"/>
                    <a:pt x="22" y="87"/>
                    <a:pt x="64" y="56"/>
                  </a:cubicBezTo>
                  <a:cubicBezTo>
                    <a:pt x="137" y="0"/>
                    <a:pt x="277" y="53"/>
                    <a:pt x="277" y="53"/>
                  </a:cubicBezTo>
                  <a:cubicBezTo>
                    <a:pt x="326" y="185"/>
                    <a:pt x="302" y="425"/>
                    <a:pt x="290" y="484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6" name="Freeform 33"/>
            <p:cNvSpPr/>
            <p:nvPr/>
          </p:nvSpPr>
          <p:spPr>
            <a:xfrm>
              <a:off x="7647566" y="2789877"/>
              <a:ext cx="34099" cy="22384"/>
            </a:xfrm>
            <a:custGeom>
              <a:avLst/>
              <a:gdLst/>
              <a:ahLst/>
              <a:cxnLst/>
              <a:rect l="l" t="t" r="r" b="b"/>
              <a:pathLst>
                <a:path w="58" h="38">
                  <a:moveTo>
                    <a:pt x="0" y="38"/>
                  </a:move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0" y="0"/>
                    <a:pt x="0" y="38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37" name="AutoShape 34"/>
            <p:cNvSpPr/>
            <p:nvPr/>
          </p:nvSpPr>
          <p:spPr>
            <a:xfrm>
              <a:off x="7654996" y="2822834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038" name="Freeform 35"/>
            <p:cNvSpPr/>
            <p:nvPr/>
          </p:nvSpPr>
          <p:spPr>
            <a:xfrm>
              <a:off x="7562317" y="2787687"/>
              <a:ext cx="45815" cy="25527"/>
            </a:xfrm>
            <a:custGeom>
              <a:avLst/>
              <a:gdLst/>
              <a:ahLst/>
              <a:cxnLst/>
              <a:rect l="l" t="t" r="r" b="b"/>
              <a:pathLst>
                <a:path w="79" h="44">
                  <a:moveTo>
                    <a:pt x="79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7" y="0"/>
                    <a:pt x="79" y="41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39" name="AutoShape 36"/>
            <p:cNvSpPr/>
            <p:nvPr/>
          </p:nvSpPr>
          <p:spPr>
            <a:xfrm>
              <a:off x="7585749" y="2822834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040" name="Freeform 37"/>
            <p:cNvSpPr/>
            <p:nvPr/>
          </p:nvSpPr>
          <p:spPr>
            <a:xfrm>
              <a:off x="7624134" y="2811118"/>
              <a:ext cx="11716" cy="76676"/>
            </a:xfrm>
            <a:custGeom>
              <a:avLst/>
              <a:gdLst/>
              <a:ahLst/>
              <a:cxnLst/>
              <a:rect l="l" t="t" r="r" b="b"/>
              <a:pathLst>
                <a:path w="19" h="131">
                  <a:moveTo>
                    <a:pt x="6" y="0"/>
                  </a:moveTo>
                  <a:cubicBezTo>
                    <a:pt x="4" y="15"/>
                    <a:pt x="10" y="76"/>
                    <a:pt x="15" y="96"/>
                  </a:cubicBezTo>
                  <a:cubicBezTo>
                    <a:pt x="17" y="102"/>
                    <a:pt x="18" y="107"/>
                    <a:pt x="18" y="113"/>
                  </a:cubicBezTo>
                  <a:cubicBezTo>
                    <a:pt x="19" y="128"/>
                    <a:pt x="6" y="131"/>
                    <a:pt x="0" y="131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1" name="Freeform 38"/>
            <p:cNvSpPr/>
            <p:nvPr/>
          </p:nvSpPr>
          <p:spPr>
            <a:xfrm>
              <a:off x="7591083" y="2905987"/>
              <a:ext cx="43720" cy="30861"/>
            </a:xfrm>
            <a:custGeom>
              <a:avLst/>
              <a:gdLst/>
              <a:ahLst/>
              <a:cxnLst/>
              <a:rect l="l" t="t" r="r" b="b"/>
              <a:pathLst>
                <a:path w="75" h="52">
                  <a:moveTo>
                    <a:pt x="75" y="47"/>
                  </a:moveTo>
                  <a:cubicBezTo>
                    <a:pt x="48" y="52"/>
                    <a:pt x="16" y="3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2" name="Freeform 39"/>
            <p:cNvSpPr/>
            <p:nvPr/>
          </p:nvSpPr>
          <p:spPr>
            <a:xfrm>
              <a:off x="7472878" y="2784543"/>
              <a:ext cx="46863" cy="71342"/>
            </a:xfrm>
            <a:custGeom>
              <a:avLst/>
              <a:gdLst/>
              <a:ahLst/>
              <a:cxnLst/>
              <a:rect l="l" t="t" r="r" b="b"/>
              <a:pathLst>
                <a:path w="80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5" y="4"/>
                  </a:cubicBezTo>
                  <a:cubicBezTo>
                    <a:pt x="16" y="8"/>
                    <a:pt x="10" y="18"/>
                    <a:pt x="7" y="27"/>
                  </a:cubicBezTo>
                  <a:cubicBezTo>
                    <a:pt x="0" y="51"/>
                    <a:pt x="5" y="77"/>
                    <a:pt x="20" y="96"/>
                  </a:cubicBezTo>
                  <a:cubicBezTo>
                    <a:pt x="34" y="114"/>
                    <a:pt x="58" y="123"/>
                    <a:pt x="80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43" name="Freeform 40"/>
            <p:cNvSpPr/>
            <p:nvPr/>
          </p:nvSpPr>
          <p:spPr>
            <a:xfrm>
              <a:off x="7494118" y="2797307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8" y="58"/>
                  </a:moveTo>
                  <a:cubicBezTo>
                    <a:pt x="21" y="43"/>
                    <a:pt x="19" y="28"/>
                    <a:pt x="12" y="15"/>
                  </a:cubicBezTo>
                  <a:cubicBezTo>
                    <a:pt x="9" y="9"/>
                    <a:pt x="5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4" name="Freeform 41"/>
            <p:cNvSpPr/>
            <p:nvPr/>
          </p:nvSpPr>
          <p:spPr>
            <a:xfrm>
              <a:off x="7453637" y="2657766"/>
              <a:ext cx="242888" cy="204502"/>
            </a:xfrm>
            <a:custGeom>
              <a:avLst/>
              <a:gdLst/>
              <a:ahLst/>
              <a:cxnLst/>
              <a:rect l="l" t="t" r="r" b="b"/>
              <a:pathLst>
                <a:path w="418" h="352">
                  <a:moveTo>
                    <a:pt x="418" y="304"/>
                  </a:moveTo>
                  <a:cubicBezTo>
                    <a:pt x="387" y="259"/>
                    <a:pt x="377" y="185"/>
                    <a:pt x="344" y="145"/>
                  </a:cubicBezTo>
                  <a:cubicBezTo>
                    <a:pt x="241" y="214"/>
                    <a:pt x="89" y="343"/>
                    <a:pt x="17" y="352"/>
                  </a:cubicBezTo>
                  <a:cubicBezTo>
                    <a:pt x="17" y="352"/>
                    <a:pt x="0" y="124"/>
                    <a:pt x="89" y="62"/>
                  </a:cubicBezTo>
                  <a:cubicBezTo>
                    <a:pt x="178" y="0"/>
                    <a:pt x="327" y="16"/>
                    <a:pt x="365" y="74"/>
                  </a:cubicBezTo>
                  <a:cubicBezTo>
                    <a:pt x="402" y="132"/>
                    <a:pt x="418" y="304"/>
                    <a:pt x="418" y="304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5" name="Freeform 42"/>
            <p:cNvSpPr/>
            <p:nvPr/>
          </p:nvSpPr>
          <p:spPr>
            <a:xfrm>
              <a:off x="7405726" y="2788734"/>
              <a:ext cx="168307" cy="617887"/>
            </a:xfrm>
            <a:custGeom>
              <a:avLst/>
              <a:gdLst/>
              <a:ahLst/>
              <a:cxnLst/>
              <a:rect l="l" t="t" r="r" b="b"/>
              <a:pathLst>
                <a:path w="289" h="1060">
                  <a:moveTo>
                    <a:pt x="3" y="604"/>
                  </a:moveTo>
                  <a:cubicBezTo>
                    <a:pt x="1" y="830"/>
                    <a:pt x="1" y="830"/>
                    <a:pt x="1" y="830"/>
                  </a:cubicBezTo>
                  <a:cubicBezTo>
                    <a:pt x="0" y="881"/>
                    <a:pt x="29" y="928"/>
                    <a:pt x="74" y="951"/>
                  </a:cubicBezTo>
                  <a:cubicBezTo>
                    <a:pt x="289" y="1060"/>
                    <a:pt x="289" y="1060"/>
                    <a:pt x="289" y="1060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164" y="29"/>
                    <a:pt x="120" y="0"/>
                    <a:pt x="120" y="0"/>
                  </a:cubicBezTo>
                  <a:lnTo>
                    <a:pt x="3" y="60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6" name="Freeform 43"/>
            <p:cNvSpPr/>
            <p:nvPr/>
          </p:nvSpPr>
          <p:spPr>
            <a:xfrm>
              <a:off x="8809711" y="4985295"/>
              <a:ext cx="1175004" cy="203454"/>
            </a:xfrm>
            <a:custGeom>
              <a:avLst/>
              <a:gdLst/>
              <a:ahLst/>
              <a:cxnLst/>
              <a:rect l="l" t="t" r="r" b="b"/>
              <a:pathLst>
                <a:path w="2016" h="348">
                  <a:moveTo>
                    <a:pt x="2016" y="0"/>
                  </a:moveTo>
                  <a:cubicBezTo>
                    <a:pt x="1918" y="171"/>
                    <a:pt x="1526" y="267"/>
                    <a:pt x="1303" y="293"/>
                  </a:cubicBezTo>
                  <a:cubicBezTo>
                    <a:pt x="828" y="348"/>
                    <a:pt x="161" y="207"/>
                    <a:pt x="0" y="129"/>
                  </a:cubicBezTo>
                  <a:lnTo>
                    <a:pt x="2016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7" name="Freeform 44"/>
            <p:cNvSpPr/>
            <p:nvPr/>
          </p:nvSpPr>
          <p:spPr>
            <a:xfrm>
              <a:off x="8766086" y="4222628"/>
              <a:ext cx="1294257" cy="893731"/>
            </a:xfrm>
            <a:custGeom>
              <a:avLst/>
              <a:gdLst/>
              <a:ahLst/>
              <a:cxnLst/>
              <a:rect l="l" t="t" r="r" b="b"/>
              <a:pathLst>
                <a:path w="2222" h="1534">
                  <a:moveTo>
                    <a:pt x="2172" y="213"/>
                  </a:moveTo>
                  <a:cubicBezTo>
                    <a:pt x="2222" y="403"/>
                    <a:pt x="2134" y="1250"/>
                    <a:pt x="2092" y="1310"/>
                  </a:cubicBezTo>
                  <a:cubicBezTo>
                    <a:pt x="1967" y="1489"/>
                    <a:pt x="65" y="1534"/>
                    <a:pt x="32" y="1412"/>
                  </a:cubicBezTo>
                  <a:cubicBezTo>
                    <a:pt x="0" y="1289"/>
                    <a:pt x="737" y="1255"/>
                    <a:pt x="827" y="1048"/>
                  </a:cubicBezTo>
                  <a:cubicBezTo>
                    <a:pt x="920" y="836"/>
                    <a:pt x="1088" y="211"/>
                    <a:pt x="1205" y="170"/>
                  </a:cubicBezTo>
                  <a:cubicBezTo>
                    <a:pt x="1477" y="75"/>
                    <a:pt x="2116" y="0"/>
                    <a:pt x="2172" y="21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cxnSp>
          <p:nvCxnSpPr>
            <p:cNvPr id="45" name="Connector 45"/>
            <p:cNvCxnSpPr/>
            <p:nvPr/>
          </p:nvCxnSpPr>
          <p:spPr>
            <a:xfrm>
              <a:off x="9668323" y="5139787"/>
              <a:ext cx="274834" cy="9374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6" name="Connector 46"/>
            <p:cNvCxnSpPr/>
            <p:nvPr/>
          </p:nvCxnSpPr>
          <p:spPr>
            <a:xfrm>
              <a:off x="9440360" y="5164287"/>
              <a:ext cx="42610" cy="9129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7" name="Connector 47"/>
            <p:cNvCxnSpPr/>
            <p:nvPr/>
          </p:nvCxnSpPr>
          <p:spPr>
            <a:xfrm flipH="1">
              <a:off x="8691488" y="5125938"/>
              <a:ext cx="361120" cy="951269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51" name="Freeform 48"/>
            <p:cNvSpPr/>
            <p:nvPr/>
          </p:nvSpPr>
          <p:spPr>
            <a:xfrm>
              <a:off x="9142134" y="4140618"/>
              <a:ext cx="210883" cy="236506"/>
            </a:xfrm>
            <a:custGeom>
              <a:avLst/>
              <a:gdLst/>
              <a:ahLst/>
              <a:cxnLst/>
              <a:rect l="l" t="t" r="r" b="b"/>
              <a:pathLst>
                <a:path w="198" h="222">
                  <a:moveTo>
                    <a:pt x="35" y="0"/>
                  </a:moveTo>
                  <a:lnTo>
                    <a:pt x="0" y="152"/>
                  </a:lnTo>
                  <a:lnTo>
                    <a:pt x="132" y="222"/>
                  </a:lnTo>
                  <a:lnTo>
                    <a:pt x="198" y="12"/>
                  </a:lnTo>
                  <a:lnTo>
                    <a:pt x="35" y="0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52" name="Freeform 49"/>
            <p:cNvSpPr/>
            <p:nvPr/>
          </p:nvSpPr>
          <p:spPr>
            <a:xfrm>
              <a:off x="8839524" y="4146999"/>
              <a:ext cx="458057" cy="344043"/>
            </a:xfrm>
            <a:custGeom>
              <a:avLst/>
              <a:gdLst/>
              <a:ahLst/>
              <a:cxnLst/>
              <a:rect l="l" t="t" r="r" b="b"/>
              <a:pathLst>
                <a:path w="786" h="592">
                  <a:moveTo>
                    <a:pt x="762" y="340"/>
                  </a:moveTo>
                  <a:cubicBezTo>
                    <a:pt x="786" y="419"/>
                    <a:pt x="667" y="592"/>
                    <a:pt x="479" y="486"/>
                  </a:cubicBezTo>
                  <a:cubicBezTo>
                    <a:pt x="356" y="417"/>
                    <a:pt x="0" y="135"/>
                    <a:pt x="0" y="13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350" y="118"/>
                    <a:pt x="498" y="183"/>
                  </a:cubicBezTo>
                  <a:cubicBezTo>
                    <a:pt x="549" y="205"/>
                    <a:pt x="742" y="276"/>
                    <a:pt x="762" y="34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53" name="Freeform 50"/>
            <p:cNvSpPr/>
            <p:nvPr/>
          </p:nvSpPr>
          <p:spPr>
            <a:xfrm>
              <a:off x="8563680" y="3981836"/>
              <a:ext cx="339852" cy="242888"/>
            </a:xfrm>
            <a:custGeom>
              <a:avLst/>
              <a:gdLst/>
              <a:ahLst/>
              <a:cxnLst/>
              <a:rect l="l" t="t" r="r" b="b"/>
              <a:pathLst>
                <a:path w="584" h="417">
                  <a:moveTo>
                    <a:pt x="474" y="417"/>
                  </a:moveTo>
                  <a:cubicBezTo>
                    <a:pt x="474" y="417"/>
                    <a:pt x="452" y="411"/>
                    <a:pt x="390" y="383"/>
                  </a:cubicBezTo>
                  <a:cubicBezTo>
                    <a:pt x="329" y="355"/>
                    <a:pt x="257" y="253"/>
                    <a:pt x="257" y="253"/>
                  </a:cubicBezTo>
                  <a:cubicBezTo>
                    <a:pt x="257" y="253"/>
                    <a:pt x="196" y="258"/>
                    <a:pt x="128" y="275"/>
                  </a:cubicBezTo>
                  <a:cubicBezTo>
                    <a:pt x="104" y="281"/>
                    <a:pt x="83" y="276"/>
                    <a:pt x="87" y="262"/>
                  </a:cubicBezTo>
                  <a:cubicBezTo>
                    <a:pt x="88" y="255"/>
                    <a:pt x="151" y="227"/>
                    <a:pt x="206" y="203"/>
                  </a:cubicBezTo>
                  <a:cubicBezTo>
                    <a:pt x="206" y="203"/>
                    <a:pt x="206" y="202"/>
                    <a:pt x="205" y="202"/>
                  </a:cubicBezTo>
                  <a:cubicBezTo>
                    <a:pt x="158" y="198"/>
                    <a:pt x="118" y="202"/>
                    <a:pt x="57" y="205"/>
                  </a:cubicBezTo>
                  <a:cubicBezTo>
                    <a:pt x="21" y="207"/>
                    <a:pt x="13" y="194"/>
                    <a:pt x="12" y="188"/>
                  </a:cubicBezTo>
                  <a:cubicBezTo>
                    <a:pt x="14" y="178"/>
                    <a:pt x="113" y="145"/>
                    <a:pt x="201" y="142"/>
                  </a:cubicBezTo>
                  <a:cubicBezTo>
                    <a:pt x="202" y="142"/>
                    <a:pt x="202" y="141"/>
                    <a:pt x="201" y="141"/>
                  </a:cubicBezTo>
                  <a:cubicBezTo>
                    <a:pt x="147" y="128"/>
                    <a:pt x="62" y="123"/>
                    <a:pt x="32" y="118"/>
                  </a:cubicBezTo>
                  <a:cubicBezTo>
                    <a:pt x="6" y="114"/>
                    <a:pt x="0" y="101"/>
                    <a:pt x="2" y="92"/>
                  </a:cubicBezTo>
                  <a:cubicBezTo>
                    <a:pt x="5" y="84"/>
                    <a:pt x="122" y="71"/>
                    <a:pt x="237" y="86"/>
                  </a:cubicBezTo>
                  <a:cubicBezTo>
                    <a:pt x="237" y="86"/>
                    <a:pt x="238" y="85"/>
                    <a:pt x="237" y="85"/>
                  </a:cubicBezTo>
                  <a:cubicBezTo>
                    <a:pt x="195" y="60"/>
                    <a:pt x="114" y="43"/>
                    <a:pt x="89" y="34"/>
                  </a:cubicBezTo>
                  <a:cubicBezTo>
                    <a:pt x="62" y="23"/>
                    <a:pt x="69" y="5"/>
                    <a:pt x="75" y="2"/>
                  </a:cubicBezTo>
                  <a:cubicBezTo>
                    <a:pt x="110" y="0"/>
                    <a:pt x="163" y="6"/>
                    <a:pt x="267" y="26"/>
                  </a:cubicBezTo>
                  <a:cubicBezTo>
                    <a:pt x="303" y="33"/>
                    <a:pt x="418" y="84"/>
                    <a:pt x="459" y="126"/>
                  </a:cubicBezTo>
                  <a:cubicBezTo>
                    <a:pt x="493" y="159"/>
                    <a:pt x="549" y="261"/>
                    <a:pt x="549" y="261"/>
                  </a:cubicBezTo>
                  <a:cubicBezTo>
                    <a:pt x="584" y="282"/>
                    <a:pt x="584" y="282"/>
                    <a:pt x="584" y="282"/>
                  </a:cubicBezTo>
                  <a:lnTo>
                    <a:pt x="474" y="41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54" name="Freeform 51"/>
            <p:cNvSpPr/>
            <p:nvPr/>
          </p:nvSpPr>
          <p:spPr>
            <a:xfrm>
              <a:off x="8726653" y="4052131"/>
              <a:ext cx="118205" cy="161925"/>
            </a:xfrm>
            <a:custGeom>
              <a:avLst/>
              <a:gdLst/>
              <a:ahLst/>
              <a:cxnLst/>
              <a:rect l="l" t="t" r="r" b="b"/>
              <a:pathLst>
                <a:path w="202" h="277">
                  <a:moveTo>
                    <a:pt x="186" y="72"/>
                  </a:moveTo>
                  <a:cubicBezTo>
                    <a:pt x="139" y="41"/>
                    <a:pt x="102" y="38"/>
                    <a:pt x="68" y="24"/>
                  </a:cubicBezTo>
                  <a:cubicBezTo>
                    <a:pt x="41" y="14"/>
                    <a:pt x="20" y="0"/>
                    <a:pt x="20" y="0"/>
                  </a:cubicBezTo>
                  <a:cubicBezTo>
                    <a:pt x="0" y="39"/>
                    <a:pt x="53" y="69"/>
                    <a:pt x="116" y="98"/>
                  </a:cubicBezTo>
                  <a:cubicBezTo>
                    <a:pt x="133" y="156"/>
                    <a:pt x="152" y="225"/>
                    <a:pt x="202" y="277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55" name="Freeform 52"/>
            <p:cNvSpPr/>
            <p:nvPr/>
          </p:nvSpPr>
          <p:spPr>
            <a:xfrm>
              <a:off x="9179376" y="3814577"/>
              <a:ext cx="249269" cy="346234"/>
            </a:xfrm>
            <a:custGeom>
              <a:avLst/>
              <a:gdLst/>
              <a:ahLst/>
              <a:cxnLst/>
              <a:rect l="l" t="t" r="r" b="b"/>
              <a:pathLst>
                <a:path w="428" h="594">
                  <a:moveTo>
                    <a:pt x="0" y="559"/>
                  </a:moveTo>
                  <a:cubicBezTo>
                    <a:pt x="22" y="434"/>
                    <a:pt x="82" y="245"/>
                    <a:pt x="100" y="204"/>
                  </a:cubicBezTo>
                  <a:cubicBezTo>
                    <a:pt x="155" y="80"/>
                    <a:pt x="270" y="32"/>
                    <a:pt x="428" y="0"/>
                  </a:cubicBezTo>
                  <a:cubicBezTo>
                    <a:pt x="399" y="594"/>
                    <a:pt x="399" y="594"/>
                    <a:pt x="399" y="594"/>
                  </a:cubicBezTo>
                  <a:lnTo>
                    <a:pt x="0" y="559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56" name="Freeform 53"/>
            <p:cNvSpPr/>
            <p:nvPr/>
          </p:nvSpPr>
          <p:spPr>
            <a:xfrm>
              <a:off x="8729796" y="5863119"/>
              <a:ext cx="584835" cy="214122"/>
            </a:xfrm>
            <a:custGeom>
              <a:avLst/>
              <a:gdLst/>
              <a:ahLst/>
              <a:cxnLst/>
              <a:rect l="l" t="t" r="r" b="b"/>
              <a:pathLst>
                <a:path w="1004" h="366">
                  <a:moveTo>
                    <a:pt x="979" y="41"/>
                  </a:moveTo>
                  <a:cubicBezTo>
                    <a:pt x="674" y="0"/>
                    <a:pt x="674" y="0"/>
                    <a:pt x="674" y="0"/>
                  </a:cubicBezTo>
                  <a:cubicBezTo>
                    <a:pt x="23" y="319"/>
                    <a:pt x="23" y="319"/>
                    <a:pt x="23" y="319"/>
                  </a:cubicBezTo>
                  <a:cubicBezTo>
                    <a:pt x="0" y="331"/>
                    <a:pt x="8" y="366"/>
                    <a:pt x="34" y="366"/>
                  </a:cubicBezTo>
                  <a:cubicBezTo>
                    <a:pt x="1004" y="366"/>
                    <a:pt x="1004" y="366"/>
                    <a:pt x="1004" y="366"/>
                  </a:cubicBezTo>
                  <a:lnTo>
                    <a:pt x="979" y="4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57" name="Freeform 54"/>
            <p:cNvSpPr/>
            <p:nvPr/>
          </p:nvSpPr>
          <p:spPr>
            <a:xfrm>
              <a:off x="7852068" y="5823685"/>
              <a:ext cx="574167" cy="253556"/>
            </a:xfrm>
            <a:custGeom>
              <a:avLst/>
              <a:gdLst/>
              <a:ahLst/>
              <a:cxnLst/>
              <a:rect l="l" t="t" r="r" b="b"/>
              <a:pathLst>
                <a:path w="985" h="435">
                  <a:moveTo>
                    <a:pt x="980" y="110"/>
                  </a:moveTo>
                  <a:cubicBezTo>
                    <a:pt x="740" y="0"/>
                    <a:pt x="740" y="0"/>
                    <a:pt x="740" y="0"/>
                  </a:cubicBezTo>
                  <a:cubicBezTo>
                    <a:pt x="24" y="388"/>
                    <a:pt x="24" y="388"/>
                    <a:pt x="24" y="388"/>
                  </a:cubicBezTo>
                  <a:cubicBezTo>
                    <a:pt x="0" y="400"/>
                    <a:pt x="9" y="435"/>
                    <a:pt x="34" y="435"/>
                  </a:cubicBezTo>
                  <a:cubicBezTo>
                    <a:pt x="985" y="435"/>
                    <a:pt x="985" y="435"/>
                    <a:pt x="985" y="435"/>
                  </a:cubicBezTo>
                  <a:lnTo>
                    <a:pt x="980" y="11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58" name="Freeform 55"/>
            <p:cNvSpPr/>
            <p:nvPr/>
          </p:nvSpPr>
          <p:spPr>
            <a:xfrm>
              <a:off x="8119434" y="4626298"/>
              <a:ext cx="1705451" cy="1261300"/>
            </a:xfrm>
            <a:custGeom>
              <a:avLst/>
              <a:gdLst/>
              <a:ahLst/>
              <a:cxnLst/>
              <a:rect l="l" t="t" r="r" b="b"/>
              <a:pathLst>
                <a:path w="2926" h="2164">
                  <a:moveTo>
                    <a:pt x="2893" y="12"/>
                  </a:moveTo>
                  <a:cubicBezTo>
                    <a:pt x="2494" y="0"/>
                    <a:pt x="1529" y="36"/>
                    <a:pt x="918" y="161"/>
                  </a:cubicBezTo>
                  <a:cubicBezTo>
                    <a:pt x="670" y="212"/>
                    <a:pt x="627" y="356"/>
                    <a:pt x="581" y="459"/>
                  </a:cubicBezTo>
                  <a:cubicBezTo>
                    <a:pt x="379" y="906"/>
                    <a:pt x="139" y="1588"/>
                    <a:pt x="0" y="2004"/>
                  </a:cubicBezTo>
                  <a:cubicBezTo>
                    <a:pt x="213" y="2070"/>
                    <a:pt x="322" y="2107"/>
                    <a:pt x="521" y="2164"/>
                  </a:cubicBezTo>
                  <a:cubicBezTo>
                    <a:pt x="658" y="1800"/>
                    <a:pt x="904" y="1146"/>
                    <a:pt x="1043" y="801"/>
                  </a:cubicBezTo>
                  <a:cubicBezTo>
                    <a:pt x="1806" y="751"/>
                    <a:pt x="2512" y="684"/>
                    <a:pt x="2815" y="579"/>
                  </a:cubicBezTo>
                  <a:cubicBezTo>
                    <a:pt x="2926" y="455"/>
                    <a:pt x="2917" y="253"/>
                    <a:pt x="2893" y="12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59" name="Freeform 56"/>
            <p:cNvSpPr/>
            <p:nvPr/>
          </p:nvSpPr>
          <p:spPr>
            <a:xfrm>
              <a:off x="9030215" y="4650872"/>
              <a:ext cx="825532" cy="1236726"/>
            </a:xfrm>
            <a:custGeom>
              <a:avLst/>
              <a:gdLst/>
              <a:ahLst/>
              <a:cxnLst/>
              <a:rect l="l" t="t" r="r" b="b"/>
              <a:pathLst>
                <a:path w="1416" h="2122">
                  <a:moveTo>
                    <a:pt x="464" y="2122"/>
                  </a:moveTo>
                  <a:cubicBezTo>
                    <a:pt x="503" y="1730"/>
                    <a:pt x="560" y="765"/>
                    <a:pt x="560" y="765"/>
                  </a:cubicBezTo>
                  <a:cubicBezTo>
                    <a:pt x="1032" y="712"/>
                    <a:pt x="1305" y="706"/>
                    <a:pt x="1376" y="440"/>
                  </a:cubicBezTo>
                  <a:cubicBezTo>
                    <a:pt x="1410" y="315"/>
                    <a:pt x="1412" y="212"/>
                    <a:pt x="1416" y="166"/>
                  </a:cubicBezTo>
                  <a:cubicBezTo>
                    <a:pt x="1416" y="166"/>
                    <a:pt x="1298" y="0"/>
                    <a:pt x="923" y="7"/>
                  </a:cubicBezTo>
                  <a:cubicBezTo>
                    <a:pt x="742" y="55"/>
                    <a:pt x="349" y="152"/>
                    <a:pt x="203" y="215"/>
                  </a:cubicBezTo>
                  <a:cubicBezTo>
                    <a:pt x="123" y="250"/>
                    <a:pt x="71" y="343"/>
                    <a:pt x="62" y="430"/>
                  </a:cubicBezTo>
                  <a:cubicBezTo>
                    <a:pt x="20" y="812"/>
                    <a:pt x="0" y="1261"/>
                    <a:pt x="2" y="2081"/>
                  </a:cubicBezTo>
                  <a:lnTo>
                    <a:pt x="464" y="2122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0" name="Freeform 57"/>
            <p:cNvSpPr/>
            <p:nvPr/>
          </p:nvSpPr>
          <p:spPr>
            <a:xfrm>
              <a:off x="9267769" y="3774096"/>
              <a:ext cx="729710" cy="973646"/>
            </a:xfrm>
            <a:custGeom>
              <a:avLst/>
              <a:gdLst/>
              <a:ahLst/>
              <a:cxnLst/>
              <a:rect l="l" t="t" r="r" b="b"/>
              <a:pathLst>
                <a:path w="1253" h="1670">
                  <a:moveTo>
                    <a:pt x="962" y="5"/>
                  </a:moveTo>
                  <a:cubicBezTo>
                    <a:pt x="706" y="12"/>
                    <a:pt x="447" y="40"/>
                    <a:pt x="280" y="69"/>
                  </a:cubicBezTo>
                  <a:cubicBezTo>
                    <a:pt x="166" y="89"/>
                    <a:pt x="78" y="182"/>
                    <a:pt x="65" y="297"/>
                  </a:cubicBezTo>
                  <a:cubicBezTo>
                    <a:pt x="62" y="323"/>
                    <a:pt x="61" y="348"/>
                    <a:pt x="62" y="368"/>
                  </a:cubicBezTo>
                  <a:cubicBezTo>
                    <a:pt x="75" y="761"/>
                    <a:pt x="73" y="1285"/>
                    <a:pt x="0" y="1498"/>
                  </a:cubicBezTo>
                  <a:cubicBezTo>
                    <a:pt x="0" y="1498"/>
                    <a:pt x="471" y="1476"/>
                    <a:pt x="773" y="1552"/>
                  </a:cubicBezTo>
                  <a:cubicBezTo>
                    <a:pt x="907" y="1585"/>
                    <a:pt x="1009" y="1670"/>
                    <a:pt x="1009" y="1670"/>
                  </a:cubicBezTo>
                  <a:cubicBezTo>
                    <a:pt x="1221" y="309"/>
                    <a:pt x="1221" y="309"/>
                    <a:pt x="1221" y="309"/>
                  </a:cubicBezTo>
                  <a:cubicBezTo>
                    <a:pt x="1253" y="137"/>
                    <a:pt x="1137" y="0"/>
                    <a:pt x="962" y="5"/>
                  </a:cubicBez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61" name="Freeform 58"/>
            <p:cNvSpPr/>
            <p:nvPr/>
          </p:nvSpPr>
          <p:spPr>
            <a:xfrm>
              <a:off x="9895180" y="4151191"/>
              <a:ext cx="234315" cy="226885"/>
            </a:xfrm>
            <a:custGeom>
              <a:avLst/>
              <a:gdLst/>
              <a:ahLst/>
              <a:cxnLst/>
              <a:rect l="l" t="t" r="r" b="b"/>
              <a:pathLst>
                <a:path w="220" h="213">
                  <a:moveTo>
                    <a:pt x="220" y="213"/>
                  </a:moveTo>
                  <a:lnTo>
                    <a:pt x="199" y="10"/>
                  </a:lnTo>
                  <a:lnTo>
                    <a:pt x="0" y="0"/>
                  </a:lnTo>
                  <a:lnTo>
                    <a:pt x="19" y="151"/>
                  </a:lnTo>
                  <a:lnTo>
                    <a:pt x="220" y="213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62" name="Freeform 59"/>
            <p:cNvSpPr/>
            <p:nvPr/>
          </p:nvSpPr>
          <p:spPr>
            <a:xfrm>
              <a:off x="9785547" y="3772000"/>
              <a:ext cx="321659" cy="405860"/>
            </a:xfrm>
            <a:custGeom>
              <a:avLst/>
              <a:gdLst/>
              <a:ahLst/>
              <a:cxnLst/>
              <a:rect l="l" t="t" r="r" b="b"/>
              <a:pathLst>
                <a:path w="552" h="696">
                  <a:moveTo>
                    <a:pt x="0" y="10"/>
                  </a:moveTo>
                  <a:cubicBezTo>
                    <a:pt x="272" y="0"/>
                    <a:pt x="461" y="6"/>
                    <a:pt x="516" y="387"/>
                  </a:cubicBezTo>
                  <a:cubicBezTo>
                    <a:pt x="547" y="597"/>
                    <a:pt x="552" y="668"/>
                    <a:pt x="552" y="668"/>
                  </a:cubicBezTo>
                  <a:cubicBezTo>
                    <a:pt x="114" y="696"/>
                    <a:pt x="114" y="696"/>
                    <a:pt x="114" y="696"/>
                  </a:cubicBezTo>
                  <a:lnTo>
                    <a:pt x="0" y="1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63" name="Freeform 60"/>
            <p:cNvSpPr/>
            <p:nvPr/>
          </p:nvSpPr>
          <p:spPr>
            <a:xfrm>
              <a:off x="9525610" y="3780573"/>
              <a:ext cx="216218" cy="149161"/>
            </a:xfrm>
            <a:custGeom>
              <a:avLst/>
              <a:gdLst/>
              <a:ahLst/>
              <a:cxnLst/>
              <a:rect l="l" t="t" r="r" b="b"/>
              <a:pathLst>
                <a:path w="371" h="256">
                  <a:moveTo>
                    <a:pt x="371" y="0"/>
                  </a:moveTo>
                  <a:cubicBezTo>
                    <a:pt x="194" y="256"/>
                    <a:pt x="7" y="148"/>
                    <a:pt x="0" y="34"/>
                  </a:cubicBezTo>
                  <a:cubicBezTo>
                    <a:pt x="104" y="19"/>
                    <a:pt x="250" y="8"/>
                    <a:pt x="371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4" name="Freeform 61"/>
            <p:cNvSpPr/>
            <p:nvPr/>
          </p:nvSpPr>
          <p:spPr>
            <a:xfrm>
              <a:off x="9589523" y="3483298"/>
              <a:ext cx="107633" cy="344043"/>
            </a:xfrm>
            <a:custGeom>
              <a:avLst/>
              <a:gdLst/>
              <a:ahLst/>
              <a:cxnLst/>
              <a:rect l="l" t="t" r="r" b="b"/>
              <a:pathLst>
                <a:path w="101" h="323">
                  <a:moveTo>
                    <a:pt x="101" y="5"/>
                  </a:moveTo>
                  <a:lnTo>
                    <a:pt x="85" y="323"/>
                  </a:lnTo>
                  <a:lnTo>
                    <a:pt x="0" y="319"/>
                  </a:lnTo>
                  <a:lnTo>
                    <a:pt x="19" y="0"/>
                  </a:lnTo>
                  <a:lnTo>
                    <a:pt x="101" y="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5" name="Freeform 62"/>
            <p:cNvSpPr/>
            <p:nvPr/>
          </p:nvSpPr>
          <p:spPr>
            <a:xfrm>
              <a:off x="9595904" y="3627125"/>
              <a:ext cx="75629" cy="105442"/>
            </a:xfrm>
            <a:custGeom>
              <a:avLst/>
              <a:gdLst/>
              <a:ahLst/>
              <a:cxnLst/>
              <a:rect l="l" t="t" r="r" b="b"/>
              <a:pathLst>
                <a:path w="131" h="181">
                  <a:moveTo>
                    <a:pt x="99" y="108"/>
                  </a:moveTo>
                  <a:cubicBezTo>
                    <a:pt x="117" y="75"/>
                    <a:pt x="126" y="38"/>
                    <a:pt x="131" y="0"/>
                  </a:cubicBezTo>
                  <a:cubicBezTo>
                    <a:pt x="131" y="2"/>
                    <a:pt x="130" y="3"/>
                    <a:pt x="130" y="4"/>
                  </a:cubicBezTo>
                  <a:cubicBezTo>
                    <a:pt x="102" y="71"/>
                    <a:pt x="56" y="102"/>
                    <a:pt x="4" y="11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0" y="167"/>
                    <a:pt x="78" y="146"/>
                    <a:pt x="99" y="108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66" name="Freeform 63"/>
            <p:cNvSpPr/>
            <p:nvPr/>
          </p:nvSpPr>
          <p:spPr>
            <a:xfrm>
              <a:off x="9510656" y="3335279"/>
              <a:ext cx="235458" cy="369665"/>
            </a:xfrm>
            <a:custGeom>
              <a:avLst/>
              <a:gdLst/>
              <a:ahLst/>
              <a:cxnLst/>
              <a:rect l="l" t="t" r="r" b="b"/>
              <a:pathLst>
                <a:path w="404" h="635">
                  <a:moveTo>
                    <a:pt x="121" y="39"/>
                  </a:moveTo>
                  <a:cubicBezTo>
                    <a:pt x="121" y="39"/>
                    <a:pt x="27" y="339"/>
                    <a:pt x="7" y="532"/>
                  </a:cubicBezTo>
                  <a:cubicBezTo>
                    <a:pt x="0" y="594"/>
                    <a:pt x="38" y="613"/>
                    <a:pt x="100" y="623"/>
                  </a:cubicBezTo>
                  <a:cubicBezTo>
                    <a:pt x="170" y="635"/>
                    <a:pt x="247" y="592"/>
                    <a:pt x="279" y="502"/>
                  </a:cubicBezTo>
                  <a:cubicBezTo>
                    <a:pt x="359" y="275"/>
                    <a:pt x="404" y="135"/>
                    <a:pt x="345" y="84"/>
                  </a:cubicBezTo>
                  <a:cubicBezTo>
                    <a:pt x="248" y="0"/>
                    <a:pt x="121" y="39"/>
                    <a:pt x="121" y="39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7" name="Freeform 64"/>
            <p:cNvSpPr/>
            <p:nvPr/>
          </p:nvSpPr>
          <p:spPr>
            <a:xfrm>
              <a:off x="9618288" y="3462057"/>
              <a:ext cx="36195" cy="30861"/>
            </a:xfrm>
            <a:custGeom>
              <a:avLst/>
              <a:gdLst/>
              <a:ahLst/>
              <a:cxnLst/>
              <a:rect l="l" t="t" r="r" b="b"/>
              <a:pathLst>
                <a:path w="62" h="52">
                  <a:moveTo>
                    <a:pt x="0" y="27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62" y="42"/>
                    <a:pt x="54" y="31"/>
                  </a:cubicBezTo>
                  <a:cubicBezTo>
                    <a:pt x="42" y="15"/>
                    <a:pt x="15" y="0"/>
                    <a:pt x="0" y="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8" name="Freeform 65"/>
            <p:cNvSpPr/>
            <p:nvPr/>
          </p:nvSpPr>
          <p:spPr>
            <a:xfrm>
              <a:off x="9561805" y="3454532"/>
              <a:ext cx="29813" cy="18097"/>
            </a:xfrm>
            <a:custGeom>
              <a:avLst/>
              <a:gdLst/>
              <a:ahLst/>
              <a:cxnLst/>
              <a:rect l="l" t="t" r="r" b="b"/>
              <a:pathLst>
                <a:path w="52" h="30">
                  <a:moveTo>
                    <a:pt x="52" y="3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18"/>
                    <a:pt x="11" y="11"/>
                  </a:cubicBezTo>
                  <a:cubicBezTo>
                    <a:pt x="25" y="2"/>
                    <a:pt x="50" y="0"/>
                    <a:pt x="52" y="3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9" name="Freeform 66"/>
            <p:cNvSpPr/>
            <p:nvPr/>
          </p:nvSpPr>
          <p:spPr>
            <a:xfrm>
              <a:off x="9567139" y="3485488"/>
              <a:ext cx="30861" cy="77724"/>
            </a:xfrm>
            <a:custGeom>
              <a:avLst/>
              <a:gdLst/>
              <a:ahLst/>
              <a:cxnLst/>
              <a:rect l="l" t="t" r="r" b="b"/>
              <a:pathLst>
                <a:path w="53" h="134">
                  <a:moveTo>
                    <a:pt x="44" y="0"/>
                  </a:moveTo>
                  <a:cubicBezTo>
                    <a:pt x="53" y="24"/>
                    <a:pt x="45" y="57"/>
                    <a:pt x="27" y="77"/>
                  </a:cubicBezTo>
                  <a:cubicBezTo>
                    <a:pt x="16" y="89"/>
                    <a:pt x="6" y="95"/>
                    <a:pt x="3" y="105"/>
                  </a:cubicBezTo>
                  <a:cubicBezTo>
                    <a:pt x="0" y="114"/>
                    <a:pt x="6" y="124"/>
                    <a:pt x="22" y="134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0" name="Freeform 67"/>
            <p:cNvSpPr/>
            <p:nvPr/>
          </p:nvSpPr>
          <p:spPr>
            <a:xfrm>
              <a:off x="9615050" y="3497204"/>
              <a:ext cx="14954" cy="16002"/>
            </a:xfrm>
            <a:custGeom>
              <a:avLst/>
              <a:gdLst/>
              <a:ahLst/>
              <a:cxnLst/>
              <a:rect l="l" t="t" r="r" b="b"/>
              <a:pathLst>
                <a:path w="27" h="27">
                  <a:moveTo>
                    <a:pt x="2" y="10"/>
                  </a:moveTo>
                  <a:cubicBezTo>
                    <a:pt x="0" y="17"/>
                    <a:pt x="4" y="24"/>
                    <a:pt x="11" y="25"/>
                  </a:cubicBezTo>
                  <a:cubicBezTo>
                    <a:pt x="18" y="27"/>
                    <a:pt x="24" y="23"/>
                    <a:pt x="26" y="16"/>
                  </a:cubicBezTo>
                  <a:cubicBezTo>
                    <a:pt x="27" y="10"/>
                    <a:pt x="23" y="3"/>
                    <a:pt x="17" y="1"/>
                  </a:cubicBezTo>
                  <a:cubicBezTo>
                    <a:pt x="10" y="0"/>
                    <a:pt x="4" y="4"/>
                    <a:pt x="2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1" name="Freeform 68"/>
            <p:cNvSpPr/>
            <p:nvPr/>
          </p:nvSpPr>
          <p:spPr>
            <a:xfrm>
              <a:off x="9563901" y="3485488"/>
              <a:ext cx="14954" cy="14954"/>
            </a:xfrm>
            <a:custGeom>
              <a:avLst/>
              <a:gdLst/>
              <a:ahLst/>
              <a:cxnLst/>
              <a:rect l="l" t="t" r="r" b="b"/>
              <a:pathLst>
                <a:path w="25" h="26">
                  <a:moveTo>
                    <a:pt x="1" y="10"/>
                  </a:moveTo>
                  <a:cubicBezTo>
                    <a:pt x="0" y="17"/>
                    <a:pt x="3" y="23"/>
                    <a:pt x="10" y="24"/>
                  </a:cubicBezTo>
                  <a:cubicBezTo>
                    <a:pt x="16" y="26"/>
                    <a:pt x="22" y="22"/>
                    <a:pt x="24" y="16"/>
                  </a:cubicBezTo>
                  <a:cubicBezTo>
                    <a:pt x="25" y="10"/>
                    <a:pt x="22" y="3"/>
                    <a:pt x="15" y="2"/>
                  </a:cubicBezTo>
                  <a:cubicBezTo>
                    <a:pt x="9" y="0"/>
                    <a:pt x="3" y="4"/>
                    <a:pt x="1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2" name="Freeform 69"/>
            <p:cNvSpPr/>
            <p:nvPr/>
          </p:nvSpPr>
          <p:spPr>
            <a:xfrm>
              <a:off x="9698108" y="3537685"/>
              <a:ext cx="21336" cy="33052"/>
            </a:xfrm>
            <a:custGeom>
              <a:avLst/>
              <a:gdLst/>
              <a:ahLst/>
              <a:cxnLst/>
              <a:rect l="l" t="t" r="r" b="b"/>
              <a:pathLst>
                <a:path w="37" h="56">
                  <a:moveTo>
                    <a:pt x="3" y="56"/>
                  </a:moveTo>
                  <a:cubicBezTo>
                    <a:pt x="0" y="40"/>
                    <a:pt x="5" y="23"/>
                    <a:pt x="17" y="12"/>
                  </a:cubicBezTo>
                  <a:cubicBezTo>
                    <a:pt x="22" y="6"/>
                    <a:pt x="30" y="2"/>
                    <a:pt x="37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3" name="Freeform 70"/>
            <p:cNvSpPr/>
            <p:nvPr/>
          </p:nvSpPr>
          <p:spPr>
            <a:xfrm>
              <a:off x="9571425" y="3593025"/>
              <a:ext cx="51149" cy="22384"/>
            </a:xfrm>
            <a:custGeom>
              <a:avLst/>
              <a:gdLst/>
              <a:ahLst/>
              <a:cxnLst/>
              <a:rect l="l" t="t" r="r" b="b"/>
              <a:pathLst>
                <a:path w="89" h="38">
                  <a:moveTo>
                    <a:pt x="89" y="0"/>
                  </a:moveTo>
                  <a:cubicBezTo>
                    <a:pt x="69" y="25"/>
                    <a:pt x="35" y="38"/>
                    <a:pt x="0" y="28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4" name="Freeform 71"/>
            <p:cNvSpPr/>
            <p:nvPr/>
          </p:nvSpPr>
          <p:spPr>
            <a:xfrm>
              <a:off x="9681058" y="3399192"/>
              <a:ext cx="95917" cy="168307"/>
            </a:xfrm>
            <a:custGeom>
              <a:avLst/>
              <a:gdLst/>
              <a:ahLst/>
              <a:cxnLst/>
              <a:rect l="l" t="t" r="r" b="b"/>
              <a:pathLst>
                <a:path w="164" h="289">
                  <a:moveTo>
                    <a:pt x="13" y="115"/>
                  </a:moveTo>
                  <a:cubicBezTo>
                    <a:pt x="0" y="181"/>
                    <a:pt x="21" y="221"/>
                    <a:pt x="7" y="289"/>
                  </a:cubicBezTo>
                  <a:cubicBezTo>
                    <a:pt x="39" y="240"/>
                    <a:pt x="72" y="229"/>
                    <a:pt x="94" y="174"/>
                  </a:cubicBezTo>
                  <a:cubicBezTo>
                    <a:pt x="120" y="110"/>
                    <a:pt x="164" y="31"/>
                    <a:pt x="110" y="0"/>
                  </a:cubicBezTo>
                  <a:cubicBezTo>
                    <a:pt x="53" y="6"/>
                    <a:pt x="20" y="80"/>
                    <a:pt x="13" y="11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5" name="Freeform 72"/>
            <p:cNvSpPr/>
            <p:nvPr/>
          </p:nvSpPr>
          <p:spPr>
            <a:xfrm>
              <a:off x="9554376" y="3257460"/>
              <a:ext cx="205549" cy="178975"/>
            </a:xfrm>
            <a:custGeom>
              <a:avLst/>
              <a:gdLst/>
              <a:ahLst/>
              <a:cxnLst/>
              <a:rect l="l" t="t" r="r" b="b"/>
              <a:pathLst>
                <a:path w="352" h="308">
                  <a:moveTo>
                    <a:pt x="63" y="127"/>
                  </a:moveTo>
                  <a:cubicBezTo>
                    <a:pt x="51" y="78"/>
                    <a:pt x="77" y="0"/>
                    <a:pt x="141" y="35"/>
                  </a:cubicBezTo>
                  <a:cubicBezTo>
                    <a:pt x="223" y="79"/>
                    <a:pt x="231" y="152"/>
                    <a:pt x="227" y="157"/>
                  </a:cubicBezTo>
                  <a:cubicBezTo>
                    <a:pt x="223" y="162"/>
                    <a:pt x="226" y="94"/>
                    <a:pt x="283" y="125"/>
                  </a:cubicBezTo>
                  <a:cubicBezTo>
                    <a:pt x="316" y="143"/>
                    <a:pt x="352" y="210"/>
                    <a:pt x="339" y="238"/>
                  </a:cubicBezTo>
                  <a:cubicBezTo>
                    <a:pt x="327" y="263"/>
                    <a:pt x="261" y="285"/>
                    <a:pt x="238" y="287"/>
                  </a:cubicBezTo>
                  <a:cubicBezTo>
                    <a:pt x="183" y="291"/>
                    <a:pt x="52" y="235"/>
                    <a:pt x="32" y="249"/>
                  </a:cubicBezTo>
                  <a:cubicBezTo>
                    <a:pt x="22" y="256"/>
                    <a:pt x="13" y="286"/>
                    <a:pt x="7" y="308"/>
                  </a:cubicBezTo>
                  <a:cubicBezTo>
                    <a:pt x="1" y="274"/>
                    <a:pt x="0" y="203"/>
                    <a:pt x="1" y="169"/>
                  </a:cubicBezTo>
                  <a:cubicBezTo>
                    <a:pt x="2" y="88"/>
                    <a:pt x="34" y="97"/>
                    <a:pt x="63" y="1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6" name="Freeform 73"/>
            <p:cNvSpPr/>
            <p:nvPr/>
          </p:nvSpPr>
          <p:spPr>
            <a:xfrm>
              <a:off x="9680010" y="3521683"/>
              <a:ext cx="67151" cy="75629"/>
            </a:xfrm>
            <a:custGeom>
              <a:avLst/>
              <a:gdLst/>
              <a:ahLst/>
              <a:cxnLst/>
              <a:rect l="l" t="t" r="r" b="b"/>
              <a:pathLst>
                <a:path w="115" h="130">
                  <a:moveTo>
                    <a:pt x="63" y="0"/>
                  </a:moveTo>
                  <a:cubicBezTo>
                    <a:pt x="80" y="0"/>
                    <a:pt x="100" y="13"/>
                    <a:pt x="108" y="32"/>
                  </a:cubicBezTo>
                  <a:cubicBezTo>
                    <a:pt x="115" y="48"/>
                    <a:pt x="112" y="64"/>
                    <a:pt x="106" y="77"/>
                  </a:cubicBezTo>
                  <a:cubicBezTo>
                    <a:pt x="87" y="115"/>
                    <a:pt x="43" y="130"/>
                    <a:pt x="2" y="112"/>
                  </a:cubicBezTo>
                  <a:cubicBezTo>
                    <a:pt x="2" y="112"/>
                    <a:pt x="0" y="1"/>
                    <a:pt x="63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77" name="Freeform 74"/>
            <p:cNvSpPr/>
            <p:nvPr/>
          </p:nvSpPr>
          <p:spPr>
            <a:xfrm>
              <a:off x="9694965" y="3529113"/>
              <a:ext cx="32004" cy="37243"/>
            </a:xfrm>
            <a:custGeom>
              <a:avLst/>
              <a:gdLst/>
              <a:ahLst/>
              <a:cxnLst/>
              <a:rect l="l" t="t" r="r" b="b"/>
              <a:pathLst>
                <a:path w="56" h="65">
                  <a:moveTo>
                    <a:pt x="0" y="65"/>
                  </a:moveTo>
                  <a:cubicBezTo>
                    <a:pt x="1" y="30"/>
                    <a:pt x="22" y="0"/>
                    <a:pt x="56" y="13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8" name="Freeform 75"/>
            <p:cNvSpPr/>
            <p:nvPr/>
          </p:nvSpPr>
          <p:spPr>
            <a:xfrm>
              <a:off x="9623622" y="4240725"/>
              <a:ext cx="531590" cy="257746"/>
            </a:xfrm>
            <a:custGeom>
              <a:avLst/>
              <a:gdLst/>
              <a:ahLst/>
              <a:cxnLst/>
              <a:rect l="l" t="t" r="r" b="b"/>
              <a:pathLst>
                <a:path w="912" h="443">
                  <a:moveTo>
                    <a:pt x="845" y="170"/>
                  </a:moveTo>
                  <a:cubicBezTo>
                    <a:pt x="912" y="252"/>
                    <a:pt x="842" y="443"/>
                    <a:pt x="633" y="423"/>
                  </a:cubicBezTo>
                  <a:cubicBezTo>
                    <a:pt x="493" y="410"/>
                    <a:pt x="0" y="160"/>
                    <a:pt x="0" y="16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212" y="31"/>
                    <a:pt x="370" y="60"/>
                  </a:cubicBezTo>
                  <a:cubicBezTo>
                    <a:pt x="575" y="99"/>
                    <a:pt x="821" y="141"/>
                    <a:pt x="845" y="17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79" name="Freeform 76"/>
            <p:cNvSpPr/>
            <p:nvPr/>
          </p:nvSpPr>
          <p:spPr>
            <a:xfrm>
              <a:off x="9465888" y="4094802"/>
              <a:ext cx="120396" cy="132112"/>
            </a:xfrm>
            <a:custGeom>
              <a:avLst/>
              <a:gdLst/>
              <a:ahLst/>
              <a:cxnLst/>
              <a:rect l="l" t="t" r="r" b="b"/>
              <a:pathLst>
                <a:path w="208" h="226">
                  <a:moveTo>
                    <a:pt x="208" y="167"/>
                  </a:moveTo>
                  <a:cubicBezTo>
                    <a:pt x="208" y="167"/>
                    <a:pt x="150" y="106"/>
                    <a:pt x="135" y="87"/>
                  </a:cubicBezTo>
                  <a:cubicBezTo>
                    <a:pt x="104" y="51"/>
                    <a:pt x="16" y="0"/>
                    <a:pt x="16" y="0"/>
                  </a:cubicBezTo>
                  <a:cubicBezTo>
                    <a:pt x="16" y="0"/>
                    <a:pt x="0" y="29"/>
                    <a:pt x="15" y="50"/>
                  </a:cubicBezTo>
                  <a:cubicBezTo>
                    <a:pt x="24" y="62"/>
                    <a:pt x="78" y="107"/>
                    <a:pt x="78" y="107"/>
                  </a:cubicBezTo>
                  <a:cubicBezTo>
                    <a:pt x="128" y="226"/>
                    <a:pt x="128" y="226"/>
                    <a:pt x="128" y="226"/>
                  </a:cubicBezTo>
                  <a:lnTo>
                    <a:pt x="208" y="167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80" name="Freeform 77"/>
            <p:cNvSpPr/>
            <p:nvPr/>
          </p:nvSpPr>
          <p:spPr>
            <a:xfrm>
              <a:off x="8971636" y="3992504"/>
              <a:ext cx="596551" cy="269462"/>
            </a:xfrm>
            <a:custGeom>
              <a:avLst/>
              <a:gdLst/>
              <a:ahLst/>
              <a:cxnLst/>
              <a:rect l="l" t="t" r="r" b="b"/>
              <a:pathLst>
                <a:path w="1023" h="463">
                  <a:moveTo>
                    <a:pt x="187" y="463"/>
                  </a:moveTo>
                  <a:cubicBezTo>
                    <a:pt x="974" y="463"/>
                    <a:pt x="974" y="463"/>
                    <a:pt x="974" y="463"/>
                  </a:cubicBezTo>
                  <a:cubicBezTo>
                    <a:pt x="1003" y="463"/>
                    <a:pt x="1023" y="434"/>
                    <a:pt x="1013" y="407"/>
                  </a:cubicBezTo>
                  <a:cubicBezTo>
                    <a:pt x="874" y="27"/>
                    <a:pt x="874" y="27"/>
                    <a:pt x="874" y="27"/>
                  </a:cubicBezTo>
                  <a:cubicBezTo>
                    <a:pt x="868" y="11"/>
                    <a:pt x="853" y="0"/>
                    <a:pt x="8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" y="0"/>
                    <a:pt x="0" y="28"/>
                    <a:pt x="10" y="55"/>
                  </a:cubicBezTo>
                  <a:cubicBezTo>
                    <a:pt x="148" y="435"/>
                    <a:pt x="148" y="435"/>
                    <a:pt x="148" y="435"/>
                  </a:cubicBezTo>
                  <a:cubicBezTo>
                    <a:pt x="154" y="452"/>
                    <a:pt x="169" y="463"/>
                    <a:pt x="187" y="463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1" name="Freeform 78"/>
            <p:cNvSpPr/>
            <p:nvPr/>
          </p:nvSpPr>
          <p:spPr>
            <a:xfrm>
              <a:off x="9358351" y="4116043"/>
              <a:ext cx="312134" cy="217265"/>
            </a:xfrm>
            <a:custGeom>
              <a:avLst/>
              <a:gdLst/>
              <a:ahLst/>
              <a:cxnLst/>
              <a:rect l="l" t="t" r="r" b="b"/>
              <a:pathLst>
                <a:path w="536" h="373">
                  <a:moveTo>
                    <a:pt x="455" y="373"/>
                  </a:moveTo>
                  <a:cubicBezTo>
                    <a:pt x="455" y="373"/>
                    <a:pt x="407" y="353"/>
                    <a:pt x="382" y="344"/>
                  </a:cubicBezTo>
                  <a:cubicBezTo>
                    <a:pt x="299" y="334"/>
                    <a:pt x="257" y="323"/>
                    <a:pt x="205" y="304"/>
                  </a:cubicBezTo>
                  <a:cubicBezTo>
                    <a:pt x="182" y="296"/>
                    <a:pt x="40" y="191"/>
                    <a:pt x="41" y="173"/>
                  </a:cubicBezTo>
                  <a:cubicBezTo>
                    <a:pt x="42" y="155"/>
                    <a:pt x="78" y="170"/>
                    <a:pt x="78" y="170"/>
                  </a:cubicBezTo>
                  <a:cubicBezTo>
                    <a:pt x="78" y="170"/>
                    <a:pt x="17" y="136"/>
                    <a:pt x="12" y="125"/>
                  </a:cubicBezTo>
                  <a:cubicBezTo>
                    <a:pt x="0" y="99"/>
                    <a:pt x="67" y="120"/>
                    <a:pt x="67" y="120"/>
                  </a:cubicBezTo>
                  <a:cubicBezTo>
                    <a:pt x="67" y="120"/>
                    <a:pt x="14" y="99"/>
                    <a:pt x="5" y="82"/>
                  </a:cubicBezTo>
                  <a:cubicBezTo>
                    <a:pt x="0" y="70"/>
                    <a:pt x="30" y="63"/>
                    <a:pt x="86" y="84"/>
                  </a:cubicBezTo>
                  <a:cubicBezTo>
                    <a:pt x="142" y="105"/>
                    <a:pt x="213" y="140"/>
                    <a:pt x="213" y="140"/>
                  </a:cubicBezTo>
                  <a:cubicBezTo>
                    <a:pt x="213" y="140"/>
                    <a:pt x="175" y="110"/>
                    <a:pt x="133" y="81"/>
                  </a:cubicBezTo>
                  <a:cubicBezTo>
                    <a:pt x="106" y="63"/>
                    <a:pt x="75" y="46"/>
                    <a:pt x="60" y="37"/>
                  </a:cubicBezTo>
                  <a:cubicBezTo>
                    <a:pt x="30" y="18"/>
                    <a:pt x="44" y="0"/>
                    <a:pt x="92" y="16"/>
                  </a:cubicBezTo>
                  <a:cubicBezTo>
                    <a:pt x="133" y="30"/>
                    <a:pt x="280" y="95"/>
                    <a:pt x="314" y="101"/>
                  </a:cubicBezTo>
                  <a:cubicBezTo>
                    <a:pt x="336" y="104"/>
                    <a:pt x="353" y="106"/>
                    <a:pt x="362" y="107"/>
                  </a:cubicBezTo>
                  <a:cubicBezTo>
                    <a:pt x="369" y="108"/>
                    <a:pt x="375" y="111"/>
                    <a:pt x="379" y="116"/>
                  </a:cubicBezTo>
                  <a:cubicBezTo>
                    <a:pt x="397" y="134"/>
                    <a:pt x="460" y="174"/>
                    <a:pt x="481" y="189"/>
                  </a:cubicBezTo>
                  <a:cubicBezTo>
                    <a:pt x="499" y="202"/>
                    <a:pt x="536" y="213"/>
                    <a:pt x="536" y="213"/>
                  </a:cubicBezTo>
                  <a:lnTo>
                    <a:pt x="455" y="37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82" name="Freeform 79"/>
            <p:cNvSpPr/>
            <p:nvPr/>
          </p:nvSpPr>
          <p:spPr>
            <a:xfrm>
              <a:off x="9200712" y="5934461"/>
              <a:ext cx="91630" cy="126778"/>
            </a:xfrm>
            <a:custGeom>
              <a:avLst/>
              <a:gdLst/>
              <a:ahLst/>
              <a:cxnLst/>
              <a:rect l="l" t="t" r="r" b="b"/>
              <a:pathLst>
                <a:path w="157" h="217">
                  <a:moveTo>
                    <a:pt x="0" y="217"/>
                  </a:moveTo>
                  <a:cubicBezTo>
                    <a:pt x="21" y="127"/>
                    <a:pt x="79" y="48"/>
                    <a:pt x="157" y="0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cxnSp>
          <p:nvCxnSpPr>
            <p:cNvPr id="80" name="Connector 80"/>
            <p:cNvCxnSpPr/>
            <p:nvPr/>
          </p:nvCxnSpPr>
          <p:spPr>
            <a:xfrm>
              <a:off x="10064596" y="4691316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81" name="Connector 81"/>
            <p:cNvCxnSpPr/>
            <p:nvPr/>
          </p:nvCxnSpPr>
          <p:spPr>
            <a:xfrm flipH="1">
              <a:off x="6056057" y="4691316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85" name="AutoShape 82"/>
            <p:cNvSpPr/>
            <p:nvPr/>
          </p:nvSpPr>
          <p:spPr>
            <a:xfrm>
              <a:off x="6150902" y="4623154"/>
              <a:ext cx="4144899" cy="68199"/>
            </a:xfrm>
            <a:prstGeom prst="rect">
              <a:avLst/>
            </a:prstGeom>
            <a:solidFill>
              <a:srgbClr val="F35060">
                <a:alpha val="100000"/>
              </a:srgbClr>
            </a:solidFill>
          </p:spPr>
        </p:sp>
        <p:cxnSp>
          <p:nvCxnSpPr>
            <p:cNvPr id="83" name="Connector 83"/>
            <p:cNvCxnSpPr/>
            <p:nvPr/>
          </p:nvCxnSpPr>
          <p:spPr>
            <a:xfrm>
              <a:off x="7173505" y="4691316"/>
              <a:ext cx="15414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87" name="Freeform 84"/>
            <p:cNvSpPr/>
            <p:nvPr/>
          </p:nvSpPr>
          <p:spPr>
            <a:xfrm>
              <a:off x="6794316" y="5765106"/>
              <a:ext cx="517684" cy="312134"/>
            </a:xfrm>
            <a:custGeom>
              <a:avLst/>
              <a:gdLst/>
              <a:ahLst/>
              <a:cxnLst/>
              <a:rect l="l" t="t" r="r" b="b"/>
              <a:pathLst>
                <a:path w="888" h="535">
                  <a:moveTo>
                    <a:pt x="587" y="535"/>
                  </a:moveTo>
                  <a:cubicBezTo>
                    <a:pt x="225" y="535"/>
                    <a:pt x="225" y="535"/>
                    <a:pt x="225" y="535"/>
                  </a:cubicBezTo>
                  <a:cubicBezTo>
                    <a:pt x="225" y="535"/>
                    <a:pt x="182" y="420"/>
                    <a:pt x="152" y="352"/>
                  </a:cubicBezTo>
                  <a:cubicBezTo>
                    <a:pt x="84" y="199"/>
                    <a:pt x="55" y="535"/>
                    <a:pt x="55" y="535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0" y="535"/>
                    <a:pt x="42" y="90"/>
                    <a:pt x="50" y="0"/>
                  </a:cubicBezTo>
                  <a:cubicBezTo>
                    <a:pt x="352" y="64"/>
                    <a:pt x="352" y="64"/>
                    <a:pt x="352" y="64"/>
                  </a:cubicBezTo>
                  <a:cubicBezTo>
                    <a:pt x="332" y="264"/>
                    <a:pt x="598" y="398"/>
                    <a:pt x="866" y="492"/>
                  </a:cubicBezTo>
                  <a:cubicBezTo>
                    <a:pt x="888" y="500"/>
                    <a:pt x="882" y="533"/>
                    <a:pt x="859" y="533"/>
                  </a:cubicBezTo>
                  <a:lnTo>
                    <a:pt x="587" y="53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8" name="Freeform 85"/>
            <p:cNvSpPr/>
            <p:nvPr/>
          </p:nvSpPr>
          <p:spPr>
            <a:xfrm>
              <a:off x="6817748" y="3987170"/>
              <a:ext cx="459105" cy="1867376"/>
            </a:xfrm>
            <a:custGeom>
              <a:avLst/>
              <a:gdLst/>
              <a:ahLst/>
              <a:cxnLst/>
              <a:rect l="l" t="t" r="r" b="b"/>
              <a:pathLst>
                <a:path w="789" h="3203">
                  <a:moveTo>
                    <a:pt x="222" y="15"/>
                  </a:moveTo>
                  <a:cubicBezTo>
                    <a:pt x="194" y="266"/>
                    <a:pt x="187" y="250"/>
                    <a:pt x="165" y="532"/>
                  </a:cubicBezTo>
                  <a:cubicBezTo>
                    <a:pt x="101" y="1332"/>
                    <a:pt x="50" y="2448"/>
                    <a:pt x="0" y="3162"/>
                  </a:cubicBezTo>
                  <a:cubicBezTo>
                    <a:pt x="366" y="3203"/>
                    <a:pt x="366" y="3203"/>
                    <a:pt x="366" y="3203"/>
                  </a:cubicBezTo>
                  <a:cubicBezTo>
                    <a:pt x="618" y="2213"/>
                    <a:pt x="789" y="826"/>
                    <a:pt x="713" y="0"/>
                  </a:cubicBezTo>
                  <a:lnTo>
                    <a:pt x="222" y="1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9" name="Freeform 86"/>
            <p:cNvSpPr/>
            <p:nvPr/>
          </p:nvSpPr>
          <p:spPr>
            <a:xfrm>
              <a:off x="6047556" y="5821590"/>
              <a:ext cx="415480" cy="255651"/>
            </a:xfrm>
            <a:custGeom>
              <a:avLst/>
              <a:gdLst/>
              <a:ahLst/>
              <a:cxnLst/>
              <a:rect l="l" t="t" r="r" b="b"/>
              <a:pathLst>
                <a:path w="714" h="437">
                  <a:moveTo>
                    <a:pt x="239" y="437"/>
                  </a:moveTo>
                  <a:cubicBezTo>
                    <a:pt x="452" y="437"/>
                    <a:pt x="452" y="437"/>
                    <a:pt x="452" y="437"/>
                  </a:cubicBezTo>
                  <a:cubicBezTo>
                    <a:pt x="489" y="437"/>
                    <a:pt x="520" y="411"/>
                    <a:pt x="529" y="376"/>
                  </a:cubicBezTo>
                  <a:cubicBezTo>
                    <a:pt x="538" y="336"/>
                    <a:pt x="551" y="286"/>
                    <a:pt x="563" y="251"/>
                  </a:cubicBezTo>
                  <a:cubicBezTo>
                    <a:pt x="615" y="92"/>
                    <a:pt x="579" y="437"/>
                    <a:pt x="579" y="437"/>
                  </a:cubicBezTo>
                  <a:cubicBezTo>
                    <a:pt x="627" y="437"/>
                    <a:pt x="627" y="437"/>
                    <a:pt x="627" y="437"/>
                  </a:cubicBezTo>
                  <a:cubicBezTo>
                    <a:pt x="627" y="437"/>
                    <a:pt x="703" y="92"/>
                    <a:pt x="714" y="1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287" y="212"/>
                    <a:pt x="235" y="301"/>
                    <a:pt x="30" y="390"/>
                  </a:cubicBezTo>
                  <a:cubicBezTo>
                    <a:pt x="0" y="403"/>
                    <a:pt x="9" y="434"/>
                    <a:pt x="30" y="434"/>
                  </a:cubicBezTo>
                  <a:lnTo>
                    <a:pt x="239" y="43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0" name="Freeform 87"/>
            <p:cNvSpPr/>
            <p:nvPr/>
          </p:nvSpPr>
          <p:spPr>
            <a:xfrm>
              <a:off x="7503738" y="3649509"/>
              <a:ext cx="119348" cy="52197"/>
            </a:xfrm>
            <a:custGeom>
              <a:avLst/>
              <a:gdLst/>
              <a:ahLst/>
              <a:cxnLst/>
              <a:rect l="l" t="t" r="r" b="b"/>
              <a:pathLst>
                <a:path w="205" h="89">
                  <a:moveTo>
                    <a:pt x="0" y="89"/>
                  </a:moveTo>
                  <a:cubicBezTo>
                    <a:pt x="72" y="46"/>
                    <a:pt x="121" y="42"/>
                    <a:pt x="195" y="46"/>
                  </a:cubicBezTo>
                  <a:cubicBezTo>
                    <a:pt x="195" y="46"/>
                    <a:pt x="205" y="25"/>
                    <a:pt x="179" y="14"/>
                  </a:cubicBezTo>
                  <a:cubicBezTo>
                    <a:pt x="153" y="4"/>
                    <a:pt x="28" y="0"/>
                    <a:pt x="28" y="0"/>
                  </a:cubicBezTo>
                  <a:lnTo>
                    <a:pt x="0" y="8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91" name="Freeform 88"/>
            <p:cNvSpPr/>
            <p:nvPr/>
          </p:nvSpPr>
          <p:spPr>
            <a:xfrm>
              <a:off x="6253106" y="3977645"/>
              <a:ext cx="797909" cy="1844992"/>
            </a:xfrm>
            <a:custGeom>
              <a:avLst/>
              <a:gdLst/>
              <a:ahLst/>
              <a:cxnLst/>
              <a:rect l="l" t="t" r="r" b="b"/>
              <a:pathLst>
                <a:path w="1369" h="3165">
                  <a:moveTo>
                    <a:pt x="719" y="44"/>
                  </a:moveTo>
                  <a:cubicBezTo>
                    <a:pt x="469" y="481"/>
                    <a:pt x="68" y="2769"/>
                    <a:pt x="0" y="3164"/>
                  </a:cubicBezTo>
                  <a:cubicBezTo>
                    <a:pt x="419" y="3165"/>
                    <a:pt x="419" y="3165"/>
                    <a:pt x="419" y="3165"/>
                  </a:cubicBezTo>
                  <a:cubicBezTo>
                    <a:pt x="557" y="2705"/>
                    <a:pt x="698" y="2271"/>
                    <a:pt x="858" y="1841"/>
                  </a:cubicBezTo>
                  <a:cubicBezTo>
                    <a:pt x="1099" y="1190"/>
                    <a:pt x="1240" y="588"/>
                    <a:pt x="1369" y="0"/>
                  </a:cubicBezTo>
                  <a:lnTo>
                    <a:pt x="719" y="4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2" name="Freeform 89"/>
            <p:cNvSpPr/>
            <p:nvPr/>
          </p:nvSpPr>
          <p:spPr>
            <a:xfrm>
              <a:off x="6636582" y="4060703"/>
              <a:ext cx="150209" cy="194977"/>
            </a:xfrm>
            <a:custGeom>
              <a:avLst/>
              <a:gdLst/>
              <a:ahLst/>
              <a:cxnLst/>
              <a:rect l="l" t="t" r="r" b="b"/>
              <a:pathLst>
                <a:path w="257" h="335">
                  <a:moveTo>
                    <a:pt x="0" y="335"/>
                  </a:moveTo>
                  <a:cubicBezTo>
                    <a:pt x="118" y="254"/>
                    <a:pt x="209" y="135"/>
                    <a:pt x="257" y="0"/>
                  </a:cubicBezTo>
                </a:path>
              </a:pathLst>
            </a:custGeom>
            <a:noFill/>
            <a:ln w="12700">
              <a:solidFill>
                <a:srgbClr val="404B57">
                  <a:alpha val="100000"/>
                </a:srgbClr>
              </a:solidFill>
              <a:prstDash val="solid"/>
            </a:ln>
          </p:spPr>
        </p:sp>
        <p:sp>
          <p:nvSpPr>
            <p:cNvPr id="300093" name="Freeform 90"/>
            <p:cNvSpPr/>
            <p:nvPr/>
          </p:nvSpPr>
          <p:spPr>
            <a:xfrm>
              <a:off x="6666491" y="3110489"/>
              <a:ext cx="566738" cy="893731"/>
            </a:xfrm>
            <a:custGeom>
              <a:avLst/>
              <a:gdLst/>
              <a:ahLst/>
              <a:cxnLst/>
              <a:rect l="l" t="t" r="r" b="b"/>
              <a:pathLst>
                <a:path w="973" h="1533">
                  <a:moveTo>
                    <a:pt x="973" y="1505"/>
                  </a:moveTo>
                  <a:cubicBezTo>
                    <a:pt x="964" y="1417"/>
                    <a:pt x="961" y="1277"/>
                    <a:pt x="953" y="1167"/>
                  </a:cubicBezTo>
                  <a:cubicBezTo>
                    <a:pt x="929" y="856"/>
                    <a:pt x="895" y="484"/>
                    <a:pt x="845" y="249"/>
                  </a:cubicBezTo>
                  <a:cubicBezTo>
                    <a:pt x="534" y="87"/>
                    <a:pt x="300" y="33"/>
                    <a:pt x="0" y="0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109" y="695"/>
                    <a:pt x="181" y="1013"/>
                    <a:pt x="11" y="1533"/>
                  </a:cubicBezTo>
                  <a:lnTo>
                    <a:pt x="973" y="1505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94" name="Freeform 91"/>
            <p:cNvSpPr/>
            <p:nvPr/>
          </p:nvSpPr>
          <p:spPr>
            <a:xfrm>
              <a:off x="7158553" y="3255364"/>
              <a:ext cx="164020" cy="534733"/>
            </a:xfrm>
            <a:custGeom>
              <a:avLst/>
              <a:gdLst/>
              <a:ahLst/>
              <a:cxnLst/>
              <a:rect l="l" t="t" r="r" b="b"/>
              <a:pathLst>
                <a:path w="281" h="917">
                  <a:moveTo>
                    <a:pt x="0" y="0"/>
                  </a:moveTo>
                  <a:cubicBezTo>
                    <a:pt x="81" y="46"/>
                    <a:pt x="181" y="169"/>
                    <a:pt x="232" y="369"/>
                  </a:cubicBezTo>
                  <a:cubicBezTo>
                    <a:pt x="258" y="468"/>
                    <a:pt x="281" y="746"/>
                    <a:pt x="281" y="746"/>
                  </a:cubicBezTo>
                  <a:cubicBezTo>
                    <a:pt x="35" y="917"/>
                    <a:pt x="35" y="917"/>
                    <a:pt x="35" y="917"/>
                  </a:cubicBezTo>
                  <a:lnTo>
                    <a:pt x="0" y="0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95" name="Freeform 92"/>
            <p:cNvSpPr/>
            <p:nvPr/>
          </p:nvSpPr>
          <p:spPr>
            <a:xfrm>
              <a:off x="6759169" y="2688627"/>
              <a:ext cx="207740" cy="362141"/>
            </a:xfrm>
            <a:custGeom>
              <a:avLst/>
              <a:gdLst/>
              <a:ahLst/>
              <a:cxnLst/>
              <a:rect l="l" t="t" r="r" b="b"/>
              <a:pathLst>
                <a:path w="358" h="622">
                  <a:moveTo>
                    <a:pt x="186" y="537"/>
                  </a:moveTo>
                  <a:cubicBezTo>
                    <a:pt x="186" y="537"/>
                    <a:pt x="17" y="622"/>
                    <a:pt x="9" y="504"/>
                  </a:cubicBezTo>
                  <a:cubicBezTo>
                    <a:pt x="0" y="377"/>
                    <a:pt x="107" y="120"/>
                    <a:pt x="145" y="66"/>
                  </a:cubicBezTo>
                  <a:cubicBezTo>
                    <a:pt x="207" y="0"/>
                    <a:pt x="358" y="441"/>
                    <a:pt x="186" y="53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6" name="Freeform 93"/>
            <p:cNvSpPr/>
            <p:nvPr/>
          </p:nvSpPr>
          <p:spPr>
            <a:xfrm>
              <a:off x="6864611" y="2976282"/>
              <a:ext cx="74581" cy="225838"/>
            </a:xfrm>
            <a:custGeom>
              <a:avLst/>
              <a:gdLst/>
              <a:ahLst/>
              <a:cxnLst/>
              <a:rect l="l" t="t" r="r" b="b"/>
              <a:pathLst>
                <a:path w="70" h="212">
                  <a:moveTo>
                    <a:pt x="0" y="203"/>
                  </a:moveTo>
                  <a:lnTo>
                    <a:pt x="70" y="212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97" name="Freeform 94"/>
            <p:cNvSpPr/>
            <p:nvPr/>
          </p:nvSpPr>
          <p:spPr>
            <a:xfrm>
              <a:off x="6866706" y="2993332"/>
              <a:ext cx="72390" cy="112871"/>
            </a:xfrm>
            <a:custGeom>
              <a:avLst/>
              <a:gdLst/>
              <a:ahLst/>
              <a:cxnLst/>
              <a:rect l="l" t="t" r="r" b="b"/>
              <a:pathLst>
                <a:path w="124" h="193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98" name="Freeform 95"/>
            <p:cNvSpPr/>
            <p:nvPr/>
          </p:nvSpPr>
          <p:spPr>
            <a:xfrm>
              <a:off x="6819844" y="2684341"/>
              <a:ext cx="190691" cy="393097"/>
            </a:xfrm>
            <a:custGeom>
              <a:avLst/>
              <a:gdLst/>
              <a:ahLst/>
              <a:cxnLst/>
              <a:rect l="l" t="t" r="r" b="b"/>
              <a:pathLst>
                <a:path w="327" h="674">
                  <a:moveTo>
                    <a:pt x="242" y="642"/>
                  </a:moveTo>
                  <a:cubicBezTo>
                    <a:pt x="130" y="674"/>
                    <a:pt x="4" y="515"/>
                    <a:pt x="2" y="306"/>
                  </a:cubicBezTo>
                  <a:cubicBezTo>
                    <a:pt x="0" y="186"/>
                    <a:pt x="24" y="88"/>
                    <a:pt x="66" y="57"/>
                  </a:cubicBezTo>
                  <a:cubicBezTo>
                    <a:pt x="140" y="0"/>
                    <a:pt x="290" y="49"/>
                    <a:pt x="290" y="49"/>
                  </a:cubicBezTo>
                  <a:cubicBezTo>
                    <a:pt x="314" y="149"/>
                    <a:pt x="327" y="619"/>
                    <a:pt x="242" y="642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99" name="Freeform 96"/>
            <p:cNvSpPr/>
            <p:nvPr/>
          </p:nvSpPr>
          <p:spPr>
            <a:xfrm>
              <a:off x="6970052" y="2814357"/>
              <a:ext cx="33052" cy="28765"/>
            </a:xfrm>
            <a:custGeom>
              <a:avLst/>
              <a:gdLst/>
              <a:ahLst/>
              <a:cxnLst/>
              <a:rect l="l" t="t" r="r" b="b"/>
              <a:pathLst>
                <a:path w="58" h="49">
                  <a:moveTo>
                    <a:pt x="0" y="46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2" y="0"/>
                    <a:pt x="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0" name="AutoShape 97"/>
            <p:cNvSpPr/>
            <p:nvPr/>
          </p:nvSpPr>
          <p:spPr>
            <a:xfrm>
              <a:off x="6979673" y="2856933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101" name="Freeform 98"/>
            <p:cNvSpPr/>
            <p:nvPr/>
          </p:nvSpPr>
          <p:spPr>
            <a:xfrm>
              <a:off x="6885852" y="2814357"/>
              <a:ext cx="46863" cy="28765"/>
            </a:xfrm>
            <a:custGeom>
              <a:avLst/>
              <a:gdLst/>
              <a:ahLst/>
              <a:cxnLst/>
              <a:rect l="l" t="t" r="r" b="b"/>
              <a:pathLst>
                <a:path w="80" h="49">
                  <a:moveTo>
                    <a:pt x="80" y="46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77" y="0"/>
                    <a:pt x="8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2" name="AutoShape 99"/>
            <p:cNvSpPr/>
            <p:nvPr/>
          </p:nvSpPr>
          <p:spPr>
            <a:xfrm>
              <a:off x="6910426" y="2856933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103" name="Freeform 100"/>
            <p:cNvSpPr/>
            <p:nvPr/>
          </p:nvSpPr>
          <p:spPr>
            <a:xfrm>
              <a:off x="6948717" y="2843122"/>
              <a:ext cx="10668" cy="78867"/>
            </a:xfrm>
            <a:custGeom>
              <a:avLst/>
              <a:gdLst/>
              <a:ahLst/>
              <a:cxnLst/>
              <a:rect l="l" t="t" r="r" b="b"/>
              <a:pathLst>
                <a:path w="19" h="136">
                  <a:moveTo>
                    <a:pt x="17" y="0"/>
                  </a:moveTo>
                  <a:cubicBezTo>
                    <a:pt x="6" y="33"/>
                    <a:pt x="6" y="68"/>
                    <a:pt x="16" y="101"/>
                  </a:cubicBezTo>
                  <a:cubicBezTo>
                    <a:pt x="18" y="107"/>
                    <a:pt x="19" y="112"/>
                    <a:pt x="19" y="118"/>
                  </a:cubicBezTo>
                  <a:cubicBezTo>
                    <a:pt x="19" y="133"/>
                    <a:pt x="7" y="136"/>
                    <a:pt x="0" y="136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4" name="Freeform 101"/>
            <p:cNvSpPr/>
            <p:nvPr/>
          </p:nvSpPr>
          <p:spPr>
            <a:xfrm>
              <a:off x="6919951" y="2934753"/>
              <a:ext cx="38386" cy="28765"/>
            </a:xfrm>
            <a:custGeom>
              <a:avLst/>
              <a:gdLst/>
              <a:ahLst/>
              <a:cxnLst/>
              <a:rect l="l" t="t" r="r" b="b"/>
              <a:pathLst>
                <a:path w="66" h="49">
                  <a:moveTo>
                    <a:pt x="66" y="49"/>
                  </a:moveTo>
                  <a:cubicBezTo>
                    <a:pt x="37" y="46"/>
                    <a:pt x="11" y="2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5" name="Freeform 102"/>
            <p:cNvSpPr/>
            <p:nvPr/>
          </p:nvSpPr>
          <p:spPr>
            <a:xfrm>
              <a:off x="6797460" y="2818643"/>
              <a:ext cx="45815" cy="72390"/>
            </a:xfrm>
            <a:custGeom>
              <a:avLst/>
              <a:gdLst/>
              <a:ahLst/>
              <a:cxnLst/>
              <a:rect l="l" t="t" r="r" b="b"/>
              <a:pathLst>
                <a:path w="79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4" y="4"/>
                  </a:cubicBezTo>
                  <a:cubicBezTo>
                    <a:pt x="15" y="7"/>
                    <a:pt x="9" y="17"/>
                    <a:pt x="6" y="27"/>
                  </a:cubicBezTo>
                  <a:cubicBezTo>
                    <a:pt x="0" y="51"/>
                    <a:pt x="5" y="77"/>
                    <a:pt x="19" y="96"/>
                  </a:cubicBezTo>
                  <a:cubicBezTo>
                    <a:pt x="34" y="114"/>
                    <a:pt x="58" y="123"/>
                    <a:pt x="79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06" name="Freeform 103"/>
            <p:cNvSpPr/>
            <p:nvPr/>
          </p:nvSpPr>
          <p:spPr>
            <a:xfrm>
              <a:off x="6817748" y="2831407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9" y="58"/>
                  </a:moveTo>
                  <a:cubicBezTo>
                    <a:pt x="21" y="43"/>
                    <a:pt x="20" y="28"/>
                    <a:pt x="13" y="15"/>
                  </a:cubicBezTo>
                  <a:cubicBezTo>
                    <a:pt x="10" y="9"/>
                    <a:pt x="6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7" name="AutoShape 104"/>
            <p:cNvSpPr/>
            <p:nvPr/>
          </p:nvSpPr>
          <p:spPr>
            <a:xfrm>
              <a:off x="6897567" y="2881413"/>
              <a:ext cx="32004" cy="32004"/>
            </a:xfrm>
            <a:prstGeom prst="ellipse">
              <a:avLst/>
            </a:prstGeom>
            <a:solidFill>
              <a:srgbClr val="C95250">
                <a:alpha val="100000"/>
              </a:srgbClr>
            </a:solidFill>
          </p:spPr>
        </p:sp>
        <p:sp>
          <p:nvSpPr>
            <p:cNvPr id="300108" name="Freeform 105"/>
            <p:cNvSpPr/>
            <p:nvPr/>
          </p:nvSpPr>
          <p:spPr>
            <a:xfrm>
              <a:off x="6815557" y="2676911"/>
              <a:ext cx="182118" cy="180022"/>
            </a:xfrm>
            <a:custGeom>
              <a:avLst/>
              <a:gdLst/>
              <a:ahLst/>
              <a:cxnLst/>
              <a:rect l="l" t="t" r="r" b="b"/>
              <a:pathLst>
                <a:path w="313" h="308">
                  <a:moveTo>
                    <a:pt x="313" y="145"/>
                  </a:moveTo>
                  <a:cubicBezTo>
                    <a:pt x="242" y="246"/>
                    <a:pt x="123" y="305"/>
                    <a:pt x="0" y="308"/>
                  </a:cubicBezTo>
                  <a:cubicBezTo>
                    <a:pt x="0" y="308"/>
                    <a:pt x="0" y="119"/>
                    <a:pt x="61" y="71"/>
                  </a:cubicBezTo>
                  <a:cubicBezTo>
                    <a:pt x="153" y="0"/>
                    <a:pt x="282" y="26"/>
                    <a:pt x="297" y="61"/>
                  </a:cubicBezTo>
                  <a:cubicBezTo>
                    <a:pt x="313" y="97"/>
                    <a:pt x="313" y="145"/>
                    <a:pt x="313" y="14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9" name="Freeform 106"/>
            <p:cNvSpPr/>
            <p:nvPr/>
          </p:nvSpPr>
          <p:spPr>
            <a:xfrm>
              <a:off x="6991388" y="2735490"/>
              <a:ext cx="42577" cy="91630"/>
            </a:xfrm>
            <a:custGeom>
              <a:avLst/>
              <a:gdLst/>
              <a:ahLst/>
              <a:cxnLst/>
              <a:rect l="l" t="t" r="r" b="b"/>
              <a:pathLst>
                <a:path w="72" h="157">
                  <a:moveTo>
                    <a:pt x="12" y="157"/>
                  </a:moveTo>
                  <a:cubicBezTo>
                    <a:pt x="12" y="157"/>
                    <a:pt x="72" y="54"/>
                    <a:pt x="66" y="28"/>
                  </a:cubicBezTo>
                  <a:cubicBezTo>
                    <a:pt x="60" y="1"/>
                    <a:pt x="0" y="0"/>
                    <a:pt x="0" y="0"/>
                  </a:cubicBezTo>
                  <a:lnTo>
                    <a:pt x="12" y="15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10" name="Freeform 107"/>
            <p:cNvSpPr/>
            <p:nvPr/>
          </p:nvSpPr>
          <p:spPr>
            <a:xfrm>
              <a:off x="6672872" y="2631096"/>
              <a:ext cx="182118" cy="175736"/>
            </a:xfrm>
            <a:custGeom>
              <a:avLst/>
              <a:gdLst/>
              <a:ahLst/>
              <a:cxnLst/>
              <a:rect l="l" t="t" r="r" b="b"/>
              <a:pathLst>
                <a:path w="313" h="301">
                  <a:moveTo>
                    <a:pt x="6" y="150"/>
                  </a:moveTo>
                  <a:cubicBezTo>
                    <a:pt x="0" y="233"/>
                    <a:pt x="63" y="301"/>
                    <a:pt x="146" y="301"/>
                  </a:cubicBezTo>
                  <a:cubicBezTo>
                    <a:pt x="229" y="301"/>
                    <a:pt x="301" y="233"/>
                    <a:pt x="307" y="150"/>
                  </a:cubicBezTo>
                  <a:cubicBezTo>
                    <a:pt x="313" y="67"/>
                    <a:pt x="250" y="0"/>
                    <a:pt x="167" y="0"/>
                  </a:cubicBezTo>
                  <a:cubicBezTo>
                    <a:pt x="84" y="0"/>
                    <a:pt x="12" y="67"/>
                    <a:pt x="6" y="15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11" name="Freeform 108"/>
            <p:cNvSpPr/>
            <p:nvPr/>
          </p:nvSpPr>
          <p:spPr>
            <a:xfrm>
              <a:off x="6799555" y="3129634"/>
              <a:ext cx="210883" cy="197072"/>
            </a:xfrm>
            <a:custGeom>
              <a:avLst/>
              <a:gdLst/>
              <a:ahLst/>
              <a:cxnLst/>
              <a:rect l="l" t="t" r="r" b="b"/>
              <a:pathLst>
                <a:path w="363" h="338">
                  <a:moveTo>
                    <a:pt x="0" y="0"/>
                  </a:moveTo>
                  <a:cubicBezTo>
                    <a:pt x="0" y="0"/>
                    <a:pt x="206" y="338"/>
                    <a:pt x="363" y="101"/>
                  </a:cubicBezTo>
                  <a:cubicBezTo>
                    <a:pt x="243" y="49"/>
                    <a:pt x="102" y="17"/>
                    <a:pt x="0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2" name="Freeform 109"/>
            <p:cNvSpPr/>
            <p:nvPr/>
          </p:nvSpPr>
          <p:spPr>
            <a:xfrm>
              <a:off x="6981769" y="2880365"/>
              <a:ext cx="17050" cy="30861"/>
            </a:xfrm>
            <a:custGeom>
              <a:avLst/>
              <a:gdLst/>
              <a:ahLst/>
              <a:cxnLst/>
              <a:rect l="l" t="t" r="r" b="b"/>
              <a:pathLst>
                <a:path w="31" h="53">
                  <a:moveTo>
                    <a:pt x="24" y="0"/>
                  </a:moveTo>
                  <a:cubicBezTo>
                    <a:pt x="10" y="0"/>
                    <a:pt x="0" y="12"/>
                    <a:pt x="0" y="27"/>
                  </a:cubicBezTo>
                  <a:cubicBezTo>
                    <a:pt x="0" y="41"/>
                    <a:pt x="10" y="53"/>
                    <a:pt x="24" y="53"/>
                  </a:cubicBezTo>
                  <a:cubicBezTo>
                    <a:pt x="26" y="53"/>
                    <a:pt x="28" y="53"/>
                    <a:pt x="29" y="53"/>
                  </a:cubicBezTo>
                  <a:cubicBezTo>
                    <a:pt x="30" y="36"/>
                    <a:pt x="31" y="18"/>
                    <a:pt x="31" y="1"/>
                  </a:cubicBezTo>
                  <a:cubicBezTo>
                    <a:pt x="29" y="0"/>
                    <a:pt x="26" y="0"/>
                    <a:pt x="24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113" name="Freeform 110"/>
            <p:cNvSpPr/>
            <p:nvPr/>
          </p:nvSpPr>
          <p:spPr>
            <a:xfrm>
              <a:off x="6475800" y="3106203"/>
              <a:ext cx="376047" cy="736092"/>
            </a:xfrm>
            <a:custGeom>
              <a:avLst/>
              <a:gdLst/>
              <a:ahLst/>
              <a:cxnLst/>
              <a:rect l="l" t="t" r="r" b="b"/>
              <a:pathLst>
                <a:path w="645" h="1263">
                  <a:moveTo>
                    <a:pt x="327" y="7"/>
                  </a:moveTo>
                  <a:cubicBezTo>
                    <a:pt x="224" y="0"/>
                    <a:pt x="145" y="15"/>
                    <a:pt x="96" y="90"/>
                  </a:cubicBezTo>
                  <a:cubicBezTo>
                    <a:pt x="32" y="188"/>
                    <a:pt x="0" y="473"/>
                    <a:pt x="1" y="644"/>
                  </a:cubicBezTo>
                  <a:cubicBezTo>
                    <a:pt x="2" y="795"/>
                    <a:pt x="12" y="1081"/>
                    <a:pt x="82" y="1154"/>
                  </a:cubicBezTo>
                  <a:cubicBezTo>
                    <a:pt x="184" y="1263"/>
                    <a:pt x="300" y="1244"/>
                    <a:pt x="645" y="992"/>
                  </a:cubicBezTo>
                  <a:lnTo>
                    <a:pt x="327" y="7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114" name="Freeform 111"/>
            <p:cNvSpPr/>
            <p:nvPr/>
          </p:nvSpPr>
          <p:spPr>
            <a:xfrm>
              <a:off x="6990245" y="3544067"/>
              <a:ext cx="185356" cy="89440"/>
            </a:xfrm>
            <a:custGeom>
              <a:avLst/>
              <a:gdLst/>
              <a:ahLst/>
              <a:cxnLst/>
              <a:rect l="l" t="t" r="r" b="b"/>
              <a:pathLst>
                <a:path w="319" h="152">
                  <a:moveTo>
                    <a:pt x="0" y="45"/>
                  </a:moveTo>
                  <a:cubicBezTo>
                    <a:pt x="0" y="45"/>
                    <a:pt x="62" y="97"/>
                    <a:pt x="111" y="112"/>
                  </a:cubicBezTo>
                  <a:cubicBezTo>
                    <a:pt x="147" y="123"/>
                    <a:pt x="276" y="152"/>
                    <a:pt x="288" y="151"/>
                  </a:cubicBezTo>
                  <a:cubicBezTo>
                    <a:pt x="314" y="150"/>
                    <a:pt x="319" y="134"/>
                    <a:pt x="312" y="129"/>
                  </a:cubicBezTo>
                  <a:cubicBezTo>
                    <a:pt x="286" y="113"/>
                    <a:pt x="189" y="81"/>
                    <a:pt x="183" y="72"/>
                  </a:cubicBezTo>
                  <a:cubicBezTo>
                    <a:pt x="177" y="64"/>
                    <a:pt x="160" y="8"/>
                    <a:pt x="123" y="4"/>
                  </a:cubicBezTo>
                  <a:cubicBezTo>
                    <a:pt x="85" y="0"/>
                    <a:pt x="0" y="45"/>
                    <a:pt x="0" y="45"/>
                  </a:cubicBez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115" name="Freeform 112"/>
            <p:cNvSpPr/>
            <p:nvPr/>
          </p:nvSpPr>
          <p:spPr>
            <a:xfrm>
              <a:off x="6733547" y="3511015"/>
              <a:ext cx="483584" cy="215170"/>
            </a:xfrm>
            <a:custGeom>
              <a:avLst/>
              <a:gdLst/>
              <a:ahLst/>
              <a:cxnLst/>
              <a:rect l="l" t="t" r="r" b="b"/>
              <a:pathLst>
                <a:path w="830" h="369">
                  <a:moveTo>
                    <a:pt x="0" y="147"/>
                  </a:moveTo>
                  <a:cubicBezTo>
                    <a:pt x="0" y="147"/>
                    <a:pt x="396" y="0"/>
                    <a:pt x="448" y="0"/>
                  </a:cubicBezTo>
                  <a:cubicBezTo>
                    <a:pt x="549" y="0"/>
                    <a:pt x="740" y="63"/>
                    <a:pt x="774" y="92"/>
                  </a:cubicBezTo>
                  <a:cubicBezTo>
                    <a:pt x="795" y="110"/>
                    <a:pt x="823" y="161"/>
                    <a:pt x="829" y="182"/>
                  </a:cubicBezTo>
                  <a:cubicBezTo>
                    <a:pt x="830" y="186"/>
                    <a:pt x="818" y="196"/>
                    <a:pt x="802" y="181"/>
                  </a:cubicBezTo>
                  <a:cubicBezTo>
                    <a:pt x="793" y="173"/>
                    <a:pt x="777" y="150"/>
                    <a:pt x="766" y="137"/>
                  </a:cubicBezTo>
                  <a:cubicBezTo>
                    <a:pt x="756" y="125"/>
                    <a:pt x="738" y="111"/>
                    <a:pt x="729" y="105"/>
                  </a:cubicBezTo>
                  <a:cubicBezTo>
                    <a:pt x="728" y="104"/>
                    <a:pt x="726" y="105"/>
                    <a:pt x="727" y="107"/>
                  </a:cubicBezTo>
                  <a:cubicBezTo>
                    <a:pt x="732" y="117"/>
                    <a:pt x="742" y="142"/>
                    <a:pt x="750" y="161"/>
                  </a:cubicBezTo>
                  <a:cubicBezTo>
                    <a:pt x="759" y="184"/>
                    <a:pt x="770" y="211"/>
                    <a:pt x="773" y="226"/>
                  </a:cubicBezTo>
                  <a:cubicBezTo>
                    <a:pt x="774" y="233"/>
                    <a:pt x="759" y="240"/>
                    <a:pt x="746" y="221"/>
                  </a:cubicBezTo>
                  <a:cubicBezTo>
                    <a:pt x="734" y="203"/>
                    <a:pt x="696" y="128"/>
                    <a:pt x="672" y="111"/>
                  </a:cubicBezTo>
                  <a:cubicBezTo>
                    <a:pt x="662" y="104"/>
                    <a:pt x="654" y="99"/>
                    <a:pt x="649" y="97"/>
                  </a:cubicBezTo>
                  <a:cubicBezTo>
                    <a:pt x="648" y="96"/>
                    <a:pt x="647" y="98"/>
                    <a:pt x="647" y="99"/>
                  </a:cubicBezTo>
                  <a:cubicBezTo>
                    <a:pt x="653" y="117"/>
                    <a:pt x="683" y="202"/>
                    <a:pt x="690" y="233"/>
                  </a:cubicBezTo>
                  <a:cubicBezTo>
                    <a:pt x="691" y="237"/>
                    <a:pt x="678" y="251"/>
                    <a:pt x="664" y="234"/>
                  </a:cubicBezTo>
                  <a:cubicBezTo>
                    <a:pt x="650" y="218"/>
                    <a:pt x="610" y="120"/>
                    <a:pt x="592" y="112"/>
                  </a:cubicBezTo>
                  <a:cubicBezTo>
                    <a:pt x="575" y="105"/>
                    <a:pt x="448" y="127"/>
                    <a:pt x="445" y="128"/>
                  </a:cubicBezTo>
                  <a:cubicBezTo>
                    <a:pt x="441" y="130"/>
                    <a:pt x="108" y="369"/>
                    <a:pt x="108" y="369"/>
                  </a:cubicBezTo>
                  <a:lnTo>
                    <a:pt x="0" y="14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6" name="Freeform 113"/>
            <p:cNvSpPr/>
            <p:nvPr/>
          </p:nvSpPr>
          <p:spPr>
            <a:xfrm>
              <a:off x="7111689" y="3229837"/>
              <a:ext cx="704088" cy="425005"/>
            </a:xfrm>
            <a:custGeom>
              <a:avLst/>
              <a:gdLst/>
              <a:ahLst/>
              <a:cxnLst/>
              <a:rect l="l" t="t" r="r" b="b"/>
              <a:pathLst>
                <a:path w="1210" h="730">
                  <a:moveTo>
                    <a:pt x="1210" y="0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275" y="0"/>
                    <a:pt x="243" y="23"/>
                    <a:pt x="231" y="57"/>
                  </a:cubicBezTo>
                  <a:cubicBezTo>
                    <a:pt x="0" y="730"/>
                    <a:pt x="0" y="730"/>
                    <a:pt x="0" y="730"/>
                  </a:cubicBezTo>
                  <a:cubicBezTo>
                    <a:pt x="898" y="730"/>
                    <a:pt x="898" y="730"/>
                    <a:pt x="898" y="730"/>
                  </a:cubicBezTo>
                  <a:cubicBezTo>
                    <a:pt x="934" y="730"/>
                    <a:pt x="966" y="707"/>
                    <a:pt x="978" y="673"/>
                  </a:cubicBezTo>
                  <a:lnTo>
                    <a:pt x="1210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117" name="Freeform 114"/>
            <p:cNvSpPr/>
            <p:nvPr/>
          </p:nvSpPr>
          <p:spPr>
            <a:xfrm>
              <a:off x="6878422" y="3632459"/>
              <a:ext cx="685990" cy="22384"/>
            </a:xfrm>
            <a:custGeom>
              <a:avLst/>
              <a:gdLst/>
              <a:ahLst/>
              <a:cxnLst/>
              <a:rect l="l" t="t" r="r" b="b"/>
              <a:pathLst>
                <a:path w="1177" h="39">
                  <a:moveTo>
                    <a:pt x="1177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77" y="39"/>
                    <a:pt x="1177" y="39"/>
                    <a:pt x="1177" y="39"/>
                  </a:cubicBezTo>
                  <a:lnTo>
                    <a:pt x="1177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118" name="Freeform 115"/>
            <p:cNvSpPr/>
            <p:nvPr/>
          </p:nvSpPr>
          <p:spPr>
            <a:xfrm>
              <a:off x="7195890" y="3655891"/>
              <a:ext cx="219456" cy="209836"/>
            </a:xfrm>
            <a:custGeom>
              <a:avLst/>
              <a:gdLst/>
              <a:ahLst/>
              <a:cxnLst/>
              <a:rect l="l" t="t" r="r" b="b"/>
              <a:pathLst>
                <a:path w="376" h="361">
                  <a:moveTo>
                    <a:pt x="78" y="91"/>
                  </a:moveTo>
                  <a:cubicBezTo>
                    <a:pt x="19" y="143"/>
                    <a:pt x="0" y="323"/>
                    <a:pt x="84" y="342"/>
                  </a:cubicBezTo>
                  <a:cubicBezTo>
                    <a:pt x="164" y="361"/>
                    <a:pt x="342" y="156"/>
                    <a:pt x="376" y="111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94" y="14"/>
                    <a:pt x="115" y="59"/>
                    <a:pt x="78" y="91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9" name="Freeform 116"/>
            <p:cNvSpPr/>
            <p:nvPr/>
          </p:nvSpPr>
          <p:spPr>
            <a:xfrm>
              <a:off x="7358863" y="3524826"/>
              <a:ext cx="220504" cy="196024"/>
            </a:xfrm>
            <a:custGeom>
              <a:avLst/>
              <a:gdLst/>
              <a:ahLst/>
              <a:cxnLst/>
              <a:rect l="l" t="t" r="r" b="b"/>
              <a:pathLst>
                <a:path w="378" h="335">
                  <a:moveTo>
                    <a:pt x="97" y="335"/>
                  </a:moveTo>
                  <a:cubicBezTo>
                    <a:pt x="97" y="335"/>
                    <a:pt x="198" y="323"/>
                    <a:pt x="228" y="315"/>
                  </a:cubicBezTo>
                  <a:cubicBezTo>
                    <a:pt x="281" y="303"/>
                    <a:pt x="347" y="149"/>
                    <a:pt x="378" y="28"/>
                  </a:cubicBezTo>
                  <a:cubicBezTo>
                    <a:pt x="378" y="28"/>
                    <a:pt x="355" y="18"/>
                    <a:pt x="346" y="39"/>
                  </a:cubicBezTo>
                  <a:cubicBezTo>
                    <a:pt x="338" y="58"/>
                    <a:pt x="291" y="131"/>
                    <a:pt x="291" y="131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4" y="10"/>
                    <a:pt x="311" y="0"/>
                    <a:pt x="298" y="21"/>
                  </a:cubicBezTo>
                  <a:cubicBezTo>
                    <a:pt x="286" y="42"/>
                    <a:pt x="224" y="174"/>
                    <a:pt x="176" y="221"/>
                  </a:cubicBezTo>
                  <a:cubicBezTo>
                    <a:pt x="202" y="167"/>
                    <a:pt x="242" y="88"/>
                    <a:pt x="257" y="37"/>
                  </a:cubicBezTo>
                  <a:cubicBezTo>
                    <a:pt x="257" y="37"/>
                    <a:pt x="237" y="21"/>
                    <a:pt x="223" y="45"/>
                  </a:cubicBezTo>
                  <a:cubicBezTo>
                    <a:pt x="201" y="81"/>
                    <a:pt x="137" y="213"/>
                    <a:pt x="116" y="214"/>
                  </a:cubicBezTo>
                  <a:cubicBezTo>
                    <a:pt x="101" y="215"/>
                    <a:pt x="46" y="220"/>
                    <a:pt x="46" y="220"/>
                  </a:cubicBezTo>
                  <a:cubicBezTo>
                    <a:pt x="0" y="224"/>
                    <a:pt x="0" y="224"/>
                    <a:pt x="0" y="224"/>
                  </a:cubicBezTo>
                  <a:lnTo>
                    <a:pt x="97" y="33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20" name="Freeform 117"/>
            <p:cNvSpPr/>
            <p:nvPr/>
          </p:nvSpPr>
          <p:spPr>
            <a:xfrm>
              <a:off x="7353529" y="3671892"/>
              <a:ext cx="174689" cy="118205"/>
            </a:xfrm>
            <a:custGeom>
              <a:avLst/>
              <a:gdLst/>
              <a:ahLst/>
              <a:cxnLst/>
              <a:rect l="l" t="t" r="r" b="b"/>
              <a:pathLst>
                <a:path w="300" h="202">
                  <a:moveTo>
                    <a:pt x="300" y="0"/>
                  </a:moveTo>
                  <a:cubicBezTo>
                    <a:pt x="279" y="35"/>
                    <a:pt x="258" y="59"/>
                    <a:pt x="238" y="63"/>
                  </a:cubicBezTo>
                  <a:cubicBezTo>
                    <a:pt x="215" y="69"/>
                    <a:pt x="151" y="77"/>
                    <a:pt x="122" y="81"/>
                  </a:cubicBezTo>
                  <a:cubicBezTo>
                    <a:pt x="112" y="82"/>
                    <a:pt x="104" y="87"/>
                    <a:pt x="97" y="94"/>
                  </a:cubicBezTo>
                  <a:cubicBezTo>
                    <a:pt x="74" y="120"/>
                    <a:pt x="17" y="185"/>
                    <a:pt x="0" y="202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21" name="Freeform 118"/>
            <p:cNvSpPr/>
            <p:nvPr/>
          </p:nvSpPr>
          <p:spPr>
            <a:xfrm>
              <a:off x="5841911" y="5484881"/>
              <a:ext cx="823436" cy="92678"/>
            </a:xfrm>
            <a:custGeom>
              <a:avLst/>
              <a:gdLst/>
              <a:ahLst/>
              <a:cxnLst/>
              <a:rect l="l" t="t" r="r" b="b"/>
              <a:pathLst>
                <a:path w="1414" h="159">
                  <a:moveTo>
                    <a:pt x="0" y="0"/>
                  </a:moveTo>
                  <a:cubicBezTo>
                    <a:pt x="118" y="0"/>
                    <a:pt x="118" y="159"/>
                    <a:pt x="236" y="159"/>
                  </a:cubicBezTo>
                  <a:cubicBezTo>
                    <a:pt x="354" y="159"/>
                    <a:pt x="354" y="0"/>
                    <a:pt x="472" y="0"/>
                  </a:cubicBezTo>
                  <a:cubicBezTo>
                    <a:pt x="590" y="0"/>
                    <a:pt x="590" y="159"/>
                    <a:pt x="707" y="159"/>
                  </a:cubicBezTo>
                  <a:cubicBezTo>
                    <a:pt x="825" y="159"/>
                    <a:pt x="825" y="0"/>
                    <a:pt x="943" y="0"/>
                  </a:cubicBezTo>
                  <a:cubicBezTo>
                    <a:pt x="1061" y="0"/>
                    <a:pt x="1061" y="159"/>
                    <a:pt x="1179" y="159"/>
                  </a:cubicBezTo>
                  <a:cubicBezTo>
                    <a:pt x="1297" y="159"/>
                    <a:pt x="1297" y="0"/>
                    <a:pt x="1414" y="0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cxnSp>
          <p:nvCxnSpPr>
            <p:cNvPr id="119" name="Connector 119"/>
            <p:cNvCxnSpPr/>
            <p:nvPr/>
          </p:nvCxnSpPr>
          <p:spPr>
            <a:xfrm>
              <a:off x="9946353" y="4034056"/>
              <a:ext cx="340880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0" name="Connector 120"/>
            <p:cNvCxnSpPr/>
            <p:nvPr/>
          </p:nvCxnSpPr>
          <p:spPr>
            <a:xfrm>
              <a:off x="5789745" y="6077208"/>
              <a:ext cx="1917451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1" name="Connector 121"/>
            <p:cNvCxnSpPr/>
            <p:nvPr/>
          </p:nvCxnSpPr>
          <p:spPr>
            <a:xfrm>
              <a:off x="9805741" y="6077208"/>
              <a:ext cx="7382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2" name="Connector 122"/>
            <p:cNvCxnSpPr/>
            <p:nvPr/>
          </p:nvCxnSpPr>
          <p:spPr>
            <a:xfrm>
              <a:off x="7781763" y="6077208"/>
              <a:ext cx="186205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</p:grpSp>
      <p:sp>
        <p:nvSpPr>
          <p:cNvPr id="300127" name="AutoShape 123"/>
          <p:cNvSpPr/>
          <p:nvPr/>
        </p:nvSpPr>
        <p:spPr>
          <a:xfrm>
            <a:off x="624552" y="2989506"/>
            <a:ext cx="5283227" cy="735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defRPr/>
            </a:pPr>
            <a:endParaRPr lang="en-US" sz="1100"/>
          </a:p>
        </p:txBody>
      </p:sp>
      <p:sp>
        <p:nvSpPr>
          <p:cNvPr id="300134" name="AutoShape 124"/>
          <p:cNvSpPr/>
          <p:nvPr/>
        </p:nvSpPr>
        <p:spPr>
          <a:xfrm>
            <a:off x="624552" y="3352192"/>
            <a:ext cx="4322792" cy="4514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dist">
              <a:defRPr/>
            </a:pPr>
            <a:endParaRPr lang="en-US" sz="1100"/>
          </a:p>
        </p:txBody>
      </p:sp>
      <p:sp>
        <p:nvSpPr>
          <p:cNvPr id="125" name="TextBox 125"/>
          <p:cNvSpPr txBox="1"/>
          <p:nvPr/>
        </p:nvSpPr>
        <p:spPr>
          <a:xfrm>
            <a:off x="879602" y="1470522"/>
            <a:ext cx="1373505" cy="6248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2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814070" y="2095362"/>
            <a:ext cx="5502785" cy="25228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展望与期望</a:t>
            </a:r>
          </a:p>
        </p:txBody>
      </p:sp>
      <p:sp>
        <p:nvSpPr>
          <p:cNvPr id="127" name="AutoShape 127"/>
          <p:cNvSpPr/>
          <p:nvPr/>
        </p:nvSpPr>
        <p:spPr>
          <a:xfrm>
            <a:off x="474133" y="260731"/>
            <a:ext cx="661925" cy="661925"/>
          </a:xfrm>
          <a:prstGeom prst="ellipse">
            <a:avLst/>
          </a:prstGeom>
          <a:solidFill>
            <a:srgbClr val="F35060">
              <a:alpha val="100000"/>
            </a:srgbClr>
          </a:solid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rcRect/>
          <a:stretch>
            <a:fillRect/>
          </a:stretch>
        </p:blipFill>
        <p:spPr>
          <a:xfrm>
            <a:off x="4070039" y="1545914"/>
            <a:ext cx="3861422" cy="3861422"/>
          </a:xfrm>
          <a:prstGeom prst="diamond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培训成果愿景</a:t>
            </a:r>
          </a:p>
        </p:txBody>
      </p:sp>
      <p:sp>
        <p:nvSpPr>
          <p:cNvPr id="4" name="TextBox 4"/>
          <p:cNvSpPr txBox="1"/>
          <p:nvPr>
            <p:custDataLst>
              <p:tags r:id="rId2"/>
            </p:custDataLst>
          </p:nvPr>
        </p:nvSpPr>
        <p:spPr>
          <a:xfrm>
            <a:off x="216800" y="2101906"/>
            <a:ext cx="3905833" cy="126246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通过系统的课程和实践训练，帮助学员掌握市场分析、商业模式设计、团队管理等核心技能，为未来</a:t>
            </a: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全面进入一个行业</a:t>
            </a: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打下坚实基础。</a:t>
            </a:r>
          </a:p>
        </p:txBody>
      </p:sp>
      <p:sp>
        <p:nvSpPr>
          <p:cNvPr id="5" name="TextBox 5"/>
          <p:cNvSpPr txBox="1"/>
          <p:nvPr>
            <p:custDataLst>
              <p:tags r:id="rId3"/>
            </p:custDataLst>
          </p:nvPr>
        </p:nvSpPr>
        <p:spPr>
          <a:xfrm>
            <a:off x="216800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</a:t>
            </a:r>
            <a:r>
              <a:rPr lang="zh-CN" alt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行业</a:t>
            </a: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能力</a:t>
            </a:r>
          </a:p>
        </p:txBody>
      </p:sp>
      <p:sp>
        <p:nvSpPr>
          <p:cNvPr id="6" name="TextBox 6"/>
          <p:cNvSpPr txBox="1"/>
          <p:nvPr>
            <p:custDataLst>
              <p:tags r:id="rId4"/>
            </p:custDataLst>
          </p:nvPr>
        </p:nvSpPr>
        <p:spPr>
          <a:xfrm>
            <a:off x="7988535" y="2168441"/>
            <a:ext cx="3905833" cy="112939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培训将结合内地就业市场需求，提供职业规划、简历优化、面试技巧等指导，增强学员在就业市场中的竞争力。</a:t>
            </a:r>
          </a:p>
        </p:txBody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7988535" y="5135789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通过培训促进西藏与内地学员之间的交流与合作，增进民族团结，共同为国家的繁荣发展贡献力量。</a:t>
            </a:r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7988535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促进就业竞争力</a:t>
            </a: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156774" y="5164364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期望学员学成后能够将先进理念和技术带回西藏，带动当地产业升级和经济发展，促进区域经济均衡发展。</a:t>
            </a:r>
          </a:p>
        </p:txBody>
      </p:sp>
      <p:sp>
        <p:nvSpPr>
          <p:cNvPr id="10" name="TextBox 10"/>
          <p:cNvSpPr txBox="1"/>
          <p:nvPr>
            <p:custDataLst>
              <p:tags r:id="rId8"/>
            </p:custDataLst>
          </p:nvPr>
        </p:nvSpPr>
        <p:spPr>
          <a:xfrm>
            <a:off x="177362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推动区域经济发展</a:t>
            </a:r>
          </a:p>
        </p:txBody>
      </p:sp>
      <p:sp>
        <p:nvSpPr>
          <p:cNvPr id="11" name="AutoShape 11"/>
          <p:cNvSpPr/>
          <p:nvPr>
            <p:custDataLst>
              <p:tags r:id="rId9"/>
            </p:custDataLst>
          </p:nvPr>
        </p:nvSpPr>
        <p:spPr>
          <a:xfrm>
            <a:off x="436435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>
            <p:custDataLst>
              <p:tags r:id="rId10"/>
            </p:custDataLst>
          </p:nvPr>
        </p:nvSpPr>
        <p:spPr>
          <a:xfrm>
            <a:off x="417015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</p:sp>
      <p:sp>
        <p:nvSpPr>
          <p:cNvPr id="13" name="AutoShape 13"/>
          <p:cNvSpPr/>
          <p:nvPr>
            <p:custDataLst>
              <p:tags r:id="rId11"/>
            </p:custDataLst>
          </p:nvPr>
        </p:nvSpPr>
        <p:spPr>
          <a:xfrm>
            <a:off x="717890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>
            <p:custDataLst>
              <p:tags r:id="rId12"/>
            </p:custDataLst>
          </p:nvPr>
        </p:nvSpPr>
        <p:spPr>
          <a:xfrm>
            <a:off x="698470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</p:sp>
      <p:sp>
        <p:nvSpPr>
          <p:cNvPr id="15" name="AutoShape 15"/>
          <p:cNvSpPr/>
          <p:nvPr>
            <p:custDataLst>
              <p:tags r:id="rId13"/>
            </p:custDataLst>
          </p:nvPr>
        </p:nvSpPr>
        <p:spPr>
          <a:xfrm>
            <a:off x="713947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6" name="TextBox 16"/>
          <p:cNvSpPr txBox="1"/>
          <p:nvPr>
            <p:custDataLst>
              <p:tags r:id="rId14"/>
            </p:custDataLst>
          </p:nvPr>
        </p:nvSpPr>
        <p:spPr>
          <a:xfrm>
            <a:off x="694526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</a:p>
        </p:txBody>
      </p:sp>
      <p:sp>
        <p:nvSpPr>
          <p:cNvPr id="17" name="AutoShape 17"/>
          <p:cNvSpPr/>
          <p:nvPr>
            <p:custDataLst>
              <p:tags r:id="rId15"/>
            </p:custDataLst>
          </p:nvPr>
        </p:nvSpPr>
        <p:spPr>
          <a:xfrm>
            <a:off x="432492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8" name="TextBox 18"/>
          <p:cNvSpPr txBox="1"/>
          <p:nvPr>
            <p:custDataLst>
              <p:tags r:id="rId16"/>
            </p:custDataLst>
          </p:nvPr>
        </p:nvSpPr>
        <p:spPr>
          <a:xfrm>
            <a:off x="413071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</p:sp>
      <p:sp>
        <p:nvSpPr>
          <p:cNvPr id="19" name="TextBox 19"/>
          <p:cNvSpPr txBox="1"/>
          <p:nvPr>
            <p:custDataLst>
              <p:tags r:id="rId17"/>
            </p:custDataLst>
          </p:nvPr>
        </p:nvSpPr>
        <p:spPr>
          <a:xfrm>
            <a:off x="7988535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加强民族团结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学员学习目标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掌握创业</a:t>
            </a:r>
            <a:r>
              <a:rPr lang="zh-CN" altLang="en-US" sz="2325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就业</a:t>
            </a:r>
            <a:r>
              <a:rPr lang="en-US" sz="2325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</a:t>
            </a:r>
            <a:endParaRPr lang="en-US" sz="1100" dirty="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学员需全面学习理论</a:t>
            </a:r>
            <a:r>
              <a:rPr lang="zh-CN" altLang="en-US" sz="135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</a:t>
            </a:r>
            <a:r>
              <a:rPr lang="en-US" sz="135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，</a:t>
            </a:r>
            <a:r>
              <a:rPr lang="en-US" sz="135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包括市场调研、产品开发</a:t>
            </a:r>
            <a:r>
              <a:rPr lang="en-US" sz="135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、</a:t>
            </a:r>
            <a:r>
              <a:rPr lang="zh-CN" altLang="en-US" sz="135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各项知识</a:t>
            </a:r>
            <a:r>
              <a:rPr lang="en-US" sz="135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等，为未来创业或就业做好知识储备</a:t>
            </a:r>
            <a:r>
              <a:rPr lang="en-US" sz="135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拓展人脉资源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学员应积极与导师、企业家及其他学员建立联系，构建广泛的人脉网络，为未来的职业发展创造更多机会。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提升实践能力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通过模拟创业项目、企业参访等实践活动，学员应能够将理论知识转化为实际操作能力，提升解决实际问题的能力。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126" name="AutoShape 2"/>
          <p:cNvSpPr/>
          <p:nvPr/>
        </p:nvSpPr>
        <p:spPr>
          <a:xfrm>
            <a:off x="0" y="5987626"/>
            <a:ext cx="12192000" cy="870373"/>
          </a:xfrm>
          <a:prstGeom prst="rect">
            <a:avLst/>
          </a:prstGeom>
          <a:solidFill>
            <a:srgbClr val="E7B193">
              <a:alpha val="100000"/>
            </a:srgbClr>
          </a:solidFill>
        </p:spPr>
      </p:sp>
      <p:grpSp>
        <p:nvGrpSpPr>
          <p:cNvPr id="2000005" name="Group 3"/>
          <p:cNvGrpSpPr/>
          <p:nvPr/>
        </p:nvGrpSpPr>
        <p:grpSpPr>
          <a:xfrm>
            <a:off x="6536338" y="2087267"/>
            <a:ext cx="4754214" cy="3446145"/>
            <a:chOff x="6536338" y="2087267"/>
            <a:chExt cx="4754214" cy="3446145"/>
          </a:xfrm>
        </p:grpSpPr>
        <p:sp>
          <p:nvSpPr>
            <p:cNvPr id="2000007" name="Freeform 4"/>
            <p:cNvSpPr/>
            <p:nvPr/>
          </p:nvSpPr>
          <p:spPr>
            <a:xfrm>
              <a:off x="9695846" y="2573042"/>
              <a:ext cx="864965" cy="281273"/>
            </a:xfrm>
            <a:custGeom>
              <a:avLst/>
              <a:gdLst/>
              <a:ahLst/>
              <a:cxnLst/>
              <a:rect l="l" t="t" r="r" b="b"/>
              <a:pathLst>
                <a:path w="1485" h="482">
                  <a:moveTo>
                    <a:pt x="1485" y="482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0" y="482"/>
                    <a:pt x="19" y="391"/>
                    <a:pt x="86" y="367"/>
                  </a:cubicBezTo>
                  <a:cubicBezTo>
                    <a:pt x="162" y="338"/>
                    <a:pt x="265" y="428"/>
                    <a:pt x="323" y="431"/>
                  </a:cubicBezTo>
                  <a:cubicBezTo>
                    <a:pt x="375" y="434"/>
                    <a:pt x="436" y="391"/>
                    <a:pt x="461" y="369"/>
                  </a:cubicBezTo>
                  <a:cubicBezTo>
                    <a:pt x="519" y="316"/>
                    <a:pt x="577" y="251"/>
                    <a:pt x="651" y="172"/>
                  </a:cubicBezTo>
                  <a:cubicBezTo>
                    <a:pt x="770" y="45"/>
                    <a:pt x="872" y="0"/>
                    <a:pt x="926" y="130"/>
                  </a:cubicBezTo>
                  <a:cubicBezTo>
                    <a:pt x="1013" y="337"/>
                    <a:pt x="1011" y="421"/>
                    <a:pt x="1141" y="412"/>
                  </a:cubicBezTo>
                  <a:cubicBezTo>
                    <a:pt x="1256" y="405"/>
                    <a:pt x="1352" y="350"/>
                    <a:pt x="1410" y="367"/>
                  </a:cubicBezTo>
                  <a:cubicBezTo>
                    <a:pt x="1469" y="384"/>
                    <a:pt x="1485" y="482"/>
                    <a:pt x="1485" y="48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2000008" name="Freeform 5"/>
            <p:cNvSpPr/>
            <p:nvPr/>
          </p:nvSpPr>
          <p:spPr>
            <a:xfrm>
              <a:off x="8481504" y="3458295"/>
              <a:ext cx="1032224" cy="1032224"/>
            </a:xfrm>
            <a:custGeom>
              <a:avLst/>
              <a:gdLst/>
              <a:ahLst/>
              <a:cxnLst/>
              <a:rect l="l" t="t" r="r" b="b"/>
              <a:pathLst>
                <a:path w="1771" h="1771">
                  <a:moveTo>
                    <a:pt x="1518" y="623"/>
                  </a:moveTo>
                  <a:cubicBezTo>
                    <a:pt x="1478" y="525"/>
                    <a:pt x="1510" y="416"/>
                    <a:pt x="1590" y="353"/>
                  </a:cubicBezTo>
                  <a:cubicBezTo>
                    <a:pt x="1540" y="288"/>
                    <a:pt x="1482" y="230"/>
                    <a:pt x="1418" y="182"/>
                  </a:cubicBezTo>
                  <a:cubicBezTo>
                    <a:pt x="1356" y="261"/>
                    <a:pt x="1246" y="294"/>
                    <a:pt x="1148" y="253"/>
                  </a:cubicBezTo>
                  <a:cubicBezTo>
                    <a:pt x="1050" y="212"/>
                    <a:pt x="995" y="112"/>
                    <a:pt x="1007" y="12"/>
                  </a:cubicBezTo>
                  <a:cubicBezTo>
                    <a:pt x="928" y="0"/>
                    <a:pt x="846" y="0"/>
                    <a:pt x="764" y="11"/>
                  </a:cubicBezTo>
                  <a:cubicBezTo>
                    <a:pt x="777" y="112"/>
                    <a:pt x="722" y="212"/>
                    <a:pt x="624" y="253"/>
                  </a:cubicBezTo>
                  <a:cubicBezTo>
                    <a:pt x="526" y="294"/>
                    <a:pt x="416" y="261"/>
                    <a:pt x="354" y="181"/>
                  </a:cubicBezTo>
                  <a:cubicBezTo>
                    <a:pt x="288" y="231"/>
                    <a:pt x="230" y="289"/>
                    <a:pt x="182" y="353"/>
                  </a:cubicBezTo>
                  <a:cubicBezTo>
                    <a:pt x="262" y="416"/>
                    <a:pt x="294" y="525"/>
                    <a:pt x="253" y="623"/>
                  </a:cubicBezTo>
                  <a:cubicBezTo>
                    <a:pt x="213" y="721"/>
                    <a:pt x="112" y="776"/>
                    <a:pt x="12" y="764"/>
                  </a:cubicBezTo>
                  <a:cubicBezTo>
                    <a:pt x="1" y="844"/>
                    <a:pt x="0" y="925"/>
                    <a:pt x="12" y="1007"/>
                  </a:cubicBezTo>
                  <a:cubicBezTo>
                    <a:pt x="112" y="994"/>
                    <a:pt x="213" y="1049"/>
                    <a:pt x="253" y="1147"/>
                  </a:cubicBezTo>
                  <a:cubicBezTo>
                    <a:pt x="294" y="1246"/>
                    <a:pt x="262" y="1355"/>
                    <a:pt x="182" y="1418"/>
                  </a:cubicBezTo>
                  <a:cubicBezTo>
                    <a:pt x="231" y="1483"/>
                    <a:pt x="290" y="1541"/>
                    <a:pt x="354" y="1589"/>
                  </a:cubicBezTo>
                  <a:cubicBezTo>
                    <a:pt x="416" y="1510"/>
                    <a:pt x="526" y="1477"/>
                    <a:pt x="624" y="1518"/>
                  </a:cubicBezTo>
                  <a:cubicBezTo>
                    <a:pt x="722" y="1559"/>
                    <a:pt x="777" y="1659"/>
                    <a:pt x="764" y="1759"/>
                  </a:cubicBezTo>
                  <a:cubicBezTo>
                    <a:pt x="844" y="1770"/>
                    <a:pt x="926" y="1771"/>
                    <a:pt x="1007" y="1760"/>
                  </a:cubicBezTo>
                  <a:cubicBezTo>
                    <a:pt x="995" y="1659"/>
                    <a:pt x="1050" y="1559"/>
                    <a:pt x="1148" y="1518"/>
                  </a:cubicBezTo>
                  <a:cubicBezTo>
                    <a:pt x="1246" y="1477"/>
                    <a:pt x="1356" y="1510"/>
                    <a:pt x="1418" y="1589"/>
                  </a:cubicBezTo>
                  <a:cubicBezTo>
                    <a:pt x="1484" y="1540"/>
                    <a:pt x="1541" y="1482"/>
                    <a:pt x="1590" y="1417"/>
                  </a:cubicBezTo>
                  <a:cubicBezTo>
                    <a:pt x="1510" y="1355"/>
                    <a:pt x="1478" y="1245"/>
                    <a:pt x="1518" y="1147"/>
                  </a:cubicBezTo>
                  <a:cubicBezTo>
                    <a:pt x="1559" y="1049"/>
                    <a:pt x="1659" y="995"/>
                    <a:pt x="1760" y="1007"/>
                  </a:cubicBezTo>
                  <a:cubicBezTo>
                    <a:pt x="1771" y="927"/>
                    <a:pt x="1771" y="846"/>
                    <a:pt x="1760" y="764"/>
                  </a:cubicBezTo>
                  <a:cubicBezTo>
                    <a:pt x="1659" y="776"/>
                    <a:pt x="1559" y="722"/>
                    <a:pt x="1518" y="623"/>
                  </a:cubicBezTo>
                  <a:close/>
                </a:path>
                <a:path w="1771" h="1771">
                  <a:moveTo>
                    <a:pt x="1072" y="1336"/>
                  </a:moveTo>
                  <a:cubicBezTo>
                    <a:pt x="824" y="1439"/>
                    <a:pt x="538" y="1321"/>
                    <a:pt x="435" y="1072"/>
                  </a:cubicBezTo>
                  <a:cubicBezTo>
                    <a:pt x="332" y="823"/>
                    <a:pt x="450" y="538"/>
                    <a:pt x="699" y="435"/>
                  </a:cubicBezTo>
                  <a:cubicBezTo>
                    <a:pt x="948" y="332"/>
                    <a:pt x="1233" y="450"/>
                    <a:pt x="1336" y="699"/>
                  </a:cubicBezTo>
                  <a:cubicBezTo>
                    <a:pt x="1439" y="948"/>
                    <a:pt x="1321" y="1233"/>
                    <a:pt x="1072" y="1336"/>
                  </a:cubicBez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2000009" name="Freeform 6"/>
            <p:cNvSpPr/>
            <p:nvPr/>
          </p:nvSpPr>
          <p:spPr>
            <a:xfrm>
              <a:off x="8674290" y="3711755"/>
              <a:ext cx="431387" cy="584835"/>
            </a:xfrm>
            <a:custGeom>
              <a:avLst/>
              <a:gdLst/>
              <a:ahLst/>
              <a:cxnLst/>
              <a:rect l="l" t="t" r="r" b="b"/>
              <a:pathLst>
                <a:path w="740" h="1004">
                  <a:moveTo>
                    <a:pt x="740" y="901"/>
                  </a:moveTo>
                  <a:cubicBezTo>
                    <a:pt x="492" y="1004"/>
                    <a:pt x="206" y="886"/>
                    <a:pt x="103" y="637"/>
                  </a:cubicBezTo>
                  <a:cubicBezTo>
                    <a:pt x="0" y="388"/>
                    <a:pt x="118" y="103"/>
                    <a:pt x="367" y="0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2000010" name="Freeform 7"/>
            <p:cNvSpPr/>
            <p:nvPr/>
          </p:nvSpPr>
          <p:spPr>
            <a:xfrm>
              <a:off x="7938197" y="2590091"/>
              <a:ext cx="2172081" cy="807434"/>
            </a:xfrm>
            <a:custGeom>
              <a:avLst/>
              <a:gdLst/>
              <a:ahLst/>
              <a:cxnLst/>
              <a:rect l="l" t="t" r="r" b="b"/>
              <a:pathLst>
                <a:path w="3728" h="1385">
                  <a:moveTo>
                    <a:pt x="549" y="0"/>
                  </a:moveTo>
                  <a:cubicBezTo>
                    <a:pt x="250" y="0"/>
                    <a:pt x="0" y="245"/>
                    <a:pt x="2" y="545"/>
                  </a:cubicBezTo>
                  <a:cubicBezTo>
                    <a:pt x="0" y="845"/>
                    <a:pt x="250" y="1090"/>
                    <a:pt x="549" y="1090"/>
                  </a:cubicBezTo>
                  <a:cubicBezTo>
                    <a:pt x="2583" y="1090"/>
                    <a:pt x="2583" y="1090"/>
                    <a:pt x="2583" y="1090"/>
                  </a:cubicBezTo>
                  <a:cubicBezTo>
                    <a:pt x="2618" y="1090"/>
                    <a:pt x="2652" y="1103"/>
                    <a:pt x="2678" y="1126"/>
                  </a:cubicBezTo>
                  <a:cubicBezTo>
                    <a:pt x="2967" y="1385"/>
                    <a:pt x="2967" y="1385"/>
                    <a:pt x="2967" y="1385"/>
                  </a:cubicBezTo>
                  <a:cubicBezTo>
                    <a:pt x="2967" y="1090"/>
                    <a:pt x="2967" y="1090"/>
                    <a:pt x="2967" y="1090"/>
                  </a:cubicBezTo>
                  <a:cubicBezTo>
                    <a:pt x="3181" y="1090"/>
                    <a:pt x="3181" y="1090"/>
                    <a:pt x="3181" y="1090"/>
                  </a:cubicBezTo>
                  <a:cubicBezTo>
                    <a:pt x="3480" y="1090"/>
                    <a:pt x="3726" y="850"/>
                    <a:pt x="3727" y="551"/>
                  </a:cubicBezTo>
                  <a:cubicBezTo>
                    <a:pt x="3728" y="252"/>
                    <a:pt x="3486" y="8"/>
                    <a:pt x="3187" y="8"/>
                  </a:cubicBezTo>
                  <a:cubicBezTo>
                    <a:pt x="2677" y="8"/>
                    <a:pt x="2677" y="8"/>
                    <a:pt x="2677" y="8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2000011" name="AutoShape 8"/>
            <p:cNvSpPr/>
            <p:nvPr/>
          </p:nvSpPr>
          <p:spPr>
            <a:xfrm>
              <a:off x="9138729" y="2855363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2000012" name="Freeform 9"/>
            <p:cNvSpPr/>
            <p:nvPr/>
          </p:nvSpPr>
          <p:spPr>
            <a:xfrm>
              <a:off x="9093961" y="2810595"/>
              <a:ext cx="200311" cy="199168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343" y="171"/>
                  </a:moveTo>
                  <a:cubicBezTo>
                    <a:pt x="343" y="77"/>
                    <a:pt x="266" y="0"/>
                    <a:pt x="171" y="0"/>
                  </a:cubicBezTo>
                  <a:cubicBezTo>
                    <a:pt x="77" y="0"/>
                    <a:pt x="0" y="77"/>
                    <a:pt x="0" y="171"/>
                  </a:cubicBezTo>
                  <a:cubicBezTo>
                    <a:pt x="0" y="266"/>
                    <a:pt x="77" y="342"/>
                    <a:pt x="171" y="342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2000013" name="AutoShape 10"/>
            <p:cNvSpPr/>
            <p:nvPr/>
          </p:nvSpPr>
          <p:spPr>
            <a:xfrm>
              <a:off x="9344373" y="2855363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2000014" name="AutoShape 11"/>
            <p:cNvSpPr/>
            <p:nvPr/>
          </p:nvSpPr>
          <p:spPr>
            <a:xfrm>
              <a:off x="9549923" y="2855363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2000015" name="Freeform 12"/>
            <p:cNvSpPr/>
            <p:nvPr/>
          </p:nvSpPr>
          <p:spPr>
            <a:xfrm>
              <a:off x="8742488" y="2214044"/>
              <a:ext cx="977932" cy="411194"/>
            </a:xfrm>
            <a:custGeom>
              <a:avLst/>
              <a:gdLst/>
              <a:ahLst/>
              <a:cxnLst/>
              <a:rect l="l" t="t" r="r" b="b"/>
              <a:pathLst>
                <a:path w="1678" h="705">
                  <a:moveTo>
                    <a:pt x="1399" y="554"/>
                  </a:moveTo>
                  <a:cubicBezTo>
                    <a:pt x="1551" y="554"/>
                    <a:pt x="1678" y="430"/>
                    <a:pt x="1677" y="277"/>
                  </a:cubicBezTo>
                  <a:cubicBezTo>
                    <a:pt x="1678" y="125"/>
                    <a:pt x="1551" y="0"/>
                    <a:pt x="1399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  <a:cubicBezTo>
                    <a:pt x="0" y="430"/>
                    <a:pt x="127" y="554"/>
                    <a:pt x="279" y="554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8" y="705"/>
                    <a:pt x="388" y="705"/>
                    <a:pt x="388" y="705"/>
                  </a:cubicBezTo>
                  <a:cubicBezTo>
                    <a:pt x="535" y="573"/>
                    <a:pt x="535" y="573"/>
                    <a:pt x="535" y="573"/>
                  </a:cubicBezTo>
                  <a:cubicBezTo>
                    <a:pt x="548" y="561"/>
                    <a:pt x="566" y="554"/>
                    <a:pt x="584" y="554"/>
                  </a:cubicBezTo>
                  <a:lnTo>
                    <a:pt x="1399" y="554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2000016" name="AutoShape 13"/>
            <p:cNvSpPr/>
            <p:nvPr/>
          </p:nvSpPr>
          <p:spPr>
            <a:xfrm>
              <a:off x="8909747" y="2347204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2000017" name="AutoShape 14"/>
            <p:cNvSpPr/>
            <p:nvPr/>
          </p:nvSpPr>
          <p:spPr>
            <a:xfrm>
              <a:off x="9016237" y="2347204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2000018" name="AutoShape 15"/>
            <p:cNvSpPr/>
            <p:nvPr/>
          </p:nvSpPr>
          <p:spPr>
            <a:xfrm>
              <a:off x="9122727" y="2347204"/>
              <a:ext cx="57531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2000019" name="Freeform 16"/>
            <p:cNvSpPr/>
            <p:nvPr/>
          </p:nvSpPr>
          <p:spPr>
            <a:xfrm>
              <a:off x="8742488" y="2214044"/>
              <a:ext cx="648748" cy="161925"/>
            </a:xfrm>
            <a:custGeom>
              <a:avLst/>
              <a:gdLst/>
              <a:ahLst/>
              <a:cxnLst/>
              <a:rect l="l" t="t" r="r" b="b"/>
              <a:pathLst>
                <a:path w="1114" h="277">
                  <a:moveTo>
                    <a:pt x="1114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2000020" name="Freeform 17"/>
            <p:cNvSpPr/>
            <p:nvPr/>
          </p:nvSpPr>
          <p:spPr>
            <a:xfrm>
              <a:off x="8153367" y="2093648"/>
              <a:ext cx="351568" cy="503873"/>
            </a:xfrm>
            <a:custGeom>
              <a:avLst/>
              <a:gdLst/>
              <a:ahLst/>
              <a:cxnLst/>
              <a:rect l="l" t="t" r="r" b="b"/>
              <a:pathLst>
                <a:path w="603" h="864">
                  <a:moveTo>
                    <a:pt x="603" y="778"/>
                  </a:moveTo>
                  <a:cubicBezTo>
                    <a:pt x="579" y="645"/>
                    <a:pt x="520" y="192"/>
                    <a:pt x="449" y="106"/>
                  </a:cubicBezTo>
                  <a:cubicBezTo>
                    <a:pt x="362" y="0"/>
                    <a:pt x="176" y="31"/>
                    <a:pt x="84" y="137"/>
                  </a:cubicBezTo>
                  <a:cubicBezTo>
                    <a:pt x="8" y="244"/>
                    <a:pt x="6" y="595"/>
                    <a:pt x="0" y="864"/>
                  </a:cubicBezTo>
                  <a:cubicBezTo>
                    <a:pt x="328" y="638"/>
                    <a:pt x="328" y="638"/>
                    <a:pt x="328" y="638"/>
                  </a:cubicBezTo>
                  <a:cubicBezTo>
                    <a:pt x="324" y="812"/>
                    <a:pt x="324" y="812"/>
                    <a:pt x="324" y="812"/>
                  </a:cubicBezTo>
                  <a:lnTo>
                    <a:pt x="603" y="778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21" name="Freeform 18"/>
            <p:cNvSpPr/>
            <p:nvPr/>
          </p:nvSpPr>
          <p:spPr>
            <a:xfrm>
              <a:off x="7740078" y="3752237"/>
              <a:ext cx="134207" cy="183261"/>
            </a:xfrm>
            <a:custGeom>
              <a:avLst/>
              <a:gdLst/>
              <a:ahLst/>
              <a:cxnLst/>
              <a:rect l="l" t="t" r="r" b="b"/>
              <a:pathLst>
                <a:path w="231" h="315">
                  <a:moveTo>
                    <a:pt x="0" y="149"/>
                  </a:moveTo>
                  <a:cubicBezTo>
                    <a:pt x="0" y="149"/>
                    <a:pt x="12" y="209"/>
                    <a:pt x="22" y="223"/>
                  </a:cubicBezTo>
                  <a:cubicBezTo>
                    <a:pt x="32" y="236"/>
                    <a:pt x="81" y="296"/>
                    <a:pt x="99" y="315"/>
                  </a:cubicBezTo>
                  <a:cubicBezTo>
                    <a:pt x="110" y="308"/>
                    <a:pt x="115" y="292"/>
                    <a:pt x="100" y="263"/>
                  </a:cubicBezTo>
                  <a:cubicBezTo>
                    <a:pt x="92" y="247"/>
                    <a:pt x="60" y="194"/>
                    <a:pt x="57" y="176"/>
                  </a:cubicBezTo>
                  <a:cubicBezTo>
                    <a:pt x="54" y="158"/>
                    <a:pt x="62" y="72"/>
                    <a:pt x="62" y="72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103"/>
                    <a:pt x="49" y="128"/>
                    <a:pt x="50" y="128"/>
                  </a:cubicBezTo>
                  <a:cubicBezTo>
                    <a:pt x="50" y="129"/>
                    <a:pt x="66" y="136"/>
                    <a:pt x="80" y="138"/>
                  </a:cubicBezTo>
                  <a:cubicBezTo>
                    <a:pt x="93" y="141"/>
                    <a:pt x="219" y="144"/>
                    <a:pt x="219" y="144"/>
                  </a:cubicBezTo>
                  <a:cubicBezTo>
                    <a:pt x="219" y="144"/>
                    <a:pt x="226" y="125"/>
                    <a:pt x="199" y="118"/>
                  </a:cubicBezTo>
                  <a:cubicBezTo>
                    <a:pt x="184" y="113"/>
                    <a:pt x="105" y="94"/>
                    <a:pt x="99" y="89"/>
                  </a:cubicBezTo>
                  <a:cubicBezTo>
                    <a:pt x="92" y="85"/>
                    <a:pt x="82" y="57"/>
                    <a:pt x="87" y="57"/>
                  </a:cubicBezTo>
                  <a:cubicBezTo>
                    <a:pt x="92" y="56"/>
                    <a:pt x="223" y="118"/>
                    <a:pt x="223" y="118"/>
                  </a:cubicBezTo>
                  <a:cubicBezTo>
                    <a:pt x="223" y="118"/>
                    <a:pt x="231" y="101"/>
                    <a:pt x="212" y="86"/>
                  </a:cubicBezTo>
                  <a:cubicBezTo>
                    <a:pt x="207" y="82"/>
                    <a:pt x="91" y="0"/>
                    <a:pt x="91" y="0"/>
                  </a:cubicBezTo>
                  <a:lnTo>
                    <a:pt x="0" y="14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2000022" name="Freeform 19"/>
            <p:cNvSpPr/>
            <p:nvPr/>
          </p:nvSpPr>
          <p:spPr>
            <a:xfrm>
              <a:off x="7707026" y="3592503"/>
              <a:ext cx="222599" cy="356902"/>
            </a:xfrm>
            <a:custGeom>
              <a:avLst/>
              <a:gdLst/>
              <a:ahLst/>
              <a:cxnLst/>
              <a:rect l="l" t="t" r="r" b="b"/>
              <a:pathLst>
                <a:path w="382" h="611">
                  <a:moveTo>
                    <a:pt x="382" y="39"/>
                  </a:moveTo>
                  <a:cubicBezTo>
                    <a:pt x="382" y="39"/>
                    <a:pt x="342" y="179"/>
                    <a:pt x="330" y="212"/>
                  </a:cubicBezTo>
                  <a:cubicBezTo>
                    <a:pt x="309" y="274"/>
                    <a:pt x="300" y="280"/>
                    <a:pt x="260" y="339"/>
                  </a:cubicBezTo>
                  <a:cubicBezTo>
                    <a:pt x="220" y="397"/>
                    <a:pt x="198" y="445"/>
                    <a:pt x="169" y="494"/>
                  </a:cubicBezTo>
                  <a:cubicBezTo>
                    <a:pt x="131" y="556"/>
                    <a:pt x="118" y="513"/>
                    <a:pt x="128" y="470"/>
                  </a:cubicBezTo>
                  <a:cubicBezTo>
                    <a:pt x="155" y="367"/>
                    <a:pt x="161" y="359"/>
                    <a:pt x="170" y="329"/>
                  </a:cubicBezTo>
                  <a:cubicBezTo>
                    <a:pt x="179" y="300"/>
                    <a:pt x="101" y="386"/>
                    <a:pt x="88" y="415"/>
                  </a:cubicBezTo>
                  <a:cubicBezTo>
                    <a:pt x="74" y="443"/>
                    <a:pt x="51" y="546"/>
                    <a:pt x="45" y="572"/>
                  </a:cubicBezTo>
                  <a:cubicBezTo>
                    <a:pt x="37" y="606"/>
                    <a:pt x="19" y="611"/>
                    <a:pt x="2" y="611"/>
                  </a:cubicBezTo>
                  <a:cubicBezTo>
                    <a:pt x="0" y="598"/>
                    <a:pt x="16" y="394"/>
                    <a:pt x="75" y="253"/>
                  </a:cubicBezTo>
                  <a:cubicBezTo>
                    <a:pt x="88" y="222"/>
                    <a:pt x="208" y="93"/>
                    <a:pt x="212" y="73"/>
                  </a:cubicBezTo>
                  <a:cubicBezTo>
                    <a:pt x="215" y="54"/>
                    <a:pt x="244" y="0"/>
                    <a:pt x="244" y="0"/>
                  </a:cubicBezTo>
                  <a:lnTo>
                    <a:pt x="382" y="39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23" name="Freeform 20"/>
            <p:cNvSpPr/>
            <p:nvPr/>
          </p:nvSpPr>
          <p:spPr>
            <a:xfrm>
              <a:off x="7803991" y="5227659"/>
              <a:ext cx="525208" cy="305752"/>
            </a:xfrm>
            <a:custGeom>
              <a:avLst/>
              <a:gdLst/>
              <a:ahLst/>
              <a:cxnLst/>
              <a:rect l="l" t="t" r="r" b="b"/>
              <a:pathLst>
                <a:path w="900" h="524">
                  <a:moveTo>
                    <a:pt x="305" y="524"/>
                  </a:moveTo>
                  <a:cubicBezTo>
                    <a:pt x="672" y="524"/>
                    <a:pt x="672" y="524"/>
                    <a:pt x="672" y="524"/>
                  </a:cubicBezTo>
                  <a:cubicBezTo>
                    <a:pt x="672" y="524"/>
                    <a:pt x="716" y="407"/>
                    <a:pt x="747" y="338"/>
                  </a:cubicBezTo>
                  <a:cubicBezTo>
                    <a:pt x="815" y="183"/>
                    <a:pt x="845" y="524"/>
                    <a:pt x="845" y="524"/>
                  </a:cubicBezTo>
                  <a:cubicBezTo>
                    <a:pt x="900" y="524"/>
                    <a:pt x="900" y="524"/>
                    <a:pt x="900" y="524"/>
                  </a:cubicBezTo>
                  <a:cubicBezTo>
                    <a:pt x="900" y="524"/>
                    <a:pt x="861" y="91"/>
                    <a:pt x="853" y="0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64" y="249"/>
                    <a:pt x="293" y="385"/>
                    <a:pt x="22" y="480"/>
                  </a:cubicBezTo>
                  <a:cubicBezTo>
                    <a:pt x="0" y="488"/>
                    <a:pt x="5" y="522"/>
                    <a:pt x="29" y="522"/>
                  </a:cubicBezTo>
                  <a:lnTo>
                    <a:pt x="305" y="524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2000024" name="Freeform 21"/>
            <p:cNvSpPr/>
            <p:nvPr/>
          </p:nvSpPr>
          <p:spPr>
            <a:xfrm>
              <a:off x="8765920" y="5220230"/>
              <a:ext cx="394145" cy="313182"/>
            </a:xfrm>
            <a:custGeom>
              <a:avLst/>
              <a:gdLst/>
              <a:ahLst/>
              <a:cxnLst/>
              <a:rect l="l" t="t" r="r" b="b"/>
              <a:pathLst>
                <a:path w="676" h="536">
                  <a:moveTo>
                    <a:pt x="432" y="536"/>
                  </a:moveTo>
                  <a:cubicBezTo>
                    <a:pt x="216" y="536"/>
                    <a:pt x="216" y="536"/>
                    <a:pt x="216" y="536"/>
                  </a:cubicBezTo>
                  <a:cubicBezTo>
                    <a:pt x="179" y="536"/>
                    <a:pt x="147" y="510"/>
                    <a:pt x="139" y="474"/>
                  </a:cubicBezTo>
                  <a:cubicBezTo>
                    <a:pt x="131" y="434"/>
                    <a:pt x="118" y="383"/>
                    <a:pt x="108" y="348"/>
                  </a:cubicBezTo>
                  <a:cubicBezTo>
                    <a:pt x="57" y="186"/>
                    <a:pt x="88" y="536"/>
                    <a:pt x="88" y="536"/>
                  </a:cubicBezTo>
                  <a:cubicBezTo>
                    <a:pt x="39" y="536"/>
                    <a:pt x="39" y="536"/>
                    <a:pt x="39" y="536"/>
                  </a:cubicBezTo>
                  <a:cubicBezTo>
                    <a:pt x="39" y="536"/>
                    <a:pt x="9" y="185"/>
                    <a:pt x="0" y="94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9" y="214"/>
                    <a:pt x="439" y="398"/>
                    <a:pt x="646" y="488"/>
                  </a:cubicBezTo>
                  <a:cubicBezTo>
                    <a:pt x="676" y="502"/>
                    <a:pt x="666" y="533"/>
                    <a:pt x="645" y="533"/>
                  </a:cubicBezTo>
                  <a:lnTo>
                    <a:pt x="432" y="536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2000025" name="Freeform 22"/>
            <p:cNvSpPr/>
            <p:nvPr/>
          </p:nvSpPr>
          <p:spPr>
            <a:xfrm>
              <a:off x="7779511" y="2606094"/>
              <a:ext cx="398431" cy="1095089"/>
            </a:xfrm>
            <a:custGeom>
              <a:avLst/>
              <a:gdLst/>
              <a:ahLst/>
              <a:cxnLst/>
              <a:rect l="l" t="t" r="r" b="b"/>
              <a:pathLst>
                <a:path w="684" h="1879">
                  <a:moveTo>
                    <a:pt x="0" y="1805"/>
                  </a:moveTo>
                  <a:cubicBezTo>
                    <a:pt x="92" y="1542"/>
                    <a:pt x="295" y="495"/>
                    <a:pt x="309" y="363"/>
                  </a:cubicBezTo>
                  <a:cubicBezTo>
                    <a:pt x="347" y="0"/>
                    <a:pt x="615" y="0"/>
                    <a:pt x="615" y="0"/>
                  </a:cubicBezTo>
                  <a:cubicBezTo>
                    <a:pt x="615" y="0"/>
                    <a:pt x="684" y="638"/>
                    <a:pt x="588" y="866"/>
                  </a:cubicBezTo>
                  <a:cubicBezTo>
                    <a:pt x="491" y="1094"/>
                    <a:pt x="277" y="1879"/>
                    <a:pt x="277" y="1879"/>
                  </a:cubicBezTo>
                  <a:lnTo>
                    <a:pt x="0" y="180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2000026" name="Freeform 23"/>
            <p:cNvSpPr/>
            <p:nvPr/>
          </p:nvSpPr>
          <p:spPr>
            <a:xfrm>
              <a:off x="7962677" y="3410289"/>
              <a:ext cx="1008793" cy="1868424"/>
            </a:xfrm>
            <a:custGeom>
              <a:avLst/>
              <a:gdLst/>
              <a:ahLst/>
              <a:cxnLst/>
              <a:rect l="l" t="t" r="r" b="b"/>
              <a:pathLst>
                <a:path w="1731" h="3206">
                  <a:moveTo>
                    <a:pt x="1079" y="0"/>
                  </a:moveTo>
                  <a:cubicBezTo>
                    <a:pt x="1159" y="196"/>
                    <a:pt x="1354" y="994"/>
                    <a:pt x="1456" y="1636"/>
                  </a:cubicBezTo>
                  <a:cubicBezTo>
                    <a:pt x="1512" y="1986"/>
                    <a:pt x="1613" y="2577"/>
                    <a:pt x="1731" y="3124"/>
                  </a:cubicBezTo>
                  <a:cubicBezTo>
                    <a:pt x="1379" y="3200"/>
                    <a:pt x="1379" y="3200"/>
                    <a:pt x="1379" y="3200"/>
                  </a:cubicBezTo>
                  <a:cubicBezTo>
                    <a:pt x="1103" y="2367"/>
                    <a:pt x="856" y="1680"/>
                    <a:pt x="641" y="829"/>
                  </a:cubicBezTo>
                  <a:cubicBezTo>
                    <a:pt x="639" y="823"/>
                    <a:pt x="630" y="824"/>
                    <a:pt x="630" y="830"/>
                  </a:cubicBezTo>
                  <a:cubicBezTo>
                    <a:pt x="623" y="1554"/>
                    <a:pt x="636" y="2012"/>
                    <a:pt x="581" y="3118"/>
                  </a:cubicBezTo>
                  <a:cubicBezTo>
                    <a:pt x="198" y="3206"/>
                    <a:pt x="198" y="3206"/>
                    <a:pt x="198" y="3206"/>
                  </a:cubicBezTo>
                  <a:cubicBezTo>
                    <a:pt x="150" y="2906"/>
                    <a:pt x="44" y="1572"/>
                    <a:pt x="9" y="704"/>
                  </a:cubicBezTo>
                  <a:cubicBezTo>
                    <a:pt x="0" y="479"/>
                    <a:pt x="47" y="314"/>
                    <a:pt x="80" y="119"/>
                  </a:cubicBezTo>
                  <a:lnTo>
                    <a:pt x="1079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27" name="Freeform 24"/>
            <p:cNvSpPr/>
            <p:nvPr/>
          </p:nvSpPr>
          <p:spPr>
            <a:xfrm>
              <a:off x="8009540" y="2531513"/>
              <a:ext cx="643414" cy="948119"/>
            </a:xfrm>
            <a:custGeom>
              <a:avLst/>
              <a:gdLst/>
              <a:ahLst/>
              <a:cxnLst/>
              <a:rect l="l" t="t" r="r" b="b"/>
              <a:pathLst>
                <a:path w="1105" h="1627">
                  <a:moveTo>
                    <a:pt x="0" y="1627"/>
                  </a:moveTo>
                  <a:cubicBezTo>
                    <a:pt x="32" y="1457"/>
                    <a:pt x="70" y="1293"/>
                    <a:pt x="74" y="1093"/>
                  </a:cubicBezTo>
                  <a:cubicBezTo>
                    <a:pt x="76" y="998"/>
                    <a:pt x="7" y="502"/>
                    <a:pt x="34" y="367"/>
                  </a:cubicBezTo>
                  <a:cubicBezTo>
                    <a:pt x="53" y="269"/>
                    <a:pt x="58" y="170"/>
                    <a:pt x="153" y="140"/>
                  </a:cubicBezTo>
                  <a:cubicBezTo>
                    <a:pt x="386" y="67"/>
                    <a:pt x="800" y="0"/>
                    <a:pt x="1017" y="0"/>
                  </a:cubicBezTo>
                  <a:cubicBezTo>
                    <a:pt x="1061" y="1"/>
                    <a:pt x="1096" y="38"/>
                    <a:pt x="1098" y="82"/>
                  </a:cubicBezTo>
                  <a:cubicBezTo>
                    <a:pt x="1105" y="213"/>
                    <a:pt x="1099" y="313"/>
                    <a:pt x="1084" y="442"/>
                  </a:cubicBezTo>
                  <a:cubicBezTo>
                    <a:pt x="1067" y="595"/>
                    <a:pt x="1012" y="732"/>
                    <a:pt x="988" y="884"/>
                  </a:cubicBezTo>
                  <a:cubicBezTo>
                    <a:pt x="954" y="1094"/>
                    <a:pt x="925" y="1216"/>
                    <a:pt x="999" y="1508"/>
                  </a:cubicBezTo>
                  <a:lnTo>
                    <a:pt x="0" y="1627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2000028" name="Freeform 25"/>
            <p:cNvSpPr/>
            <p:nvPr/>
          </p:nvSpPr>
          <p:spPr>
            <a:xfrm>
              <a:off x="8584850" y="2527226"/>
              <a:ext cx="231172" cy="1009840"/>
            </a:xfrm>
            <a:custGeom>
              <a:avLst/>
              <a:gdLst/>
              <a:ahLst/>
              <a:cxnLst/>
              <a:rect l="l" t="t" r="r" b="b"/>
              <a:pathLst>
                <a:path w="396" h="1734">
                  <a:moveTo>
                    <a:pt x="68" y="1626"/>
                  </a:moveTo>
                  <a:cubicBezTo>
                    <a:pt x="68" y="1626"/>
                    <a:pt x="113" y="969"/>
                    <a:pt x="0" y="60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01" y="0"/>
                    <a:pt x="169" y="29"/>
                  </a:cubicBezTo>
                  <a:cubicBezTo>
                    <a:pt x="244" y="62"/>
                    <a:pt x="273" y="171"/>
                    <a:pt x="307" y="273"/>
                  </a:cubicBezTo>
                  <a:cubicBezTo>
                    <a:pt x="396" y="544"/>
                    <a:pt x="393" y="1266"/>
                    <a:pt x="328" y="1734"/>
                  </a:cubicBezTo>
                  <a:lnTo>
                    <a:pt x="68" y="162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2000029" name="Freeform 26"/>
            <p:cNvSpPr/>
            <p:nvPr/>
          </p:nvSpPr>
          <p:spPr>
            <a:xfrm>
              <a:off x="8164035" y="2536847"/>
              <a:ext cx="331279" cy="135255"/>
            </a:xfrm>
            <a:custGeom>
              <a:avLst/>
              <a:gdLst/>
              <a:ahLst/>
              <a:cxnLst/>
              <a:rect l="l" t="t" r="r" b="b"/>
              <a:pathLst>
                <a:path w="568" h="232">
                  <a:moveTo>
                    <a:pt x="0" y="98"/>
                  </a:moveTo>
                  <a:cubicBezTo>
                    <a:pt x="80" y="193"/>
                    <a:pt x="188" y="232"/>
                    <a:pt x="303" y="209"/>
                  </a:cubicBezTo>
                  <a:cubicBezTo>
                    <a:pt x="418" y="186"/>
                    <a:pt x="520" y="101"/>
                    <a:pt x="568" y="0"/>
                  </a:cubicBezTo>
                  <a:cubicBezTo>
                    <a:pt x="394" y="17"/>
                    <a:pt x="202" y="49"/>
                    <a:pt x="0" y="98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30" name="Freeform 27"/>
            <p:cNvSpPr/>
            <p:nvPr/>
          </p:nvSpPr>
          <p:spPr>
            <a:xfrm>
              <a:off x="8589041" y="3474202"/>
              <a:ext cx="150209" cy="196024"/>
            </a:xfrm>
            <a:custGeom>
              <a:avLst/>
              <a:gdLst/>
              <a:ahLst/>
              <a:cxnLst/>
              <a:rect l="l" t="t" r="r" b="b"/>
              <a:pathLst>
                <a:path w="259" h="336">
                  <a:moveTo>
                    <a:pt x="0" y="50"/>
                  </a:moveTo>
                  <a:cubicBezTo>
                    <a:pt x="0" y="50"/>
                    <a:pt x="31" y="40"/>
                    <a:pt x="41" y="33"/>
                  </a:cubicBezTo>
                  <a:cubicBezTo>
                    <a:pt x="48" y="28"/>
                    <a:pt x="62" y="0"/>
                    <a:pt x="62" y="0"/>
                  </a:cubicBezTo>
                  <a:cubicBezTo>
                    <a:pt x="259" y="82"/>
                    <a:pt x="259" y="82"/>
                    <a:pt x="259" y="82"/>
                  </a:cubicBezTo>
                  <a:cubicBezTo>
                    <a:pt x="259" y="82"/>
                    <a:pt x="224" y="203"/>
                    <a:pt x="170" y="273"/>
                  </a:cubicBezTo>
                  <a:cubicBezTo>
                    <a:pt x="140" y="311"/>
                    <a:pt x="82" y="336"/>
                    <a:pt x="82" y="336"/>
                  </a:cubicBezTo>
                  <a:lnTo>
                    <a:pt x="0" y="50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31" name="Freeform 28"/>
            <p:cNvSpPr/>
            <p:nvPr/>
          </p:nvSpPr>
          <p:spPr>
            <a:xfrm>
              <a:off x="8584850" y="3497729"/>
              <a:ext cx="57531" cy="213074"/>
            </a:xfrm>
            <a:custGeom>
              <a:avLst/>
              <a:gdLst/>
              <a:ahLst/>
              <a:cxnLst/>
              <a:rect l="l" t="t" r="r" b="b"/>
              <a:pathLst>
                <a:path w="99" h="367">
                  <a:moveTo>
                    <a:pt x="0" y="0"/>
                  </a:moveTo>
                  <a:cubicBezTo>
                    <a:pt x="29" y="122"/>
                    <a:pt x="70" y="245"/>
                    <a:pt x="99" y="367"/>
                  </a:cubicBezTo>
                </a:path>
              </a:pathLst>
            </a:custGeom>
            <a:noFill/>
            <a:ln w="12700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2000032" name="Freeform 29"/>
            <p:cNvSpPr/>
            <p:nvPr/>
          </p:nvSpPr>
          <p:spPr>
            <a:xfrm>
              <a:off x="8053260" y="2875556"/>
              <a:ext cx="48958" cy="137446"/>
            </a:xfrm>
            <a:custGeom>
              <a:avLst/>
              <a:gdLst/>
              <a:ahLst/>
              <a:cxnLst/>
              <a:rect l="l" t="t" r="r" b="b"/>
              <a:pathLst>
                <a:path w="83" h="236">
                  <a:moveTo>
                    <a:pt x="0" y="0"/>
                  </a:moveTo>
                  <a:cubicBezTo>
                    <a:pt x="0" y="44"/>
                    <a:pt x="1" y="88"/>
                    <a:pt x="12" y="130"/>
                  </a:cubicBezTo>
                  <a:cubicBezTo>
                    <a:pt x="23" y="172"/>
                    <a:pt x="46" y="213"/>
                    <a:pt x="83" y="236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2000033" name="Freeform 30"/>
            <p:cNvSpPr/>
            <p:nvPr/>
          </p:nvSpPr>
          <p:spPr>
            <a:xfrm>
              <a:off x="8286527" y="2397305"/>
              <a:ext cx="75629" cy="225838"/>
            </a:xfrm>
            <a:custGeom>
              <a:avLst/>
              <a:gdLst/>
              <a:ahLst/>
              <a:cxnLst/>
              <a:rect l="l" t="t" r="r" b="b"/>
              <a:pathLst>
                <a:path w="71" h="212">
                  <a:moveTo>
                    <a:pt x="0" y="203"/>
                  </a:moveTo>
                  <a:lnTo>
                    <a:pt x="71" y="212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34" name="Freeform 31"/>
            <p:cNvSpPr/>
            <p:nvPr/>
          </p:nvSpPr>
          <p:spPr>
            <a:xfrm>
              <a:off x="8289766" y="2415403"/>
              <a:ext cx="72390" cy="111823"/>
            </a:xfrm>
            <a:custGeom>
              <a:avLst/>
              <a:gdLst/>
              <a:ahLst/>
              <a:cxnLst/>
              <a:rect l="l" t="t" r="r" b="b"/>
              <a:pathLst>
                <a:path w="124" h="192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2"/>
                    <a:pt x="124" y="192"/>
                    <a:pt x="124" y="192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2000035" name="Freeform 32"/>
            <p:cNvSpPr/>
            <p:nvPr/>
          </p:nvSpPr>
          <p:spPr>
            <a:xfrm>
              <a:off x="8246046" y="2122414"/>
              <a:ext cx="190691" cy="358997"/>
            </a:xfrm>
            <a:custGeom>
              <a:avLst/>
              <a:gdLst/>
              <a:ahLst/>
              <a:cxnLst/>
              <a:rect l="l" t="t" r="r" b="b"/>
              <a:pathLst>
                <a:path w="326" h="616">
                  <a:moveTo>
                    <a:pt x="290" y="484"/>
                  </a:moveTo>
                  <a:cubicBezTo>
                    <a:pt x="267" y="597"/>
                    <a:pt x="232" y="616"/>
                    <a:pt x="196" y="611"/>
                  </a:cubicBezTo>
                  <a:cubicBezTo>
                    <a:pt x="102" y="599"/>
                    <a:pt x="20" y="427"/>
                    <a:pt x="9" y="276"/>
                  </a:cubicBezTo>
                  <a:cubicBezTo>
                    <a:pt x="0" y="154"/>
                    <a:pt x="22" y="87"/>
                    <a:pt x="64" y="56"/>
                  </a:cubicBezTo>
                  <a:cubicBezTo>
                    <a:pt x="137" y="0"/>
                    <a:pt x="277" y="53"/>
                    <a:pt x="277" y="53"/>
                  </a:cubicBezTo>
                  <a:cubicBezTo>
                    <a:pt x="326" y="185"/>
                    <a:pt x="302" y="425"/>
                    <a:pt x="290" y="484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36" name="Freeform 33"/>
            <p:cNvSpPr/>
            <p:nvPr/>
          </p:nvSpPr>
          <p:spPr>
            <a:xfrm>
              <a:off x="8394159" y="2246048"/>
              <a:ext cx="34099" cy="22384"/>
            </a:xfrm>
            <a:custGeom>
              <a:avLst/>
              <a:gdLst/>
              <a:ahLst/>
              <a:cxnLst/>
              <a:rect l="l" t="t" r="r" b="b"/>
              <a:pathLst>
                <a:path w="58" h="38">
                  <a:moveTo>
                    <a:pt x="0" y="38"/>
                  </a:move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0" y="0"/>
                    <a:pt x="0" y="38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37" name="AutoShape 34"/>
            <p:cNvSpPr/>
            <p:nvPr/>
          </p:nvSpPr>
          <p:spPr>
            <a:xfrm>
              <a:off x="8401589" y="2279005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2000038" name="Freeform 35"/>
            <p:cNvSpPr/>
            <p:nvPr/>
          </p:nvSpPr>
          <p:spPr>
            <a:xfrm>
              <a:off x="8308911" y="2243858"/>
              <a:ext cx="45815" cy="25527"/>
            </a:xfrm>
            <a:custGeom>
              <a:avLst/>
              <a:gdLst/>
              <a:ahLst/>
              <a:cxnLst/>
              <a:rect l="l" t="t" r="r" b="b"/>
              <a:pathLst>
                <a:path w="79" h="44">
                  <a:moveTo>
                    <a:pt x="79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7" y="0"/>
                    <a:pt x="79" y="41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39" name="AutoShape 36"/>
            <p:cNvSpPr/>
            <p:nvPr/>
          </p:nvSpPr>
          <p:spPr>
            <a:xfrm>
              <a:off x="8332342" y="2279005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2000040" name="Freeform 37"/>
            <p:cNvSpPr/>
            <p:nvPr/>
          </p:nvSpPr>
          <p:spPr>
            <a:xfrm>
              <a:off x="8370728" y="2267289"/>
              <a:ext cx="11716" cy="76676"/>
            </a:xfrm>
            <a:custGeom>
              <a:avLst/>
              <a:gdLst/>
              <a:ahLst/>
              <a:cxnLst/>
              <a:rect l="l" t="t" r="r" b="b"/>
              <a:pathLst>
                <a:path w="19" h="131">
                  <a:moveTo>
                    <a:pt x="6" y="0"/>
                  </a:moveTo>
                  <a:cubicBezTo>
                    <a:pt x="4" y="15"/>
                    <a:pt x="10" y="76"/>
                    <a:pt x="15" y="96"/>
                  </a:cubicBezTo>
                  <a:cubicBezTo>
                    <a:pt x="17" y="102"/>
                    <a:pt x="18" y="107"/>
                    <a:pt x="18" y="113"/>
                  </a:cubicBezTo>
                  <a:cubicBezTo>
                    <a:pt x="19" y="128"/>
                    <a:pt x="6" y="131"/>
                    <a:pt x="0" y="131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2000041" name="Freeform 38"/>
            <p:cNvSpPr/>
            <p:nvPr/>
          </p:nvSpPr>
          <p:spPr>
            <a:xfrm>
              <a:off x="8337676" y="2362158"/>
              <a:ext cx="43720" cy="30861"/>
            </a:xfrm>
            <a:custGeom>
              <a:avLst/>
              <a:gdLst/>
              <a:ahLst/>
              <a:cxnLst/>
              <a:rect l="l" t="t" r="r" b="b"/>
              <a:pathLst>
                <a:path w="75" h="52">
                  <a:moveTo>
                    <a:pt x="75" y="47"/>
                  </a:moveTo>
                  <a:cubicBezTo>
                    <a:pt x="48" y="52"/>
                    <a:pt x="16" y="3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2000042" name="Freeform 39"/>
            <p:cNvSpPr/>
            <p:nvPr/>
          </p:nvSpPr>
          <p:spPr>
            <a:xfrm>
              <a:off x="8219471" y="2240714"/>
              <a:ext cx="46863" cy="71342"/>
            </a:xfrm>
            <a:custGeom>
              <a:avLst/>
              <a:gdLst/>
              <a:ahLst/>
              <a:cxnLst/>
              <a:rect l="l" t="t" r="r" b="b"/>
              <a:pathLst>
                <a:path w="80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5" y="4"/>
                  </a:cubicBezTo>
                  <a:cubicBezTo>
                    <a:pt x="16" y="8"/>
                    <a:pt x="10" y="18"/>
                    <a:pt x="7" y="27"/>
                  </a:cubicBezTo>
                  <a:cubicBezTo>
                    <a:pt x="0" y="51"/>
                    <a:pt x="5" y="77"/>
                    <a:pt x="20" y="96"/>
                  </a:cubicBezTo>
                  <a:cubicBezTo>
                    <a:pt x="34" y="114"/>
                    <a:pt x="58" y="123"/>
                    <a:pt x="80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43" name="Freeform 40"/>
            <p:cNvSpPr/>
            <p:nvPr/>
          </p:nvSpPr>
          <p:spPr>
            <a:xfrm>
              <a:off x="8240712" y="2253478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8" y="58"/>
                  </a:moveTo>
                  <a:cubicBezTo>
                    <a:pt x="21" y="43"/>
                    <a:pt x="19" y="28"/>
                    <a:pt x="12" y="15"/>
                  </a:cubicBezTo>
                  <a:cubicBezTo>
                    <a:pt x="9" y="9"/>
                    <a:pt x="5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2000044" name="Freeform 41"/>
            <p:cNvSpPr/>
            <p:nvPr/>
          </p:nvSpPr>
          <p:spPr>
            <a:xfrm>
              <a:off x="8200230" y="2113937"/>
              <a:ext cx="242888" cy="204502"/>
            </a:xfrm>
            <a:custGeom>
              <a:avLst/>
              <a:gdLst/>
              <a:ahLst/>
              <a:cxnLst/>
              <a:rect l="l" t="t" r="r" b="b"/>
              <a:pathLst>
                <a:path w="418" h="352">
                  <a:moveTo>
                    <a:pt x="418" y="304"/>
                  </a:moveTo>
                  <a:cubicBezTo>
                    <a:pt x="387" y="259"/>
                    <a:pt x="377" y="185"/>
                    <a:pt x="344" y="145"/>
                  </a:cubicBezTo>
                  <a:cubicBezTo>
                    <a:pt x="241" y="214"/>
                    <a:pt x="89" y="343"/>
                    <a:pt x="17" y="352"/>
                  </a:cubicBezTo>
                  <a:cubicBezTo>
                    <a:pt x="17" y="352"/>
                    <a:pt x="0" y="124"/>
                    <a:pt x="89" y="62"/>
                  </a:cubicBezTo>
                  <a:cubicBezTo>
                    <a:pt x="178" y="0"/>
                    <a:pt x="327" y="16"/>
                    <a:pt x="365" y="74"/>
                  </a:cubicBezTo>
                  <a:cubicBezTo>
                    <a:pt x="402" y="132"/>
                    <a:pt x="418" y="304"/>
                    <a:pt x="418" y="304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45" name="Freeform 42"/>
            <p:cNvSpPr/>
            <p:nvPr/>
          </p:nvSpPr>
          <p:spPr>
            <a:xfrm>
              <a:off x="8152320" y="2244905"/>
              <a:ext cx="168307" cy="617887"/>
            </a:xfrm>
            <a:custGeom>
              <a:avLst/>
              <a:gdLst/>
              <a:ahLst/>
              <a:cxnLst/>
              <a:rect l="l" t="t" r="r" b="b"/>
              <a:pathLst>
                <a:path w="289" h="1060">
                  <a:moveTo>
                    <a:pt x="3" y="604"/>
                  </a:moveTo>
                  <a:cubicBezTo>
                    <a:pt x="1" y="830"/>
                    <a:pt x="1" y="830"/>
                    <a:pt x="1" y="830"/>
                  </a:cubicBezTo>
                  <a:cubicBezTo>
                    <a:pt x="0" y="881"/>
                    <a:pt x="29" y="928"/>
                    <a:pt x="74" y="951"/>
                  </a:cubicBezTo>
                  <a:cubicBezTo>
                    <a:pt x="289" y="1060"/>
                    <a:pt x="289" y="1060"/>
                    <a:pt x="289" y="1060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164" y="29"/>
                    <a:pt x="120" y="0"/>
                    <a:pt x="120" y="0"/>
                  </a:cubicBezTo>
                  <a:lnTo>
                    <a:pt x="3" y="60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46" name="Freeform 43"/>
            <p:cNvSpPr/>
            <p:nvPr/>
          </p:nvSpPr>
          <p:spPr>
            <a:xfrm>
              <a:off x="9556304" y="4441466"/>
              <a:ext cx="1175004" cy="203454"/>
            </a:xfrm>
            <a:custGeom>
              <a:avLst/>
              <a:gdLst/>
              <a:ahLst/>
              <a:cxnLst/>
              <a:rect l="l" t="t" r="r" b="b"/>
              <a:pathLst>
                <a:path w="2016" h="348">
                  <a:moveTo>
                    <a:pt x="2016" y="0"/>
                  </a:moveTo>
                  <a:cubicBezTo>
                    <a:pt x="1918" y="171"/>
                    <a:pt x="1526" y="267"/>
                    <a:pt x="1303" y="293"/>
                  </a:cubicBezTo>
                  <a:cubicBezTo>
                    <a:pt x="828" y="348"/>
                    <a:pt x="161" y="207"/>
                    <a:pt x="0" y="129"/>
                  </a:cubicBezTo>
                  <a:lnTo>
                    <a:pt x="2016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47" name="Freeform 44"/>
            <p:cNvSpPr/>
            <p:nvPr/>
          </p:nvSpPr>
          <p:spPr>
            <a:xfrm>
              <a:off x="9512680" y="3678799"/>
              <a:ext cx="1294257" cy="893731"/>
            </a:xfrm>
            <a:custGeom>
              <a:avLst/>
              <a:gdLst/>
              <a:ahLst/>
              <a:cxnLst/>
              <a:rect l="l" t="t" r="r" b="b"/>
              <a:pathLst>
                <a:path w="2222" h="1534">
                  <a:moveTo>
                    <a:pt x="2172" y="213"/>
                  </a:moveTo>
                  <a:cubicBezTo>
                    <a:pt x="2222" y="403"/>
                    <a:pt x="2134" y="1250"/>
                    <a:pt x="2092" y="1310"/>
                  </a:cubicBezTo>
                  <a:cubicBezTo>
                    <a:pt x="1967" y="1489"/>
                    <a:pt x="65" y="1534"/>
                    <a:pt x="32" y="1412"/>
                  </a:cubicBezTo>
                  <a:cubicBezTo>
                    <a:pt x="0" y="1289"/>
                    <a:pt x="737" y="1255"/>
                    <a:pt x="827" y="1048"/>
                  </a:cubicBezTo>
                  <a:cubicBezTo>
                    <a:pt x="920" y="836"/>
                    <a:pt x="1088" y="211"/>
                    <a:pt x="1205" y="170"/>
                  </a:cubicBezTo>
                  <a:cubicBezTo>
                    <a:pt x="1477" y="75"/>
                    <a:pt x="2116" y="0"/>
                    <a:pt x="2172" y="21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cxnSp>
          <p:nvCxnSpPr>
            <p:cNvPr id="45" name="Connector 45"/>
            <p:cNvCxnSpPr/>
            <p:nvPr/>
          </p:nvCxnSpPr>
          <p:spPr>
            <a:xfrm>
              <a:off x="10414917" y="4595958"/>
              <a:ext cx="274834" cy="9374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6" name="Connector 46"/>
            <p:cNvCxnSpPr/>
            <p:nvPr/>
          </p:nvCxnSpPr>
          <p:spPr>
            <a:xfrm>
              <a:off x="10186953" y="4620458"/>
              <a:ext cx="42610" cy="9129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7" name="Connector 47"/>
            <p:cNvCxnSpPr/>
            <p:nvPr/>
          </p:nvCxnSpPr>
          <p:spPr>
            <a:xfrm flipH="1">
              <a:off x="9438081" y="4582109"/>
              <a:ext cx="361120" cy="951269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2000051" name="Freeform 48"/>
            <p:cNvSpPr/>
            <p:nvPr/>
          </p:nvSpPr>
          <p:spPr>
            <a:xfrm>
              <a:off x="9888727" y="3596789"/>
              <a:ext cx="210883" cy="236506"/>
            </a:xfrm>
            <a:custGeom>
              <a:avLst/>
              <a:gdLst/>
              <a:ahLst/>
              <a:cxnLst/>
              <a:rect l="l" t="t" r="r" b="b"/>
              <a:pathLst>
                <a:path w="198" h="222">
                  <a:moveTo>
                    <a:pt x="35" y="0"/>
                  </a:moveTo>
                  <a:lnTo>
                    <a:pt x="0" y="152"/>
                  </a:lnTo>
                  <a:lnTo>
                    <a:pt x="132" y="222"/>
                  </a:lnTo>
                  <a:lnTo>
                    <a:pt x="198" y="12"/>
                  </a:lnTo>
                  <a:lnTo>
                    <a:pt x="35" y="0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2000052" name="Freeform 49"/>
            <p:cNvSpPr/>
            <p:nvPr/>
          </p:nvSpPr>
          <p:spPr>
            <a:xfrm>
              <a:off x="9586118" y="3603170"/>
              <a:ext cx="458057" cy="344043"/>
            </a:xfrm>
            <a:custGeom>
              <a:avLst/>
              <a:gdLst/>
              <a:ahLst/>
              <a:cxnLst/>
              <a:rect l="l" t="t" r="r" b="b"/>
              <a:pathLst>
                <a:path w="786" h="592">
                  <a:moveTo>
                    <a:pt x="762" y="340"/>
                  </a:moveTo>
                  <a:cubicBezTo>
                    <a:pt x="786" y="419"/>
                    <a:pt x="667" y="592"/>
                    <a:pt x="479" y="486"/>
                  </a:cubicBezTo>
                  <a:cubicBezTo>
                    <a:pt x="356" y="417"/>
                    <a:pt x="0" y="135"/>
                    <a:pt x="0" y="13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350" y="118"/>
                    <a:pt x="498" y="183"/>
                  </a:cubicBezTo>
                  <a:cubicBezTo>
                    <a:pt x="549" y="205"/>
                    <a:pt x="742" y="276"/>
                    <a:pt x="762" y="34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53" name="Freeform 50"/>
            <p:cNvSpPr/>
            <p:nvPr/>
          </p:nvSpPr>
          <p:spPr>
            <a:xfrm>
              <a:off x="9310274" y="3438007"/>
              <a:ext cx="339852" cy="242888"/>
            </a:xfrm>
            <a:custGeom>
              <a:avLst/>
              <a:gdLst/>
              <a:ahLst/>
              <a:cxnLst/>
              <a:rect l="l" t="t" r="r" b="b"/>
              <a:pathLst>
                <a:path w="584" h="417">
                  <a:moveTo>
                    <a:pt x="474" y="417"/>
                  </a:moveTo>
                  <a:cubicBezTo>
                    <a:pt x="474" y="417"/>
                    <a:pt x="452" y="411"/>
                    <a:pt x="390" y="383"/>
                  </a:cubicBezTo>
                  <a:cubicBezTo>
                    <a:pt x="329" y="355"/>
                    <a:pt x="257" y="253"/>
                    <a:pt x="257" y="253"/>
                  </a:cubicBezTo>
                  <a:cubicBezTo>
                    <a:pt x="257" y="253"/>
                    <a:pt x="196" y="258"/>
                    <a:pt x="128" y="275"/>
                  </a:cubicBezTo>
                  <a:cubicBezTo>
                    <a:pt x="104" y="281"/>
                    <a:pt x="83" y="276"/>
                    <a:pt x="87" y="262"/>
                  </a:cubicBezTo>
                  <a:cubicBezTo>
                    <a:pt x="88" y="255"/>
                    <a:pt x="151" y="227"/>
                    <a:pt x="206" y="203"/>
                  </a:cubicBezTo>
                  <a:cubicBezTo>
                    <a:pt x="206" y="203"/>
                    <a:pt x="206" y="202"/>
                    <a:pt x="205" y="202"/>
                  </a:cubicBezTo>
                  <a:cubicBezTo>
                    <a:pt x="158" y="198"/>
                    <a:pt x="118" y="202"/>
                    <a:pt x="57" y="205"/>
                  </a:cubicBezTo>
                  <a:cubicBezTo>
                    <a:pt x="21" y="207"/>
                    <a:pt x="13" y="194"/>
                    <a:pt x="12" y="188"/>
                  </a:cubicBezTo>
                  <a:cubicBezTo>
                    <a:pt x="14" y="178"/>
                    <a:pt x="113" y="145"/>
                    <a:pt x="201" y="142"/>
                  </a:cubicBezTo>
                  <a:cubicBezTo>
                    <a:pt x="202" y="142"/>
                    <a:pt x="202" y="141"/>
                    <a:pt x="201" y="141"/>
                  </a:cubicBezTo>
                  <a:cubicBezTo>
                    <a:pt x="147" y="128"/>
                    <a:pt x="62" y="123"/>
                    <a:pt x="32" y="118"/>
                  </a:cubicBezTo>
                  <a:cubicBezTo>
                    <a:pt x="6" y="114"/>
                    <a:pt x="0" y="101"/>
                    <a:pt x="2" y="92"/>
                  </a:cubicBezTo>
                  <a:cubicBezTo>
                    <a:pt x="5" y="84"/>
                    <a:pt x="122" y="71"/>
                    <a:pt x="237" y="86"/>
                  </a:cubicBezTo>
                  <a:cubicBezTo>
                    <a:pt x="237" y="86"/>
                    <a:pt x="238" y="85"/>
                    <a:pt x="237" y="85"/>
                  </a:cubicBezTo>
                  <a:cubicBezTo>
                    <a:pt x="195" y="60"/>
                    <a:pt x="114" y="43"/>
                    <a:pt x="89" y="34"/>
                  </a:cubicBezTo>
                  <a:cubicBezTo>
                    <a:pt x="62" y="23"/>
                    <a:pt x="69" y="5"/>
                    <a:pt x="75" y="2"/>
                  </a:cubicBezTo>
                  <a:cubicBezTo>
                    <a:pt x="110" y="0"/>
                    <a:pt x="163" y="6"/>
                    <a:pt x="267" y="26"/>
                  </a:cubicBezTo>
                  <a:cubicBezTo>
                    <a:pt x="303" y="33"/>
                    <a:pt x="418" y="84"/>
                    <a:pt x="459" y="126"/>
                  </a:cubicBezTo>
                  <a:cubicBezTo>
                    <a:pt x="493" y="159"/>
                    <a:pt x="549" y="261"/>
                    <a:pt x="549" y="261"/>
                  </a:cubicBezTo>
                  <a:cubicBezTo>
                    <a:pt x="584" y="282"/>
                    <a:pt x="584" y="282"/>
                    <a:pt x="584" y="282"/>
                  </a:cubicBezTo>
                  <a:lnTo>
                    <a:pt x="474" y="41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54" name="Freeform 51"/>
            <p:cNvSpPr/>
            <p:nvPr/>
          </p:nvSpPr>
          <p:spPr>
            <a:xfrm>
              <a:off x="9473247" y="3508301"/>
              <a:ext cx="118205" cy="161925"/>
            </a:xfrm>
            <a:custGeom>
              <a:avLst/>
              <a:gdLst/>
              <a:ahLst/>
              <a:cxnLst/>
              <a:rect l="l" t="t" r="r" b="b"/>
              <a:pathLst>
                <a:path w="202" h="277">
                  <a:moveTo>
                    <a:pt x="186" y="72"/>
                  </a:moveTo>
                  <a:cubicBezTo>
                    <a:pt x="139" y="41"/>
                    <a:pt x="102" y="38"/>
                    <a:pt x="68" y="24"/>
                  </a:cubicBezTo>
                  <a:cubicBezTo>
                    <a:pt x="41" y="14"/>
                    <a:pt x="20" y="0"/>
                    <a:pt x="20" y="0"/>
                  </a:cubicBezTo>
                  <a:cubicBezTo>
                    <a:pt x="0" y="39"/>
                    <a:pt x="53" y="69"/>
                    <a:pt x="116" y="98"/>
                  </a:cubicBezTo>
                  <a:cubicBezTo>
                    <a:pt x="133" y="156"/>
                    <a:pt x="152" y="225"/>
                    <a:pt x="202" y="277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2000055" name="Freeform 52"/>
            <p:cNvSpPr/>
            <p:nvPr/>
          </p:nvSpPr>
          <p:spPr>
            <a:xfrm>
              <a:off x="9925970" y="3270748"/>
              <a:ext cx="249269" cy="346234"/>
            </a:xfrm>
            <a:custGeom>
              <a:avLst/>
              <a:gdLst/>
              <a:ahLst/>
              <a:cxnLst/>
              <a:rect l="l" t="t" r="r" b="b"/>
              <a:pathLst>
                <a:path w="428" h="594">
                  <a:moveTo>
                    <a:pt x="0" y="559"/>
                  </a:moveTo>
                  <a:cubicBezTo>
                    <a:pt x="22" y="434"/>
                    <a:pt x="82" y="245"/>
                    <a:pt x="100" y="204"/>
                  </a:cubicBezTo>
                  <a:cubicBezTo>
                    <a:pt x="155" y="80"/>
                    <a:pt x="270" y="32"/>
                    <a:pt x="428" y="0"/>
                  </a:cubicBezTo>
                  <a:cubicBezTo>
                    <a:pt x="399" y="594"/>
                    <a:pt x="399" y="594"/>
                    <a:pt x="399" y="594"/>
                  </a:cubicBezTo>
                  <a:lnTo>
                    <a:pt x="0" y="559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2000056" name="Freeform 53"/>
            <p:cNvSpPr/>
            <p:nvPr/>
          </p:nvSpPr>
          <p:spPr>
            <a:xfrm>
              <a:off x="9476390" y="5319290"/>
              <a:ext cx="584835" cy="214122"/>
            </a:xfrm>
            <a:custGeom>
              <a:avLst/>
              <a:gdLst/>
              <a:ahLst/>
              <a:cxnLst/>
              <a:rect l="l" t="t" r="r" b="b"/>
              <a:pathLst>
                <a:path w="1004" h="366">
                  <a:moveTo>
                    <a:pt x="979" y="41"/>
                  </a:moveTo>
                  <a:cubicBezTo>
                    <a:pt x="674" y="0"/>
                    <a:pt x="674" y="0"/>
                    <a:pt x="674" y="0"/>
                  </a:cubicBezTo>
                  <a:cubicBezTo>
                    <a:pt x="23" y="319"/>
                    <a:pt x="23" y="319"/>
                    <a:pt x="23" y="319"/>
                  </a:cubicBezTo>
                  <a:cubicBezTo>
                    <a:pt x="0" y="331"/>
                    <a:pt x="8" y="366"/>
                    <a:pt x="34" y="366"/>
                  </a:cubicBezTo>
                  <a:cubicBezTo>
                    <a:pt x="1004" y="366"/>
                    <a:pt x="1004" y="366"/>
                    <a:pt x="1004" y="366"/>
                  </a:cubicBezTo>
                  <a:lnTo>
                    <a:pt x="979" y="4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2000057" name="Freeform 54"/>
            <p:cNvSpPr/>
            <p:nvPr/>
          </p:nvSpPr>
          <p:spPr>
            <a:xfrm>
              <a:off x="8598661" y="5279856"/>
              <a:ext cx="574167" cy="253556"/>
            </a:xfrm>
            <a:custGeom>
              <a:avLst/>
              <a:gdLst/>
              <a:ahLst/>
              <a:cxnLst/>
              <a:rect l="l" t="t" r="r" b="b"/>
              <a:pathLst>
                <a:path w="985" h="435">
                  <a:moveTo>
                    <a:pt x="980" y="110"/>
                  </a:moveTo>
                  <a:cubicBezTo>
                    <a:pt x="740" y="0"/>
                    <a:pt x="740" y="0"/>
                    <a:pt x="740" y="0"/>
                  </a:cubicBezTo>
                  <a:cubicBezTo>
                    <a:pt x="24" y="388"/>
                    <a:pt x="24" y="388"/>
                    <a:pt x="24" y="388"/>
                  </a:cubicBezTo>
                  <a:cubicBezTo>
                    <a:pt x="0" y="400"/>
                    <a:pt x="9" y="435"/>
                    <a:pt x="34" y="435"/>
                  </a:cubicBezTo>
                  <a:cubicBezTo>
                    <a:pt x="985" y="435"/>
                    <a:pt x="985" y="435"/>
                    <a:pt x="985" y="435"/>
                  </a:cubicBezTo>
                  <a:lnTo>
                    <a:pt x="980" y="11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2000058" name="Freeform 55"/>
            <p:cNvSpPr/>
            <p:nvPr/>
          </p:nvSpPr>
          <p:spPr>
            <a:xfrm>
              <a:off x="8866028" y="4082469"/>
              <a:ext cx="1705451" cy="1261300"/>
            </a:xfrm>
            <a:custGeom>
              <a:avLst/>
              <a:gdLst/>
              <a:ahLst/>
              <a:cxnLst/>
              <a:rect l="l" t="t" r="r" b="b"/>
              <a:pathLst>
                <a:path w="2926" h="2164">
                  <a:moveTo>
                    <a:pt x="2893" y="12"/>
                  </a:moveTo>
                  <a:cubicBezTo>
                    <a:pt x="2494" y="0"/>
                    <a:pt x="1529" y="36"/>
                    <a:pt x="918" y="161"/>
                  </a:cubicBezTo>
                  <a:cubicBezTo>
                    <a:pt x="670" y="212"/>
                    <a:pt x="627" y="356"/>
                    <a:pt x="581" y="459"/>
                  </a:cubicBezTo>
                  <a:cubicBezTo>
                    <a:pt x="379" y="906"/>
                    <a:pt x="139" y="1588"/>
                    <a:pt x="0" y="2004"/>
                  </a:cubicBezTo>
                  <a:cubicBezTo>
                    <a:pt x="213" y="2070"/>
                    <a:pt x="322" y="2107"/>
                    <a:pt x="521" y="2164"/>
                  </a:cubicBezTo>
                  <a:cubicBezTo>
                    <a:pt x="658" y="1800"/>
                    <a:pt x="904" y="1146"/>
                    <a:pt x="1043" y="801"/>
                  </a:cubicBezTo>
                  <a:cubicBezTo>
                    <a:pt x="1806" y="751"/>
                    <a:pt x="2512" y="684"/>
                    <a:pt x="2815" y="579"/>
                  </a:cubicBezTo>
                  <a:cubicBezTo>
                    <a:pt x="2926" y="455"/>
                    <a:pt x="2917" y="253"/>
                    <a:pt x="2893" y="12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59" name="Freeform 56"/>
            <p:cNvSpPr/>
            <p:nvPr/>
          </p:nvSpPr>
          <p:spPr>
            <a:xfrm>
              <a:off x="9776808" y="4107043"/>
              <a:ext cx="825532" cy="1236726"/>
            </a:xfrm>
            <a:custGeom>
              <a:avLst/>
              <a:gdLst/>
              <a:ahLst/>
              <a:cxnLst/>
              <a:rect l="l" t="t" r="r" b="b"/>
              <a:pathLst>
                <a:path w="1416" h="2122">
                  <a:moveTo>
                    <a:pt x="464" y="2122"/>
                  </a:moveTo>
                  <a:cubicBezTo>
                    <a:pt x="503" y="1730"/>
                    <a:pt x="560" y="765"/>
                    <a:pt x="560" y="765"/>
                  </a:cubicBezTo>
                  <a:cubicBezTo>
                    <a:pt x="1032" y="712"/>
                    <a:pt x="1305" y="706"/>
                    <a:pt x="1376" y="440"/>
                  </a:cubicBezTo>
                  <a:cubicBezTo>
                    <a:pt x="1410" y="315"/>
                    <a:pt x="1412" y="212"/>
                    <a:pt x="1416" y="166"/>
                  </a:cubicBezTo>
                  <a:cubicBezTo>
                    <a:pt x="1416" y="166"/>
                    <a:pt x="1298" y="0"/>
                    <a:pt x="923" y="7"/>
                  </a:cubicBezTo>
                  <a:cubicBezTo>
                    <a:pt x="742" y="55"/>
                    <a:pt x="349" y="152"/>
                    <a:pt x="203" y="215"/>
                  </a:cubicBezTo>
                  <a:cubicBezTo>
                    <a:pt x="123" y="250"/>
                    <a:pt x="71" y="343"/>
                    <a:pt x="62" y="430"/>
                  </a:cubicBezTo>
                  <a:cubicBezTo>
                    <a:pt x="20" y="812"/>
                    <a:pt x="0" y="1261"/>
                    <a:pt x="2" y="2081"/>
                  </a:cubicBezTo>
                  <a:lnTo>
                    <a:pt x="464" y="2122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60" name="Freeform 57"/>
            <p:cNvSpPr/>
            <p:nvPr/>
          </p:nvSpPr>
          <p:spPr>
            <a:xfrm>
              <a:off x="10014362" y="3230267"/>
              <a:ext cx="729710" cy="973646"/>
            </a:xfrm>
            <a:custGeom>
              <a:avLst/>
              <a:gdLst/>
              <a:ahLst/>
              <a:cxnLst/>
              <a:rect l="l" t="t" r="r" b="b"/>
              <a:pathLst>
                <a:path w="1253" h="1670">
                  <a:moveTo>
                    <a:pt x="962" y="5"/>
                  </a:moveTo>
                  <a:cubicBezTo>
                    <a:pt x="706" y="12"/>
                    <a:pt x="447" y="40"/>
                    <a:pt x="280" y="69"/>
                  </a:cubicBezTo>
                  <a:cubicBezTo>
                    <a:pt x="166" y="89"/>
                    <a:pt x="78" y="182"/>
                    <a:pt x="65" y="297"/>
                  </a:cubicBezTo>
                  <a:cubicBezTo>
                    <a:pt x="62" y="323"/>
                    <a:pt x="61" y="348"/>
                    <a:pt x="62" y="368"/>
                  </a:cubicBezTo>
                  <a:cubicBezTo>
                    <a:pt x="75" y="761"/>
                    <a:pt x="73" y="1285"/>
                    <a:pt x="0" y="1498"/>
                  </a:cubicBezTo>
                  <a:cubicBezTo>
                    <a:pt x="0" y="1498"/>
                    <a:pt x="471" y="1476"/>
                    <a:pt x="773" y="1552"/>
                  </a:cubicBezTo>
                  <a:cubicBezTo>
                    <a:pt x="907" y="1585"/>
                    <a:pt x="1009" y="1670"/>
                    <a:pt x="1009" y="1670"/>
                  </a:cubicBezTo>
                  <a:cubicBezTo>
                    <a:pt x="1221" y="309"/>
                    <a:pt x="1221" y="309"/>
                    <a:pt x="1221" y="309"/>
                  </a:cubicBezTo>
                  <a:cubicBezTo>
                    <a:pt x="1253" y="137"/>
                    <a:pt x="1137" y="0"/>
                    <a:pt x="962" y="5"/>
                  </a:cubicBez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2000061" name="Freeform 58"/>
            <p:cNvSpPr/>
            <p:nvPr/>
          </p:nvSpPr>
          <p:spPr>
            <a:xfrm>
              <a:off x="10641774" y="3607361"/>
              <a:ext cx="234315" cy="226885"/>
            </a:xfrm>
            <a:custGeom>
              <a:avLst/>
              <a:gdLst/>
              <a:ahLst/>
              <a:cxnLst/>
              <a:rect l="l" t="t" r="r" b="b"/>
              <a:pathLst>
                <a:path w="220" h="213">
                  <a:moveTo>
                    <a:pt x="220" y="213"/>
                  </a:moveTo>
                  <a:lnTo>
                    <a:pt x="199" y="10"/>
                  </a:lnTo>
                  <a:lnTo>
                    <a:pt x="0" y="0"/>
                  </a:lnTo>
                  <a:lnTo>
                    <a:pt x="19" y="151"/>
                  </a:lnTo>
                  <a:lnTo>
                    <a:pt x="220" y="213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2000062" name="Freeform 59"/>
            <p:cNvSpPr/>
            <p:nvPr/>
          </p:nvSpPr>
          <p:spPr>
            <a:xfrm>
              <a:off x="10532141" y="3228171"/>
              <a:ext cx="321659" cy="405860"/>
            </a:xfrm>
            <a:custGeom>
              <a:avLst/>
              <a:gdLst/>
              <a:ahLst/>
              <a:cxnLst/>
              <a:rect l="l" t="t" r="r" b="b"/>
              <a:pathLst>
                <a:path w="552" h="696">
                  <a:moveTo>
                    <a:pt x="0" y="10"/>
                  </a:moveTo>
                  <a:cubicBezTo>
                    <a:pt x="272" y="0"/>
                    <a:pt x="461" y="6"/>
                    <a:pt x="516" y="387"/>
                  </a:cubicBezTo>
                  <a:cubicBezTo>
                    <a:pt x="547" y="597"/>
                    <a:pt x="552" y="668"/>
                    <a:pt x="552" y="668"/>
                  </a:cubicBezTo>
                  <a:cubicBezTo>
                    <a:pt x="114" y="696"/>
                    <a:pt x="114" y="696"/>
                    <a:pt x="114" y="696"/>
                  </a:cubicBezTo>
                  <a:lnTo>
                    <a:pt x="0" y="1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2000063" name="Freeform 60"/>
            <p:cNvSpPr/>
            <p:nvPr/>
          </p:nvSpPr>
          <p:spPr>
            <a:xfrm>
              <a:off x="10272203" y="3236744"/>
              <a:ext cx="216218" cy="149161"/>
            </a:xfrm>
            <a:custGeom>
              <a:avLst/>
              <a:gdLst/>
              <a:ahLst/>
              <a:cxnLst/>
              <a:rect l="l" t="t" r="r" b="b"/>
              <a:pathLst>
                <a:path w="371" h="256">
                  <a:moveTo>
                    <a:pt x="371" y="0"/>
                  </a:moveTo>
                  <a:cubicBezTo>
                    <a:pt x="194" y="256"/>
                    <a:pt x="7" y="148"/>
                    <a:pt x="0" y="34"/>
                  </a:cubicBezTo>
                  <a:cubicBezTo>
                    <a:pt x="104" y="19"/>
                    <a:pt x="250" y="8"/>
                    <a:pt x="371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64" name="Freeform 61"/>
            <p:cNvSpPr/>
            <p:nvPr/>
          </p:nvSpPr>
          <p:spPr>
            <a:xfrm>
              <a:off x="10336117" y="2939469"/>
              <a:ext cx="107633" cy="344043"/>
            </a:xfrm>
            <a:custGeom>
              <a:avLst/>
              <a:gdLst/>
              <a:ahLst/>
              <a:cxnLst/>
              <a:rect l="l" t="t" r="r" b="b"/>
              <a:pathLst>
                <a:path w="101" h="323">
                  <a:moveTo>
                    <a:pt x="101" y="5"/>
                  </a:moveTo>
                  <a:lnTo>
                    <a:pt x="85" y="323"/>
                  </a:lnTo>
                  <a:lnTo>
                    <a:pt x="0" y="319"/>
                  </a:lnTo>
                  <a:lnTo>
                    <a:pt x="19" y="0"/>
                  </a:lnTo>
                  <a:lnTo>
                    <a:pt x="101" y="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65" name="Freeform 62"/>
            <p:cNvSpPr/>
            <p:nvPr/>
          </p:nvSpPr>
          <p:spPr>
            <a:xfrm>
              <a:off x="10342498" y="3083296"/>
              <a:ext cx="75629" cy="105442"/>
            </a:xfrm>
            <a:custGeom>
              <a:avLst/>
              <a:gdLst/>
              <a:ahLst/>
              <a:cxnLst/>
              <a:rect l="l" t="t" r="r" b="b"/>
              <a:pathLst>
                <a:path w="131" h="181">
                  <a:moveTo>
                    <a:pt x="99" y="108"/>
                  </a:moveTo>
                  <a:cubicBezTo>
                    <a:pt x="117" y="75"/>
                    <a:pt x="126" y="38"/>
                    <a:pt x="131" y="0"/>
                  </a:cubicBezTo>
                  <a:cubicBezTo>
                    <a:pt x="131" y="2"/>
                    <a:pt x="130" y="3"/>
                    <a:pt x="130" y="4"/>
                  </a:cubicBezTo>
                  <a:cubicBezTo>
                    <a:pt x="102" y="71"/>
                    <a:pt x="56" y="102"/>
                    <a:pt x="4" y="11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0" y="167"/>
                    <a:pt x="78" y="146"/>
                    <a:pt x="99" y="108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2000066" name="Freeform 63"/>
            <p:cNvSpPr/>
            <p:nvPr/>
          </p:nvSpPr>
          <p:spPr>
            <a:xfrm>
              <a:off x="10257249" y="2791450"/>
              <a:ext cx="235458" cy="369665"/>
            </a:xfrm>
            <a:custGeom>
              <a:avLst/>
              <a:gdLst/>
              <a:ahLst/>
              <a:cxnLst/>
              <a:rect l="l" t="t" r="r" b="b"/>
              <a:pathLst>
                <a:path w="404" h="635">
                  <a:moveTo>
                    <a:pt x="121" y="39"/>
                  </a:moveTo>
                  <a:cubicBezTo>
                    <a:pt x="121" y="39"/>
                    <a:pt x="27" y="339"/>
                    <a:pt x="7" y="532"/>
                  </a:cubicBezTo>
                  <a:cubicBezTo>
                    <a:pt x="0" y="594"/>
                    <a:pt x="38" y="613"/>
                    <a:pt x="100" y="623"/>
                  </a:cubicBezTo>
                  <a:cubicBezTo>
                    <a:pt x="170" y="635"/>
                    <a:pt x="247" y="592"/>
                    <a:pt x="279" y="502"/>
                  </a:cubicBezTo>
                  <a:cubicBezTo>
                    <a:pt x="359" y="275"/>
                    <a:pt x="404" y="135"/>
                    <a:pt x="345" y="84"/>
                  </a:cubicBezTo>
                  <a:cubicBezTo>
                    <a:pt x="248" y="0"/>
                    <a:pt x="121" y="39"/>
                    <a:pt x="121" y="39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67" name="Freeform 64"/>
            <p:cNvSpPr/>
            <p:nvPr/>
          </p:nvSpPr>
          <p:spPr>
            <a:xfrm>
              <a:off x="10364881" y="2918228"/>
              <a:ext cx="36195" cy="30861"/>
            </a:xfrm>
            <a:custGeom>
              <a:avLst/>
              <a:gdLst/>
              <a:ahLst/>
              <a:cxnLst/>
              <a:rect l="l" t="t" r="r" b="b"/>
              <a:pathLst>
                <a:path w="62" h="52">
                  <a:moveTo>
                    <a:pt x="0" y="27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62" y="42"/>
                    <a:pt x="54" y="31"/>
                  </a:cubicBezTo>
                  <a:cubicBezTo>
                    <a:pt x="42" y="15"/>
                    <a:pt x="15" y="0"/>
                    <a:pt x="0" y="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68" name="Freeform 65"/>
            <p:cNvSpPr/>
            <p:nvPr/>
          </p:nvSpPr>
          <p:spPr>
            <a:xfrm>
              <a:off x="10308399" y="2910703"/>
              <a:ext cx="29813" cy="18097"/>
            </a:xfrm>
            <a:custGeom>
              <a:avLst/>
              <a:gdLst/>
              <a:ahLst/>
              <a:cxnLst/>
              <a:rect l="l" t="t" r="r" b="b"/>
              <a:pathLst>
                <a:path w="52" h="30">
                  <a:moveTo>
                    <a:pt x="52" y="3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18"/>
                    <a:pt x="11" y="11"/>
                  </a:cubicBezTo>
                  <a:cubicBezTo>
                    <a:pt x="25" y="2"/>
                    <a:pt x="50" y="0"/>
                    <a:pt x="52" y="3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69" name="Freeform 66"/>
            <p:cNvSpPr/>
            <p:nvPr/>
          </p:nvSpPr>
          <p:spPr>
            <a:xfrm>
              <a:off x="10313732" y="2941659"/>
              <a:ext cx="30861" cy="77724"/>
            </a:xfrm>
            <a:custGeom>
              <a:avLst/>
              <a:gdLst/>
              <a:ahLst/>
              <a:cxnLst/>
              <a:rect l="l" t="t" r="r" b="b"/>
              <a:pathLst>
                <a:path w="53" h="134">
                  <a:moveTo>
                    <a:pt x="44" y="0"/>
                  </a:moveTo>
                  <a:cubicBezTo>
                    <a:pt x="53" y="24"/>
                    <a:pt x="45" y="57"/>
                    <a:pt x="27" y="77"/>
                  </a:cubicBezTo>
                  <a:cubicBezTo>
                    <a:pt x="16" y="89"/>
                    <a:pt x="6" y="95"/>
                    <a:pt x="3" y="105"/>
                  </a:cubicBezTo>
                  <a:cubicBezTo>
                    <a:pt x="0" y="114"/>
                    <a:pt x="6" y="124"/>
                    <a:pt x="22" y="134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2000070" name="Freeform 67"/>
            <p:cNvSpPr/>
            <p:nvPr/>
          </p:nvSpPr>
          <p:spPr>
            <a:xfrm>
              <a:off x="10361643" y="2953375"/>
              <a:ext cx="14954" cy="16002"/>
            </a:xfrm>
            <a:custGeom>
              <a:avLst/>
              <a:gdLst/>
              <a:ahLst/>
              <a:cxnLst/>
              <a:rect l="l" t="t" r="r" b="b"/>
              <a:pathLst>
                <a:path w="27" h="27">
                  <a:moveTo>
                    <a:pt x="2" y="10"/>
                  </a:moveTo>
                  <a:cubicBezTo>
                    <a:pt x="0" y="17"/>
                    <a:pt x="4" y="24"/>
                    <a:pt x="11" y="25"/>
                  </a:cubicBezTo>
                  <a:cubicBezTo>
                    <a:pt x="18" y="27"/>
                    <a:pt x="24" y="23"/>
                    <a:pt x="26" y="16"/>
                  </a:cubicBezTo>
                  <a:cubicBezTo>
                    <a:pt x="27" y="10"/>
                    <a:pt x="23" y="3"/>
                    <a:pt x="17" y="1"/>
                  </a:cubicBezTo>
                  <a:cubicBezTo>
                    <a:pt x="10" y="0"/>
                    <a:pt x="4" y="4"/>
                    <a:pt x="2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71" name="Freeform 68"/>
            <p:cNvSpPr/>
            <p:nvPr/>
          </p:nvSpPr>
          <p:spPr>
            <a:xfrm>
              <a:off x="10310494" y="2941659"/>
              <a:ext cx="14954" cy="14954"/>
            </a:xfrm>
            <a:custGeom>
              <a:avLst/>
              <a:gdLst/>
              <a:ahLst/>
              <a:cxnLst/>
              <a:rect l="l" t="t" r="r" b="b"/>
              <a:pathLst>
                <a:path w="25" h="26">
                  <a:moveTo>
                    <a:pt x="1" y="10"/>
                  </a:moveTo>
                  <a:cubicBezTo>
                    <a:pt x="0" y="17"/>
                    <a:pt x="3" y="23"/>
                    <a:pt x="10" y="24"/>
                  </a:cubicBezTo>
                  <a:cubicBezTo>
                    <a:pt x="16" y="26"/>
                    <a:pt x="22" y="22"/>
                    <a:pt x="24" y="16"/>
                  </a:cubicBezTo>
                  <a:cubicBezTo>
                    <a:pt x="25" y="10"/>
                    <a:pt x="22" y="3"/>
                    <a:pt x="15" y="2"/>
                  </a:cubicBezTo>
                  <a:cubicBezTo>
                    <a:pt x="9" y="0"/>
                    <a:pt x="3" y="4"/>
                    <a:pt x="1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72" name="Freeform 69"/>
            <p:cNvSpPr/>
            <p:nvPr/>
          </p:nvSpPr>
          <p:spPr>
            <a:xfrm>
              <a:off x="10444701" y="2993856"/>
              <a:ext cx="21336" cy="33052"/>
            </a:xfrm>
            <a:custGeom>
              <a:avLst/>
              <a:gdLst/>
              <a:ahLst/>
              <a:cxnLst/>
              <a:rect l="l" t="t" r="r" b="b"/>
              <a:pathLst>
                <a:path w="37" h="56">
                  <a:moveTo>
                    <a:pt x="3" y="56"/>
                  </a:moveTo>
                  <a:cubicBezTo>
                    <a:pt x="0" y="40"/>
                    <a:pt x="5" y="23"/>
                    <a:pt x="17" y="12"/>
                  </a:cubicBezTo>
                  <a:cubicBezTo>
                    <a:pt x="22" y="6"/>
                    <a:pt x="30" y="2"/>
                    <a:pt x="37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2000073" name="Freeform 70"/>
            <p:cNvSpPr/>
            <p:nvPr/>
          </p:nvSpPr>
          <p:spPr>
            <a:xfrm>
              <a:off x="10318019" y="3049196"/>
              <a:ext cx="51149" cy="22384"/>
            </a:xfrm>
            <a:custGeom>
              <a:avLst/>
              <a:gdLst/>
              <a:ahLst/>
              <a:cxnLst/>
              <a:rect l="l" t="t" r="r" b="b"/>
              <a:pathLst>
                <a:path w="89" h="38">
                  <a:moveTo>
                    <a:pt x="89" y="0"/>
                  </a:moveTo>
                  <a:cubicBezTo>
                    <a:pt x="69" y="25"/>
                    <a:pt x="35" y="38"/>
                    <a:pt x="0" y="28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2000074" name="Freeform 71"/>
            <p:cNvSpPr/>
            <p:nvPr/>
          </p:nvSpPr>
          <p:spPr>
            <a:xfrm>
              <a:off x="10427652" y="2855363"/>
              <a:ext cx="95917" cy="168307"/>
            </a:xfrm>
            <a:custGeom>
              <a:avLst/>
              <a:gdLst/>
              <a:ahLst/>
              <a:cxnLst/>
              <a:rect l="l" t="t" r="r" b="b"/>
              <a:pathLst>
                <a:path w="164" h="289">
                  <a:moveTo>
                    <a:pt x="13" y="115"/>
                  </a:moveTo>
                  <a:cubicBezTo>
                    <a:pt x="0" y="181"/>
                    <a:pt x="21" y="221"/>
                    <a:pt x="7" y="289"/>
                  </a:cubicBezTo>
                  <a:cubicBezTo>
                    <a:pt x="39" y="240"/>
                    <a:pt x="72" y="229"/>
                    <a:pt x="94" y="174"/>
                  </a:cubicBezTo>
                  <a:cubicBezTo>
                    <a:pt x="120" y="110"/>
                    <a:pt x="164" y="31"/>
                    <a:pt x="110" y="0"/>
                  </a:cubicBezTo>
                  <a:cubicBezTo>
                    <a:pt x="53" y="6"/>
                    <a:pt x="20" y="80"/>
                    <a:pt x="13" y="11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75" name="Freeform 72"/>
            <p:cNvSpPr/>
            <p:nvPr/>
          </p:nvSpPr>
          <p:spPr>
            <a:xfrm>
              <a:off x="10300969" y="2713631"/>
              <a:ext cx="205549" cy="178975"/>
            </a:xfrm>
            <a:custGeom>
              <a:avLst/>
              <a:gdLst/>
              <a:ahLst/>
              <a:cxnLst/>
              <a:rect l="l" t="t" r="r" b="b"/>
              <a:pathLst>
                <a:path w="352" h="308">
                  <a:moveTo>
                    <a:pt x="63" y="127"/>
                  </a:moveTo>
                  <a:cubicBezTo>
                    <a:pt x="51" y="78"/>
                    <a:pt x="77" y="0"/>
                    <a:pt x="141" y="35"/>
                  </a:cubicBezTo>
                  <a:cubicBezTo>
                    <a:pt x="223" y="79"/>
                    <a:pt x="231" y="152"/>
                    <a:pt x="227" y="157"/>
                  </a:cubicBezTo>
                  <a:cubicBezTo>
                    <a:pt x="223" y="162"/>
                    <a:pt x="226" y="94"/>
                    <a:pt x="283" y="125"/>
                  </a:cubicBezTo>
                  <a:cubicBezTo>
                    <a:pt x="316" y="143"/>
                    <a:pt x="352" y="210"/>
                    <a:pt x="339" y="238"/>
                  </a:cubicBezTo>
                  <a:cubicBezTo>
                    <a:pt x="327" y="263"/>
                    <a:pt x="261" y="285"/>
                    <a:pt x="238" y="287"/>
                  </a:cubicBezTo>
                  <a:cubicBezTo>
                    <a:pt x="183" y="291"/>
                    <a:pt x="52" y="235"/>
                    <a:pt x="32" y="249"/>
                  </a:cubicBezTo>
                  <a:cubicBezTo>
                    <a:pt x="22" y="256"/>
                    <a:pt x="13" y="286"/>
                    <a:pt x="7" y="308"/>
                  </a:cubicBezTo>
                  <a:cubicBezTo>
                    <a:pt x="1" y="274"/>
                    <a:pt x="0" y="203"/>
                    <a:pt x="1" y="169"/>
                  </a:cubicBezTo>
                  <a:cubicBezTo>
                    <a:pt x="2" y="88"/>
                    <a:pt x="34" y="97"/>
                    <a:pt x="63" y="1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76" name="Freeform 73"/>
            <p:cNvSpPr/>
            <p:nvPr/>
          </p:nvSpPr>
          <p:spPr>
            <a:xfrm>
              <a:off x="10426604" y="2977854"/>
              <a:ext cx="67151" cy="75629"/>
            </a:xfrm>
            <a:custGeom>
              <a:avLst/>
              <a:gdLst/>
              <a:ahLst/>
              <a:cxnLst/>
              <a:rect l="l" t="t" r="r" b="b"/>
              <a:pathLst>
                <a:path w="115" h="130">
                  <a:moveTo>
                    <a:pt x="63" y="0"/>
                  </a:moveTo>
                  <a:cubicBezTo>
                    <a:pt x="80" y="0"/>
                    <a:pt x="100" y="13"/>
                    <a:pt x="108" y="32"/>
                  </a:cubicBezTo>
                  <a:cubicBezTo>
                    <a:pt x="115" y="48"/>
                    <a:pt x="112" y="64"/>
                    <a:pt x="106" y="77"/>
                  </a:cubicBezTo>
                  <a:cubicBezTo>
                    <a:pt x="87" y="115"/>
                    <a:pt x="43" y="130"/>
                    <a:pt x="2" y="112"/>
                  </a:cubicBezTo>
                  <a:cubicBezTo>
                    <a:pt x="2" y="112"/>
                    <a:pt x="0" y="1"/>
                    <a:pt x="63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77" name="Freeform 74"/>
            <p:cNvSpPr/>
            <p:nvPr/>
          </p:nvSpPr>
          <p:spPr>
            <a:xfrm>
              <a:off x="10441558" y="2985284"/>
              <a:ext cx="32004" cy="37243"/>
            </a:xfrm>
            <a:custGeom>
              <a:avLst/>
              <a:gdLst/>
              <a:ahLst/>
              <a:cxnLst/>
              <a:rect l="l" t="t" r="r" b="b"/>
              <a:pathLst>
                <a:path w="56" h="65">
                  <a:moveTo>
                    <a:pt x="0" y="65"/>
                  </a:moveTo>
                  <a:cubicBezTo>
                    <a:pt x="1" y="30"/>
                    <a:pt x="22" y="0"/>
                    <a:pt x="56" y="13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2000078" name="Freeform 75"/>
            <p:cNvSpPr/>
            <p:nvPr/>
          </p:nvSpPr>
          <p:spPr>
            <a:xfrm>
              <a:off x="10370216" y="3696896"/>
              <a:ext cx="531590" cy="257746"/>
            </a:xfrm>
            <a:custGeom>
              <a:avLst/>
              <a:gdLst/>
              <a:ahLst/>
              <a:cxnLst/>
              <a:rect l="l" t="t" r="r" b="b"/>
              <a:pathLst>
                <a:path w="912" h="443">
                  <a:moveTo>
                    <a:pt x="845" y="170"/>
                  </a:moveTo>
                  <a:cubicBezTo>
                    <a:pt x="912" y="252"/>
                    <a:pt x="842" y="443"/>
                    <a:pt x="633" y="423"/>
                  </a:cubicBezTo>
                  <a:cubicBezTo>
                    <a:pt x="493" y="410"/>
                    <a:pt x="0" y="160"/>
                    <a:pt x="0" y="16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212" y="31"/>
                    <a:pt x="370" y="60"/>
                  </a:cubicBezTo>
                  <a:cubicBezTo>
                    <a:pt x="575" y="99"/>
                    <a:pt x="821" y="141"/>
                    <a:pt x="845" y="17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79" name="Freeform 76"/>
            <p:cNvSpPr/>
            <p:nvPr/>
          </p:nvSpPr>
          <p:spPr>
            <a:xfrm>
              <a:off x="10212481" y="3550973"/>
              <a:ext cx="120396" cy="132112"/>
            </a:xfrm>
            <a:custGeom>
              <a:avLst/>
              <a:gdLst/>
              <a:ahLst/>
              <a:cxnLst/>
              <a:rect l="l" t="t" r="r" b="b"/>
              <a:pathLst>
                <a:path w="208" h="226">
                  <a:moveTo>
                    <a:pt x="208" y="167"/>
                  </a:moveTo>
                  <a:cubicBezTo>
                    <a:pt x="208" y="167"/>
                    <a:pt x="150" y="106"/>
                    <a:pt x="135" y="87"/>
                  </a:cubicBezTo>
                  <a:cubicBezTo>
                    <a:pt x="104" y="51"/>
                    <a:pt x="16" y="0"/>
                    <a:pt x="16" y="0"/>
                  </a:cubicBezTo>
                  <a:cubicBezTo>
                    <a:pt x="16" y="0"/>
                    <a:pt x="0" y="29"/>
                    <a:pt x="15" y="50"/>
                  </a:cubicBezTo>
                  <a:cubicBezTo>
                    <a:pt x="24" y="62"/>
                    <a:pt x="78" y="107"/>
                    <a:pt x="78" y="107"/>
                  </a:cubicBezTo>
                  <a:cubicBezTo>
                    <a:pt x="128" y="226"/>
                    <a:pt x="128" y="226"/>
                    <a:pt x="128" y="226"/>
                  </a:cubicBezTo>
                  <a:lnTo>
                    <a:pt x="208" y="167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2000080" name="Freeform 77"/>
            <p:cNvSpPr/>
            <p:nvPr/>
          </p:nvSpPr>
          <p:spPr>
            <a:xfrm>
              <a:off x="9718229" y="3448675"/>
              <a:ext cx="596551" cy="269462"/>
            </a:xfrm>
            <a:custGeom>
              <a:avLst/>
              <a:gdLst/>
              <a:ahLst/>
              <a:cxnLst/>
              <a:rect l="l" t="t" r="r" b="b"/>
              <a:pathLst>
                <a:path w="1023" h="463">
                  <a:moveTo>
                    <a:pt x="187" y="463"/>
                  </a:moveTo>
                  <a:cubicBezTo>
                    <a:pt x="974" y="463"/>
                    <a:pt x="974" y="463"/>
                    <a:pt x="974" y="463"/>
                  </a:cubicBezTo>
                  <a:cubicBezTo>
                    <a:pt x="1003" y="463"/>
                    <a:pt x="1023" y="434"/>
                    <a:pt x="1013" y="407"/>
                  </a:cubicBezTo>
                  <a:cubicBezTo>
                    <a:pt x="874" y="27"/>
                    <a:pt x="874" y="27"/>
                    <a:pt x="874" y="27"/>
                  </a:cubicBezTo>
                  <a:cubicBezTo>
                    <a:pt x="868" y="11"/>
                    <a:pt x="853" y="0"/>
                    <a:pt x="8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" y="0"/>
                    <a:pt x="0" y="28"/>
                    <a:pt x="10" y="55"/>
                  </a:cubicBezTo>
                  <a:cubicBezTo>
                    <a:pt x="148" y="435"/>
                    <a:pt x="148" y="435"/>
                    <a:pt x="148" y="435"/>
                  </a:cubicBezTo>
                  <a:cubicBezTo>
                    <a:pt x="154" y="452"/>
                    <a:pt x="169" y="463"/>
                    <a:pt x="187" y="463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81" name="Freeform 78"/>
            <p:cNvSpPr/>
            <p:nvPr/>
          </p:nvSpPr>
          <p:spPr>
            <a:xfrm>
              <a:off x="10104945" y="3572214"/>
              <a:ext cx="312134" cy="217265"/>
            </a:xfrm>
            <a:custGeom>
              <a:avLst/>
              <a:gdLst/>
              <a:ahLst/>
              <a:cxnLst/>
              <a:rect l="l" t="t" r="r" b="b"/>
              <a:pathLst>
                <a:path w="536" h="373">
                  <a:moveTo>
                    <a:pt x="455" y="373"/>
                  </a:moveTo>
                  <a:cubicBezTo>
                    <a:pt x="455" y="373"/>
                    <a:pt x="407" y="353"/>
                    <a:pt x="382" y="344"/>
                  </a:cubicBezTo>
                  <a:cubicBezTo>
                    <a:pt x="299" y="334"/>
                    <a:pt x="257" y="323"/>
                    <a:pt x="205" y="304"/>
                  </a:cubicBezTo>
                  <a:cubicBezTo>
                    <a:pt x="182" y="296"/>
                    <a:pt x="40" y="191"/>
                    <a:pt x="41" y="173"/>
                  </a:cubicBezTo>
                  <a:cubicBezTo>
                    <a:pt x="42" y="155"/>
                    <a:pt x="78" y="170"/>
                    <a:pt x="78" y="170"/>
                  </a:cubicBezTo>
                  <a:cubicBezTo>
                    <a:pt x="78" y="170"/>
                    <a:pt x="17" y="136"/>
                    <a:pt x="12" y="125"/>
                  </a:cubicBezTo>
                  <a:cubicBezTo>
                    <a:pt x="0" y="99"/>
                    <a:pt x="67" y="120"/>
                    <a:pt x="67" y="120"/>
                  </a:cubicBezTo>
                  <a:cubicBezTo>
                    <a:pt x="67" y="120"/>
                    <a:pt x="14" y="99"/>
                    <a:pt x="5" y="82"/>
                  </a:cubicBezTo>
                  <a:cubicBezTo>
                    <a:pt x="0" y="70"/>
                    <a:pt x="30" y="63"/>
                    <a:pt x="86" y="84"/>
                  </a:cubicBezTo>
                  <a:cubicBezTo>
                    <a:pt x="142" y="105"/>
                    <a:pt x="213" y="140"/>
                    <a:pt x="213" y="140"/>
                  </a:cubicBezTo>
                  <a:cubicBezTo>
                    <a:pt x="213" y="140"/>
                    <a:pt x="175" y="110"/>
                    <a:pt x="133" y="81"/>
                  </a:cubicBezTo>
                  <a:cubicBezTo>
                    <a:pt x="106" y="63"/>
                    <a:pt x="75" y="46"/>
                    <a:pt x="60" y="37"/>
                  </a:cubicBezTo>
                  <a:cubicBezTo>
                    <a:pt x="30" y="18"/>
                    <a:pt x="44" y="0"/>
                    <a:pt x="92" y="16"/>
                  </a:cubicBezTo>
                  <a:cubicBezTo>
                    <a:pt x="133" y="30"/>
                    <a:pt x="280" y="95"/>
                    <a:pt x="314" y="101"/>
                  </a:cubicBezTo>
                  <a:cubicBezTo>
                    <a:pt x="336" y="104"/>
                    <a:pt x="353" y="106"/>
                    <a:pt x="362" y="107"/>
                  </a:cubicBezTo>
                  <a:cubicBezTo>
                    <a:pt x="369" y="108"/>
                    <a:pt x="375" y="111"/>
                    <a:pt x="379" y="116"/>
                  </a:cubicBezTo>
                  <a:cubicBezTo>
                    <a:pt x="397" y="134"/>
                    <a:pt x="460" y="174"/>
                    <a:pt x="481" y="189"/>
                  </a:cubicBezTo>
                  <a:cubicBezTo>
                    <a:pt x="499" y="202"/>
                    <a:pt x="536" y="213"/>
                    <a:pt x="536" y="213"/>
                  </a:cubicBezTo>
                  <a:lnTo>
                    <a:pt x="455" y="37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82" name="Freeform 79"/>
            <p:cNvSpPr/>
            <p:nvPr/>
          </p:nvSpPr>
          <p:spPr>
            <a:xfrm>
              <a:off x="9947306" y="5390632"/>
              <a:ext cx="91630" cy="126778"/>
            </a:xfrm>
            <a:custGeom>
              <a:avLst/>
              <a:gdLst/>
              <a:ahLst/>
              <a:cxnLst/>
              <a:rect l="l" t="t" r="r" b="b"/>
              <a:pathLst>
                <a:path w="157" h="217">
                  <a:moveTo>
                    <a:pt x="0" y="217"/>
                  </a:moveTo>
                  <a:cubicBezTo>
                    <a:pt x="21" y="127"/>
                    <a:pt x="79" y="48"/>
                    <a:pt x="157" y="0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cxnSp>
          <p:nvCxnSpPr>
            <p:cNvPr id="80" name="Connector 80"/>
            <p:cNvCxnSpPr/>
            <p:nvPr/>
          </p:nvCxnSpPr>
          <p:spPr>
            <a:xfrm>
              <a:off x="10811190" y="4147487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81" name="Connector 81"/>
            <p:cNvCxnSpPr/>
            <p:nvPr/>
          </p:nvCxnSpPr>
          <p:spPr>
            <a:xfrm flipH="1">
              <a:off x="6802650" y="4147487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2000085" name="AutoShape 82"/>
            <p:cNvSpPr/>
            <p:nvPr/>
          </p:nvSpPr>
          <p:spPr>
            <a:xfrm>
              <a:off x="6897496" y="4079325"/>
              <a:ext cx="4144899" cy="68199"/>
            </a:xfrm>
            <a:prstGeom prst="rect">
              <a:avLst/>
            </a:prstGeom>
            <a:solidFill>
              <a:srgbClr val="F35060">
                <a:alpha val="100000"/>
              </a:srgbClr>
            </a:solidFill>
          </p:spPr>
        </p:sp>
        <p:cxnSp>
          <p:nvCxnSpPr>
            <p:cNvPr id="83" name="Connector 83"/>
            <p:cNvCxnSpPr/>
            <p:nvPr/>
          </p:nvCxnSpPr>
          <p:spPr>
            <a:xfrm>
              <a:off x="7920098" y="4147487"/>
              <a:ext cx="15414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2000087" name="Freeform 84"/>
            <p:cNvSpPr/>
            <p:nvPr/>
          </p:nvSpPr>
          <p:spPr>
            <a:xfrm>
              <a:off x="7540910" y="5221277"/>
              <a:ext cx="517684" cy="312134"/>
            </a:xfrm>
            <a:custGeom>
              <a:avLst/>
              <a:gdLst/>
              <a:ahLst/>
              <a:cxnLst/>
              <a:rect l="l" t="t" r="r" b="b"/>
              <a:pathLst>
                <a:path w="888" h="535">
                  <a:moveTo>
                    <a:pt x="587" y="535"/>
                  </a:moveTo>
                  <a:cubicBezTo>
                    <a:pt x="225" y="535"/>
                    <a:pt x="225" y="535"/>
                    <a:pt x="225" y="535"/>
                  </a:cubicBezTo>
                  <a:cubicBezTo>
                    <a:pt x="225" y="535"/>
                    <a:pt x="182" y="420"/>
                    <a:pt x="152" y="352"/>
                  </a:cubicBezTo>
                  <a:cubicBezTo>
                    <a:pt x="84" y="199"/>
                    <a:pt x="55" y="535"/>
                    <a:pt x="55" y="535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0" y="535"/>
                    <a:pt x="42" y="90"/>
                    <a:pt x="50" y="0"/>
                  </a:cubicBezTo>
                  <a:cubicBezTo>
                    <a:pt x="352" y="64"/>
                    <a:pt x="352" y="64"/>
                    <a:pt x="352" y="64"/>
                  </a:cubicBezTo>
                  <a:cubicBezTo>
                    <a:pt x="332" y="264"/>
                    <a:pt x="598" y="398"/>
                    <a:pt x="866" y="492"/>
                  </a:cubicBezTo>
                  <a:cubicBezTo>
                    <a:pt x="888" y="500"/>
                    <a:pt x="882" y="533"/>
                    <a:pt x="859" y="533"/>
                  </a:cubicBezTo>
                  <a:lnTo>
                    <a:pt x="587" y="53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88" name="Freeform 85"/>
            <p:cNvSpPr/>
            <p:nvPr/>
          </p:nvSpPr>
          <p:spPr>
            <a:xfrm>
              <a:off x="7564341" y="3443341"/>
              <a:ext cx="459105" cy="1867376"/>
            </a:xfrm>
            <a:custGeom>
              <a:avLst/>
              <a:gdLst/>
              <a:ahLst/>
              <a:cxnLst/>
              <a:rect l="l" t="t" r="r" b="b"/>
              <a:pathLst>
                <a:path w="789" h="3203">
                  <a:moveTo>
                    <a:pt x="222" y="15"/>
                  </a:moveTo>
                  <a:cubicBezTo>
                    <a:pt x="194" y="266"/>
                    <a:pt x="187" y="250"/>
                    <a:pt x="165" y="532"/>
                  </a:cubicBezTo>
                  <a:cubicBezTo>
                    <a:pt x="101" y="1332"/>
                    <a:pt x="50" y="2448"/>
                    <a:pt x="0" y="3162"/>
                  </a:cubicBezTo>
                  <a:cubicBezTo>
                    <a:pt x="366" y="3203"/>
                    <a:pt x="366" y="3203"/>
                    <a:pt x="366" y="3203"/>
                  </a:cubicBezTo>
                  <a:cubicBezTo>
                    <a:pt x="618" y="2213"/>
                    <a:pt x="789" y="826"/>
                    <a:pt x="713" y="0"/>
                  </a:cubicBezTo>
                  <a:lnTo>
                    <a:pt x="222" y="1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89" name="Freeform 86"/>
            <p:cNvSpPr/>
            <p:nvPr/>
          </p:nvSpPr>
          <p:spPr>
            <a:xfrm>
              <a:off x="6794150" y="5277760"/>
              <a:ext cx="415480" cy="255651"/>
            </a:xfrm>
            <a:custGeom>
              <a:avLst/>
              <a:gdLst/>
              <a:ahLst/>
              <a:cxnLst/>
              <a:rect l="l" t="t" r="r" b="b"/>
              <a:pathLst>
                <a:path w="714" h="437">
                  <a:moveTo>
                    <a:pt x="239" y="437"/>
                  </a:moveTo>
                  <a:cubicBezTo>
                    <a:pt x="452" y="437"/>
                    <a:pt x="452" y="437"/>
                    <a:pt x="452" y="437"/>
                  </a:cubicBezTo>
                  <a:cubicBezTo>
                    <a:pt x="489" y="437"/>
                    <a:pt x="520" y="411"/>
                    <a:pt x="529" y="376"/>
                  </a:cubicBezTo>
                  <a:cubicBezTo>
                    <a:pt x="538" y="336"/>
                    <a:pt x="551" y="286"/>
                    <a:pt x="563" y="251"/>
                  </a:cubicBezTo>
                  <a:cubicBezTo>
                    <a:pt x="615" y="92"/>
                    <a:pt x="579" y="437"/>
                    <a:pt x="579" y="437"/>
                  </a:cubicBezTo>
                  <a:cubicBezTo>
                    <a:pt x="627" y="437"/>
                    <a:pt x="627" y="437"/>
                    <a:pt x="627" y="437"/>
                  </a:cubicBezTo>
                  <a:cubicBezTo>
                    <a:pt x="627" y="437"/>
                    <a:pt x="703" y="92"/>
                    <a:pt x="714" y="1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287" y="212"/>
                    <a:pt x="235" y="301"/>
                    <a:pt x="30" y="390"/>
                  </a:cubicBezTo>
                  <a:cubicBezTo>
                    <a:pt x="0" y="403"/>
                    <a:pt x="9" y="434"/>
                    <a:pt x="30" y="434"/>
                  </a:cubicBezTo>
                  <a:lnTo>
                    <a:pt x="239" y="43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90" name="Freeform 87"/>
            <p:cNvSpPr/>
            <p:nvPr/>
          </p:nvSpPr>
          <p:spPr>
            <a:xfrm>
              <a:off x="8250332" y="3105680"/>
              <a:ext cx="119348" cy="52197"/>
            </a:xfrm>
            <a:custGeom>
              <a:avLst/>
              <a:gdLst/>
              <a:ahLst/>
              <a:cxnLst/>
              <a:rect l="l" t="t" r="r" b="b"/>
              <a:pathLst>
                <a:path w="205" h="89">
                  <a:moveTo>
                    <a:pt x="0" y="89"/>
                  </a:moveTo>
                  <a:cubicBezTo>
                    <a:pt x="72" y="46"/>
                    <a:pt x="121" y="42"/>
                    <a:pt x="195" y="46"/>
                  </a:cubicBezTo>
                  <a:cubicBezTo>
                    <a:pt x="195" y="46"/>
                    <a:pt x="205" y="25"/>
                    <a:pt x="179" y="14"/>
                  </a:cubicBezTo>
                  <a:cubicBezTo>
                    <a:pt x="153" y="4"/>
                    <a:pt x="28" y="0"/>
                    <a:pt x="28" y="0"/>
                  </a:cubicBezTo>
                  <a:lnTo>
                    <a:pt x="0" y="8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2000091" name="Freeform 88"/>
            <p:cNvSpPr/>
            <p:nvPr/>
          </p:nvSpPr>
          <p:spPr>
            <a:xfrm>
              <a:off x="6999699" y="3433816"/>
              <a:ext cx="797909" cy="1844992"/>
            </a:xfrm>
            <a:custGeom>
              <a:avLst/>
              <a:gdLst/>
              <a:ahLst/>
              <a:cxnLst/>
              <a:rect l="l" t="t" r="r" b="b"/>
              <a:pathLst>
                <a:path w="1369" h="3165">
                  <a:moveTo>
                    <a:pt x="719" y="44"/>
                  </a:moveTo>
                  <a:cubicBezTo>
                    <a:pt x="469" y="481"/>
                    <a:pt x="68" y="2769"/>
                    <a:pt x="0" y="3164"/>
                  </a:cubicBezTo>
                  <a:cubicBezTo>
                    <a:pt x="419" y="3165"/>
                    <a:pt x="419" y="3165"/>
                    <a:pt x="419" y="3165"/>
                  </a:cubicBezTo>
                  <a:cubicBezTo>
                    <a:pt x="557" y="2705"/>
                    <a:pt x="698" y="2271"/>
                    <a:pt x="858" y="1841"/>
                  </a:cubicBezTo>
                  <a:cubicBezTo>
                    <a:pt x="1099" y="1190"/>
                    <a:pt x="1240" y="588"/>
                    <a:pt x="1369" y="0"/>
                  </a:cubicBezTo>
                  <a:lnTo>
                    <a:pt x="719" y="4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92" name="Freeform 89"/>
            <p:cNvSpPr/>
            <p:nvPr/>
          </p:nvSpPr>
          <p:spPr>
            <a:xfrm>
              <a:off x="7383176" y="3516874"/>
              <a:ext cx="150209" cy="194977"/>
            </a:xfrm>
            <a:custGeom>
              <a:avLst/>
              <a:gdLst/>
              <a:ahLst/>
              <a:cxnLst/>
              <a:rect l="l" t="t" r="r" b="b"/>
              <a:pathLst>
                <a:path w="257" h="335">
                  <a:moveTo>
                    <a:pt x="0" y="335"/>
                  </a:moveTo>
                  <a:cubicBezTo>
                    <a:pt x="118" y="254"/>
                    <a:pt x="209" y="135"/>
                    <a:pt x="257" y="0"/>
                  </a:cubicBezTo>
                </a:path>
              </a:pathLst>
            </a:custGeom>
            <a:noFill/>
            <a:ln w="12700">
              <a:solidFill>
                <a:srgbClr val="404B57">
                  <a:alpha val="100000"/>
                </a:srgbClr>
              </a:solidFill>
              <a:prstDash val="solid"/>
            </a:ln>
          </p:spPr>
        </p:sp>
        <p:sp>
          <p:nvSpPr>
            <p:cNvPr id="2000093" name="Freeform 90"/>
            <p:cNvSpPr/>
            <p:nvPr/>
          </p:nvSpPr>
          <p:spPr>
            <a:xfrm>
              <a:off x="7413084" y="2566660"/>
              <a:ext cx="566738" cy="893731"/>
            </a:xfrm>
            <a:custGeom>
              <a:avLst/>
              <a:gdLst/>
              <a:ahLst/>
              <a:cxnLst/>
              <a:rect l="l" t="t" r="r" b="b"/>
              <a:pathLst>
                <a:path w="973" h="1533">
                  <a:moveTo>
                    <a:pt x="973" y="1505"/>
                  </a:moveTo>
                  <a:cubicBezTo>
                    <a:pt x="964" y="1417"/>
                    <a:pt x="961" y="1277"/>
                    <a:pt x="953" y="1167"/>
                  </a:cubicBezTo>
                  <a:cubicBezTo>
                    <a:pt x="929" y="856"/>
                    <a:pt x="895" y="484"/>
                    <a:pt x="845" y="249"/>
                  </a:cubicBezTo>
                  <a:cubicBezTo>
                    <a:pt x="534" y="87"/>
                    <a:pt x="300" y="33"/>
                    <a:pt x="0" y="0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109" y="695"/>
                    <a:pt x="181" y="1013"/>
                    <a:pt x="11" y="1533"/>
                  </a:cubicBezTo>
                  <a:lnTo>
                    <a:pt x="973" y="1505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2000094" name="Freeform 91"/>
            <p:cNvSpPr/>
            <p:nvPr/>
          </p:nvSpPr>
          <p:spPr>
            <a:xfrm>
              <a:off x="7905146" y="2711535"/>
              <a:ext cx="164020" cy="534733"/>
            </a:xfrm>
            <a:custGeom>
              <a:avLst/>
              <a:gdLst/>
              <a:ahLst/>
              <a:cxnLst/>
              <a:rect l="l" t="t" r="r" b="b"/>
              <a:pathLst>
                <a:path w="281" h="917">
                  <a:moveTo>
                    <a:pt x="0" y="0"/>
                  </a:moveTo>
                  <a:cubicBezTo>
                    <a:pt x="81" y="46"/>
                    <a:pt x="181" y="169"/>
                    <a:pt x="232" y="369"/>
                  </a:cubicBezTo>
                  <a:cubicBezTo>
                    <a:pt x="258" y="468"/>
                    <a:pt x="281" y="746"/>
                    <a:pt x="281" y="746"/>
                  </a:cubicBezTo>
                  <a:cubicBezTo>
                    <a:pt x="35" y="917"/>
                    <a:pt x="35" y="917"/>
                    <a:pt x="35" y="917"/>
                  </a:cubicBezTo>
                  <a:lnTo>
                    <a:pt x="0" y="0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2000095" name="Freeform 92"/>
            <p:cNvSpPr/>
            <p:nvPr/>
          </p:nvSpPr>
          <p:spPr>
            <a:xfrm>
              <a:off x="7505763" y="2144798"/>
              <a:ext cx="207740" cy="362141"/>
            </a:xfrm>
            <a:custGeom>
              <a:avLst/>
              <a:gdLst/>
              <a:ahLst/>
              <a:cxnLst/>
              <a:rect l="l" t="t" r="r" b="b"/>
              <a:pathLst>
                <a:path w="358" h="622">
                  <a:moveTo>
                    <a:pt x="186" y="537"/>
                  </a:moveTo>
                  <a:cubicBezTo>
                    <a:pt x="186" y="537"/>
                    <a:pt x="17" y="622"/>
                    <a:pt x="9" y="504"/>
                  </a:cubicBezTo>
                  <a:cubicBezTo>
                    <a:pt x="0" y="377"/>
                    <a:pt x="107" y="120"/>
                    <a:pt x="145" y="66"/>
                  </a:cubicBezTo>
                  <a:cubicBezTo>
                    <a:pt x="207" y="0"/>
                    <a:pt x="358" y="441"/>
                    <a:pt x="186" y="53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096" name="Freeform 93"/>
            <p:cNvSpPr/>
            <p:nvPr/>
          </p:nvSpPr>
          <p:spPr>
            <a:xfrm>
              <a:off x="7611205" y="2432453"/>
              <a:ext cx="74581" cy="225838"/>
            </a:xfrm>
            <a:custGeom>
              <a:avLst/>
              <a:gdLst/>
              <a:ahLst/>
              <a:cxnLst/>
              <a:rect l="l" t="t" r="r" b="b"/>
              <a:pathLst>
                <a:path w="70" h="212">
                  <a:moveTo>
                    <a:pt x="0" y="203"/>
                  </a:moveTo>
                  <a:lnTo>
                    <a:pt x="70" y="212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97" name="Freeform 94"/>
            <p:cNvSpPr/>
            <p:nvPr/>
          </p:nvSpPr>
          <p:spPr>
            <a:xfrm>
              <a:off x="7613300" y="2449503"/>
              <a:ext cx="72390" cy="112871"/>
            </a:xfrm>
            <a:custGeom>
              <a:avLst/>
              <a:gdLst/>
              <a:ahLst/>
              <a:cxnLst/>
              <a:rect l="l" t="t" r="r" b="b"/>
              <a:pathLst>
                <a:path w="124" h="193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2000098" name="Freeform 95"/>
            <p:cNvSpPr/>
            <p:nvPr/>
          </p:nvSpPr>
          <p:spPr>
            <a:xfrm>
              <a:off x="7566437" y="2140511"/>
              <a:ext cx="190691" cy="393097"/>
            </a:xfrm>
            <a:custGeom>
              <a:avLst/>
              <a:gdLst/>
              <a:ahLst/>
              <a:cxnLst/>
              <a:rect l="l" t="t" r="r" b="b"/>
              <a:pathLst>
                <a:path w="327" h="674">
                  <a:moveTo>
                    <a:pt x="242" y="642"/>
                  </a:moveTo>
                  <a:cubicBezTo>
                    <a:pt x="130" y="674"/>
                    <a:pt x="4" y="515"/>
                    <a:pt x="2" y="306"/>
                  </a:cubicBezTo>
                  <a:cubicBezTo>
                    <a:pt x="0" y="186"/>
                    <a:pt x="24" y="88"/>
                    <a:pt x="66" y="57"/>
                  </a:cubicBezTo>
                  <a:cubicBezTo>
                    <a:pt x="140" y="0"/>
                    <a:pt x="290" y="49"/>
                    <a:pt x="290" y="49"/>
                  </a:cubicBezTo>
                  <a:cubicBezTo>
                    <a:pt x="314" y="149"/>
                    <a:pt x="327" y="619"/>
                    <a:pt x="242" y="642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099" name="Freeform 96"/>
            <p:cNvSpPr/>
            <p:nvPr/>
          </p:nvSpPr>
          <p:spPr>
            <a:xfrm>
              <a:off x="7716646" y="2270528"/>
              <a:ext cx="33052" cy="28765"/>
            </a:xfrm>
            <a:custGeom>
              <a:avLst/>
              <a:gdLst/>
              <a:ahLst/>
              <a:cxnLst/>
              <a:rect l="l" t="t" r="r" b="b"/>
              <a:pathLst>
                <a:path w="58" h="49">
                  <a:moveTo>
                    <a:pt x="0" y="46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2" y="0"/>
                    <a:pt x="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100" name="AutoShape 97"/>
            <p:cNvSpPr/>
            <p:nvPr/>
          </p:nvSpPr>
          <p:spPr>
            <a:xfrm>
              <a:off x="7726266" y="2313104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2000101" name="Freeform 98"/>
            <p:cNvSpPr/>
            <p:nvPr/>
          </p:nvSpPr>
          <p:spPr>
            <a:xfrm>
              <a:off x="7632445" y="2270528"/>
              <a:ext cx="46863" cy="28765"/>
            </a:xfrm>
            <a:custGeom>
              <a:avLst/>
              <a:gdLst/>
              <a:ahLst/>
              <a:cxnLst/>
              <a:rect l="l" t="t" r="r" b="b"/>
              <a:pathLst>
                <a:path w="80" h="49">
                  <a:moveTo>
                    <a:pt x="80" y="46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77" y="0"/>
                    <a:pt x="8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102" name="AutoShape 99"/>
            <p:cNvSpPr/>
            <p:nvPr/>
          </p:nvSpPr>
          <p:spPr>
            <a:xfrm>
              <a:off x="7657020" y="2313104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2000103" name="Freeform 100"/>
            <p:cNvSpPr/>
            <p:nvPr/>
          </p:nvSpPr>
          <p:spPr>
            <a:xfrm>
              <a:off x="7695310" y="2299293"/>
              <a:ext cx="10668" cy="78867"/>
            </a:xfrm>
            <a:custGeom>
              <a:avLst/>
              <a:gdLst/>
              <a:ahLst/>
              <a:cxnLst/>
              <a:rect l="l" t="t" r="r" b="b"/>
              <a:pathLst>
                <a:path w="19" h="136">
                  <a:moveTo>
                    <a:pt x="17" y="0"/>
                  </a:moveTo>
                  <a:cubicBezTo>
                    <a:pt x="6" y="33"/>
                    <a:pt x="6" y="68"/>
                    <a:pt x="16" y="101"/>
                  </a:cubicBezTo>
                  <a:cubicBezTo>
                    <a:pt x="18" y="107"/>
                    <a:pt x="19" y="112"/>
                    <a:pt x="19" y="118"/>
                  </a:cubicBezTo>
                  <a:cubicBezTo>
                    <a:pt x="19" y="133"/>
                    <a:pt x="7" y="136"/>
                    <a:pt x="0" y="136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2000104" name="Freeform 101"/>
            <p:cNvSpPr/>
            <p:nvPr/>
          </p:nvSpPr>
          <p:spPr>
            <a:xfrm>
              <a:off x="7666545" y="2390924"/>
              <a:ext cx="38386" cy="28765"/>
            </a:xfrm>
            <a:custGeom>
              <a:avLst/>
              <a:gdLst/>
              <a:ahLst/>
              <a:cxnLst/>
              <a:rect l="l" t="t" r="r" b="b"/>
              <a:pathLst>
                <a:path w="66" h="49">
                  <a:moveTo>
                    <a:pt x="66" y="49"/>
                  </a:moveTo>
                  <a:cubicBezTo>
                    <a:pt x="37" y="46"/>
                    <a:pt x="11" y="2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2000105" name="Freeform 102"/>
            <p:cNvSpPr/>
            <p:nvPr/>
          </p:nvSpPr>
          <p:spPr>
            <a:xfrm>
              <a:off x="7544053" y="2274814"/>
              <a:ext cx="45815" cy="72390"/>
            </a:xfrm>
            <a:custGeom>
              <a:avLst/>
              <a:gdLst/>
              <a:ahLst/>
              <a:cxnLst/>
              <a:rect l="l" t="t" r="r" b="b"/>
              <a:pathLst>
                <a:path w="79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4" y="4"/>
                  </a:cubicBezTo>
                  <a:cubicBezTo>
                    <a:pt x="15" y="7"/>
                    <a:pt x="9" y="17"/>
                    <a:pt x="6" y="27"/>
                  </a:cubicBezTo>
                  <a:cubicBezTo>
                    <a:pt x="0" y="51"/>
                    <a:pt x="5" y="77"/>
                    <a:pt x="19" y="96"/>
                  </a:cubicBezTo>
                  <a:cubicBezTo>
                    <a:pt x="34" y="114"/>
                    <a:pt x="58" y="123"/>
                    <a:pt x="79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106" name="Freeform 103"/>
            <p:cNvSpPr/>
            <p:nvPr/>
          </p:nvSpPr>
          <p:spPr>
            <a:xfrm>
              <a:off x="7564341" y="2287577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9" y="58"/>
                  </a:moveTo>
                  <a:cubicBezTo>
                    <a:pt x="21" y="43"/>
                    <a:pt x="20" y="28"/>
                    <a:pt x="13" y="15"/>
                  </a:cubicBezTo>
                  <a:cubicBezTo>
                    <a:pt x="10" y="9"/>
                    <a:pt x="6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2000107" name="AutoShape 104"/>
            <p:cNvSpPr/>
            <p:nvPr/>
          </p:nvSpPr>
          <p:spPr>
            <a:xfrm>
              <a:off x="7644161" y="2337584"/>
              <a:ext cx="32004" cy="32004"/>
            </a:xfrm>
            <a:prstGeom prst="ellipse">
              <a:avLst/>
            </a:prstGeom>
            <a:solidFill>
              <a:srgbClr val="C95250">
                <a:alpha val="100000"/>
              </a:srgbClr>
            </a:solidFill>
          </p:spPr>
        </p:sp>
        <p:sp>
          <p:nvSpPr>
            <p:cNvPr id="2000108" name="Freeform 105"/>
            <p:cNvSpPr/>
            <p:nvPr/>
          </p:nvSpPr>
          <p:spPr>
            <a:xfrm>
              <a:off x="7562151" y="2133082"/>
              <a:ext cx="182118" cy="180022"/>
            </a:xfrm>
            <a:custGeom>
              <a:avLst/>
              <a:gdLst/>
              <a:ahLst/>
              <a:cxnLst/>
              <a:rect l="l" t="t" r="r" b="b"/>
              <a:pathLst>
                <a:path w="313" h="308">
                  <a:moveTo>
                    <a:pt x="313" y="145"/>
                  </a:moveTo>
                  <a:cubicBezTo>
                    <a:pt x="242" y="246"/>
                    <a:pt x="123" y="305"/>
                    <a:pt x="0" y="308"/>
                  </a:cubicBezTo>
                  <a:cubicBezTo>
                    <a:pt x="0" y="308"/>
                    <a:pt x="0" y="119"/>
                    <a:pt x="61" y="71"/>
                  </a:cubicBezTo>
                  <a:cubicBezTo>
                    <a:pt x="153" y="0"/>
                    <a:pt x="282" y="26"/>
                    <a:pt x="297" y="61"/>
                  </a:cubicBezTo>
                  <a:cubicBezTo>
                    <a:pt x="313" y="97"/>
                    <a:pt x="313" y="145"/>
                    <a:pt x="313" y="14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109" name="Freeform 106"/>
            <p:cNvSpPr/>
            <p:nvPr/>
          </p:nvSpPr>
          <p:spPr>
            <a:xfrm>
              <a:off x="7737982" y="2191661"/>
              <a:ext cx="42577" cy="91630"/>
            </a:xfrm>
            <a:custGeom>
              <a:avLst/>
              <a:gdLst/>
              <a:ahLst/>
              <a:cxnLst/>
              <a:rect l="l" t="t" r="r" b="b"/>
              <a:pathLst>
                <a:path w="72" h="157">
                  <a:moveTo>
                    <a:pt x="12" y="157"/>
                  </a:moveTo>
                  <a:cubicBezTo>
                    <a:pt x="12" y="157"/>
                    <a:pt x="72" y="54"/>
                    <a:pt x="66" y="28"/>
                  </a:cubicBezTo>
                  <a:cubicBezTo>
                    <a:pt x="60" y="1"/>
                    <a:pt x="0" y="0"/>
                    <a:pt x="0" y="0"/>
                  </a:cubicBezTo>
                  <a:lnTo>
                    <a:pt x="12" y="15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110" name="Freeform 107"/>
            <p:cNvSpPr/>
            <p:nvPr/>
          </p:nvSpPr>
          <p:spPr>
            <a:xfrm>
              <a:off x="7419466" y="2087267"/>
              <a:ext cx="182118" cy="175736"/>
            </a:xfrm>
            <a:custGeom>
              <a:avLst/>
              <a:gdLst/>
              <a:ahLst/>
              <a:cxnLst/>
              <a:rect l="l" t="t" r="r" b="b"/>
              <a:pathLst>
                <a:path w="313" h="301">
                  <a:moveTo>
                    <a:pt x="6" y="150"/>
                  </a:moveTo>
                  <a:cubicBezTo>
                    <a:pt x="0" y="233"/>
                    <a:pt x="63" y="301"/>
                    <a:pt x="146" y="301"/>
                  </a:cubicBezTo>
                  <a:cubicBezTo>
                    <a:pt x="229" y="301"/>
                    <a:pt x="301" y="233"/>
                    <a:pt x="307" y="150"/>
                  </a:cubicBezTo>
                  <a:cubicBezTo>
                    <a:pt x="313" y="67"/>
                    <a:pt x="250" y="0"/>
                    <a:pt x="167" y="0"/>
                  </a:cubicBezTo>
                  <a:cubicBezTo>
                    <a:pt x="84" y="0"/>
                    <a:pt x="12" y="67"/>
                    <a:pt x="6" y="15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2000111" name="Freeform 108"/>
            <p:cNvSpPr/>
            <p:nvPr/>
          </p:nvSpPr>
          <p:spPr>
            <a:xfrm>
              <a:off x="7546149" y="2585805"/>
              <a:ext cx="210883" cy="197072"/>
            </a:xfrm>
            <a:custGeom>
              <a:avLst/>
              <a:gdLst/>
              <a:ahLst/>
              <a:cxnLst/>
              <a:rect l="l" t="t" r="r" b="b"/>
              <a:pathLst>
                <a:path w="363" h="338">
                  <a:moveTo>
                    <a:pt x="0" y="0"/>
                  </a:moveTo>
                  <a:cubicBezTo>
                    <a:pt x="0" y="0"/>
                    <a:pt x="206" y="338"/>
                    <a:pt x="363" y="101"/>
                  </a:cubicBezTo>
                  <a:cubicBezTo>
                    <a:pt x="243" y="49"/>
                    <a:pt x="102" y="17"/>
                    <a:pt x="0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112" name="Freeform 109"/>
            <p:cNvSpPr/>
            <p:nvPr/>
          </p:nvSpPr>
          <p:spPr>
            <a:xfrm>
              <a:off x="7728362" y="2336536"/>
              <a:ext cx="17050" cy="30861"/>
            </a:xfrm>
            <a:custGeom>
              <a:avLst/>
              <a:gdLst/>
              <a:ahLst/>
              <a:cxnLst/>
              <a:rect l="l" t="t" r="r" b="b"/>
              <a:pathLst>
                <a:path w="31" h="53">
                  <a:moveTo>
                    <a:pt x="24" y="0"/>
                  </a:moveTo>
                  <a:cubicBezTo>
                    <a:pt x="10" y="0"/>
                    <a:pt x="0" y="12"/>
                    <a:pt x="0" y="27"/>
                  </a:cubicBezTo>
                  <a:cubicBezTo>
                    <a:pt x="0" y="41"/>
                    <a:pt x="10" y="53"/>
                    <a:pt x="24" y="53"/>
                  </a:cubicBezTo>
                  <a:cubicBezTo>
                    <a:pt x="26" y="53"/>
                    <a:pt x="28" y="53"/>
                    <a:pt x="29" y="53"/>
                  </a:cubicBezTo>
                  <a:cubicBezTo>
                    <a:pt x="30" y="36"/>
                    <a:pt x="31" y="18"/>
                    <a:pt x="31" y="1"/>
                  </a:cubicBezTo>
                  <a:cubicBezTo>
                    <a:pt x="29" y="0"/>
                    <a:pt x="26" y="0"/>
                    <a:pt x="24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2000113" name="Freeform 110"/>
            <p:cNvSpPr/>
            <p:nvPr/>
          </p:nvSpPr>
          <p:spPr>
            <a:xfrm>
              <a:off x="7222394" y="2562374"/>
              <a:ext cx="376047" cy="736092"/>
            </a:xfrm>
            <a:custGeom>
              <a:avLst/>
              <a:gdLst/>
              <a:ahLst/>
              <a:cxnLst/>
              <a:rect l="l" t="t" r="r" b="b"/>
              <a:pathLst>
                <a:path w="645" h="1263">
                  <a:moveTo>
                    <a:pt x="327" y="7"/>
                  </a:moveTo>
                  <a:cubicBezTo>
                    <a:pt x="224" y="0"/>
                    <a:pt x="145" y="15"/>
                    <a:pt x="96" y="90"/>
                  </a:cubicBezTo>
                  <a:cubicBezTo>
                    <a:pt x="32" y="188"/>
                    <a:pt x="0" y="473"/>
                    <a:pt x="1" y="644"/>
                  </a:cubicBezTo>
                  <a:cubicBezTo>
                    <a:pt x="2" y="795"/>
                    <a:pt x="12" y="1081"/>
                    <a:pt x="82" y="1154"/>
                  </a:cubicBezTo>
                  <a:cubicBezTo>
                    <a:pt x="184" y="1263"/>
                    <a:pt x="300" y="1244"/>
                    <a:pt x="645" y="992"/>
                  </a:cubicBezTo>
                  <a:lnTo>
                    <a:pt x="327" y="7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2000114" name="Freeform 111"/>
            <p:cNvSpPr/>
            <p:nvPr/>
          </p:nvSpPr>
          <p:spPr>
            <a:xfrm>
              <a:off x="7736839" y="3000238"/>
              <a:ext cx="185356" cy="89440"/>
            </a:xfrm>
            <a:custGeom>
              <a:avLst/>
              <a:gdLst/>
              <a:ahLst/>
              <a:cxnLst/>
              <a:rect l="l" t="t" r="r" b="b"/>
              <a:pathLst>
                <a:path w="319" h="152">
                  <a:moveTo>
                    <a:pt x="0" y="45"/>
                  </a:moveTo>
                  <a:cubicBezTo>
                    <a:pt x="0" y="45"/>
                    <a:pt x="62" y="97"/>
                    <a:pt x="111" y="112"/>
                  </a:cubicBezTo>
                  <a:cubicBezTo>
                    <a:pt x="147" y="123"/>
                    <a:pt x="276" y="152"/>
                    <a:pt x="288" y="151"/>
                  </a:cubicBezTo>
                  <a:cubicBezTo>
                    <a:pt x="314" y="150"/>
                    <a:pt x="319" y="134"/>
                    <a:pt x="312" y="129"/>
                  </a:cubicBezTo>
                  <a:cubicBezTo>
                    <a:pt x="286" y="113"/>
                    <a:pt x="189" y="81"/>
                    <a:pt x="183" y="72"/>
                  </a:cubicBezTo>
                  <a:cubicBezTo>
                    <a:pt x="177" y="64"/>
                    <a:pt x="160" y="8"/>
                    <a:pt x="123" y="4"/>
                  </a:cubicBezTo>
                  <a:cubicBezTo>
                    <a:pt x="85" y="0"/>
                    <a:pt x="0" y="45"/>
                    <a:pt x="0" y="45"/>
                  </a:cubicBez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2000115" name="Freeform 112"/>
            <p:cNvSpPr/>
            <p:nvPr/>
          </p:nvSpPr>
          <p:spPr>
            <a:xfrm>
              <a:off x="7480141" y="2967186"/>
              <a:ext cx="483584" cy="215170"/>
            </a:xfrm>
            <a:custGeom>
              <a:avLst/>
              <a:gdLst/>
              <a:ahLst/>
              <a:cxnLst/>
              <a:rect l="l" t="t" r="r" b="b"/>
              <a:pathLst>
                <a:path w="830" h="369">
                  <a:moveTo>
                    <a:pt x="0" y="147"/>
                  </a:moveTo>
                  <a:cubicBezTo>
                    <a:pt x="0" y="147"/>
                    <a:pt x="396" y="0"/>
                    <a:pt x="448" y="0"/>
                  </a:cubicBezTo>
                  <a:cubicBezTo>
                    <a:pt x="549" y="0"/>
                    <a:pt x="740" y="63"/>
                    <a:pt x="774" y="92"/>
                  </a:cubicBezTo>
                  <a:cubicBezTo>
                    <a:pt x="795" y="110"/>
                    <a:pt x="823" y="161"/>
                    <a:pt x="829" y="182"/>
                  </a:cubicBezTo>
                  <a:cubicBezTo>
                    <a:pt x="830" y="186"/>
                    <a:pt x="818" y="196"/>
                    <a:pt x="802" y="181"/>
                  </a:cubicBezTo>
                  <a:cubicBezTo>
                    <a:pt x="793" y="173"/>
                    <a:pt x="777" y="150"/>
                    <a:pt x="766" y="137"/>
                  </a:cubicBezTo>
                  <a:cubicBezTo>
                    <a:pt x="756" y="125"/>
                    <a:pt x="738" y="111"/>
                    <a:pt x="729" y="105"/>
                  </a:cubicBezTo>
                  <a:cubicBezTo>
                    <a:pt x="728" y="104"/>
                    <a:pt x="726" y="105"/>
                    <a:pt x="727" y="107"/>
                  </a:cubicBezTo>
                  <a:cubicBezTo>
                    <a:pt x="732" y="117"/>
                    <a:pt x="742" y="142"/>
                    <a:pt x="750" y="161"/>
                  </a:cubicBezTo>
                  <a:cubicBezTo>
                    <a:pt x="759" y="184"/>
                    <a:pt x="770" y="211"/>
                    <a:pt x="773" y="226"/>
                  </a:cubicBezTo>
                  <a:cubicBezTo>
                    <a:pt x="774" y="233"/>
                    <a:pt x="759" y="240"/>
                    <a:pt x="746" y="221"/>
                  </a:cubicBezTo>
                  <a:cubicBezTo>
                    <a:pt x="734" y="203"/>
                    <a:pt x="696" y="128"/>
                    <a:pt x="672" y="111"/>
                  </a:cubicBezTo>
                  <a:cubicBezTo>
                    <a:pt x="662" y="104"/>
                    <a:pt x="654" y="99"/>
                    <a:pt x="649" y="97"/>
                  </a:cubicBezTo>
                  <a:cubicBezTo>
                    <a:pt x="648" y="96"/>
                    <a:pt x="647" y="98"/>
                    <a:pt x="647" y="99"/>
                  </a:cubicBezTo>
                  <a:cubicBezTo>
                    <a:pt x="653" y="117"/>
                    <a:pt x="683" y="202"/>
                    <a:pt x="690" y="233"/>
                  </a:cubicBezTo>
                  <a:cubicBezTo>
                    <a:pt x="691" y="237"/>
                    <a:pt x="678" y="251"/>
                    <a:pt x="664" y="234"/>
                  </a:cubicBezTo>
                  <a:cubicBezTo>
                    <a:pt x="650" y="218"/>
                    <a:pt x="610" y="120"/>
                    <a:pt x="592" y="112"/>
                  </a:cubicBezTo>
                  <a:cubicBezTo>
                    <a:pt x="575" y="105"/>
                    <a:pt x="448" y="127"/>
                    <a:pt x="445" y="128"/>
                  </a:cubicBezTo>
                  <a:cubicBezTo>
                    <a:pt x="441" y="130"/>
                    <a:pt x="108" y="369"/>
                    <a:pt x="108" y="369"/>
                  </a:cubicBezTo>
                  <a:lnTo>
                    <a:pt x="0" y="14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116" name="Freeform 113"/>
            <p:cNvSpPr/>
            <p:nvPr/>
          </p:nvSpPr>
          <p:spPr>
            <a:xfrm>
              <a:off x="7858283" y="2686008"/>
              <a:ext cx="704088" cy="425005"/>
            </a:xfrm>
            <a:custGeom>
              <a:avLst/>
              <a:gdLst/>
              <a:ahLst/>
              <a:cxnLst/>
              <a:rect l="l" t="t" r="r" b="b"/>
              <a:pathLst>
                <a:path w="1210" h="730">
                  <a:moveTo>
                    <a:pt x="1210" y="0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275" y="0"/>
                    <a:pt x="243" y="23"/>
                    <a:pt x="231" y="57"/>
                  </a:cubicBezTo>
                  <a:cubicBezTo>
                    <a:pt x="0" y="730"/>
                    <a:pt x="0" y="730"/>
                    <a:pt x="0" y="730"/>
                  </a:cubicBezTo>
                  <a:cubicBezTo>
                    <a:pt x="898" y="730"/>
                    <a:pt x="898" y="730"/>
                    <a:pt x="898" y="730"/>
                  </a:cubicBezTo>
                  <a:cubicBezTo>
                    <a:pt x="934" y="730"/>
                    <a:pt x="966" y="707"/>
                    <a:pt x="978" y="673"/>
                  </a:cubicBezTo>
                  <a:lnTo>
                    <a:pt x="1210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2000117" name="Freeform 114"/>
            <p:cNvSpPr/>
            <p:nvPr/>
          </p:nvSpPr>
          <p:spPr>
            <a:xfrm>
              <a:off x="7625015" y="3088630"/>
              <a:ext cx="685990" cy="22384"/>
            </a:xfrm>
            <a:custGeom>
              <a:avLst/>
              <a:gdLst/>
              <a:ahLst/>
              <a:cxnLst/>
              <a:rect l="l" t="t" r="r" b="b"/>
              <a:pathLst>
                <a:path w="1177" h="39">
                  <a:moveTo>
                    <a:pt x="1177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77" y="39"/>
                    <a:pt x="1177" y="39"/>
                    <a:pt x="1177" y="39"/>
                  </a:cubicBezTo>
                  <a:lnTo>
                    <a:pt x="1177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2000118" name="Freeform 115"/>
            <p:cNvSpPr/>
            <p:nvPr/>
          </p:nvSpPr>
          <p:spPr>
            <a:xfrm>
              <a:off x="7942484" y="3112061"/>
              <a:ext cx="219456" cy="209836"/>
            </a:xfrm>
            <a:custGeom>
              <a:avLst/>
              <a:gdLst/>
              <a:ahLst/>
              <a:cxnLst/>
              <a:rect l="l" t="t" r="r" b="b"/>
              <a:pathLst>
                <a:path w="376" h="361">
                  <a:moveTo>
                    <a:pt x="78" y="91"/>
                  </a:moveTo>
                  <a:cubicBezTo>
                    <a:pt x="19" y="143"/>
                    <a:pt x="0" y="323"/>
                    <a:pt x="84" y="342"/>
                  </a:cubicBezTo>
                  <a:cubicBezTo>
                    <a:pt x="164" y="361"/>
                    <a:pt x="342" y="156"/>
                    <a:pt x="376" y="111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94" y="14"/>
                    <a:pt x="115" y="59"/>
                    <a:pt x="78" y="91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119" name="Freeform 116"/>
            <p:cNvSpPr/>
            <p:nvPr/>
          </p:nvSpPr>
          <p:spPr>
            <a:xfrm>
              <a:off x="8105456" y="2980997"/>
              <a:ext cx="220504" cy="196024"/>
            </a:xfrm>
            <a:custGeom>
              <a:avLst/>
              <a:gdLst/>
              <a:ahLst/>
              <a:cxnLst/>
              <a:rect l="l" t="t" r="r" b="b"/>
              <a:pathLst>
                <a:path w="378" h="335">
                  <a:moveTo>
                    <a:pt x="97" y="335"/>
                  </a:moveTo>
                  <a:cubicBezTo>
                    <a:pt x="97" y="335"/>
                    <a:pt x="198" y="323"/>
                    <a:pt x="228" y="315"/>
                  </a:cubicBezTo>
                  <a:cubicBezTo>
                    <a:pt x="281" y="303"/>
                    <a:pt x="347" y="149"/>
                    <a:pt x="378" y="28"/>
                  </a:cubicBezTo>
                  <a:cubicBezTo>
                    <a:pt x="378" y="28"/>
                    <a:pt x="355" y="18"/>
                    <a:pt x="346" y="39"/>
                  </a:cubicBezTo>
                  <a:cubicBezTo>
                    <a:pt x="338" y="58"/>
                    <a:pt x="291" y="131"/>
                    <a:pt x="291" y="131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4" y="10"/>
                    <a:pt x="311" y="0"/>
                    <a:pt x="298" y="21"/>
                  </a:cubicBezTo>
                  <a:cubicBezTo>
                    <a:pt x="286" y="42"/>
                    <a:pt x="224" y="174"/>
                    <a:pt x="176" y="221"/>
                  </a:cubicBezTo>
                  <a:cubicBezTo>
                    <a:pt x="202" y="167"/>
                    <a:pt x="242" y="88"/>
                    <a:pt x="257" y="37"/>
                  </a:cubicBezTo>
                  <a:cubicBezTo>
                    <a:pt x="257" y="37"/>
                    <a:pt x="237" y="21"/>
                    <a:pt x="223" y="45"/>
                  </a:cubicBezTo>
                  <a:cubicBezTo>
                    <a:pt x="201" y="81"/>
                    <a:pt x="137" y="213"/>
                    <a:pt x="116" y="214"/>
                  </a:cubicBezTo>
                  <a:cubicBezTo>
                    <a:pt x="101" y="215"/>
                    <a:pt x="46" y="220"/>
                    <a:pt x="46" y="220"/>
                  </a:cubicBezTo>
                  <a:cubicBezTo>
                    <a:pt x="0" y="224"/>
                    <a:pt x="0" y="224"/>
                    <a:pt x="0" y="224"/>
                  </a:cubicBezTo>
                  <a:lnTo>
                    <a:pt x="97" y="33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2000120" name="Freeform 117"/>
            <p:cNvSpPr/>
            <p:nvPr/>
          </p:nvSpPr>
          <p:spPr>
            <a:xfrm>
              <a:off x="8100122" y="3128063"/>
              <a:ext cx="174689" cy="118205"/>
            </a:xfrm>
            <a:custGeom>
              <a:avLst/>
              <a:gdLst/>
              <a:ahLst/>
              <a:cxnLst/>
              <a:rect l="l" t="t" r="r" b="b"/>
              <a:pathLst>
                <a:path w="300" h="202">
                  <a:moveTo>
                    <a:pt x="300" y="0"/>
                  </a:moveTo>
                  <a:cubicBezTo>
                    <a:pt x="279" y="35"/>
                    <a:pt x="258" y="59"/>
                    <a:pt x="238" y="63"/>
                  </a:cubicBezTo>
                  <a:cubicBezTo>
                    <a:pt x="215" y="69"/>
                    <a:pt x="151" y="77"/>
                    <a:pt x="122" y="81"/>
                  </a:cubicBezTo>
                  <a:cubicBezTo>
                    <a:pt x="112" y="82"/>
                    <a:pt x="104" y="87"/>
                    <a:pt x="97" y="94"/>
                  </a:cubicBezTo>
                  <a:cubicBezTo>
                    <a:pt x="74" y="120"/>
                    <a:pt x="17" y="185"/>
                    <a:pt x="0" y="202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2000121" name="Freeform 118"/>
            <p:cNvSpPr/>
            <p:nvPr/>
          </p:nvSpPr>
          <p:spPr>
            <a:xfrm>
              <a:off x="6588505" y="4941052"/>
              <a:ext cx="823436" cy="92678"/>
            </a:xfrm>
            <a:custGeom>
              <a:avLst/>
              <a:gdLst/>
              <a:ahLst/>
              <a:cxnLst/>
              <a:rect l="l" t="t" r="r" b="b"/>
              <a:pathLst>
                <a:path w="1414" h="159">
                  <a:moveTo>
                    <a:pt x="0" y="0"/>
                  </a:moveTo>
                  <a:cubicBezTo>
                    <a:pt x="118" y="0"/>
                    <a:pt x="118" y="159"/>
                    <a:pt x="236" y="159"/>
                  </a:cubicBezTo>
                  <a:cubicBezTo>
                    <a:pt x="354" y="159"/>
                    <a:pt x="354" y="0"/>
                    <a:pt x="472" y="0"/>
                  </a:cubicBezTo>
                  <a:cubicBezTo>
                    <a:pt x="590" y="0"/>
                    <a:pt x="590" y="159"/>
                    <a:pt x="707" y="159"/>
                  </a:cubicBezTo>
                  <a:cubicBezTo>
                    <a:pt x="825" y="159"/>
                    <a:pt x="825" y="0"/>
                    <a:pt x="943" y="0"/>
                  </a:cubicBezTo>
                  <a:cubicBezTo>
                    <a:pt x="1061" y="0"/>
                    <a:pt x="1061" y="159"/>
                    <a:pt x="1179" y="159"/>
                  </a:cubicBezTo>
                  <a:cubicBezTo>
                    <a:pt x="1297" y="159"/>
                    <a:pt x="1297" y="0"/>
                    <a:pt x="1414" y="0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cxnSp>
          <p:nvCxnSpPr>
            <p:cNvPr id="119" name="Connector 119"/>
            <p:cNvCxnSpPr/>
            <p:nvPr/>
          </p:nvCxnSpPr>
          <p:spPr>
            <a:xfrm>
              <a:off x="10692947" y="3490227"/>
              <a:ext cx="340880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0" name="Connector 120"/>
            <p:cNvCxnSpPr/>
            <p:nvPr/>
          </p:nvCxnSpPr>
          <p:spPr>
            <a:xfrm>
              <a:off x="6536338" y="5533379"/>
              <a:ext cx="1917451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1" name="Connector 121"/>
            <p:cNvCxnSpPr/>
            <p:nvPr/>
          </p:nvCxnSpPr>
          <p:spPr>
            <a:xfrm>
              <a:off x="10552334" y="5533379"/>
              <a:ext cx="7382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2" name="Connector 122"/>
            <p:cNvCxnSpPr/>
            <p:nvPr/>
          </p:nvCxnSpPr>
          <p:spPr>
            <a:xfrm>
              <a:off x="8528357" y="5533379"/>
              <a:ext cx="186205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</p:grpSp>
      <p:sp>
        <p:nvSpPr>
          <p:cNvPr id="2000127" name="AutoShape 123"/>
          <p:cNvSpPr/>
          <p:nvPr/>
        </p:nvSpPr>
        <p:spPr>
          <a:xfrm>
            <a:off x="1219200" y="2087245"/>
            <a:ext cx="5147945" cy="16363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感谢您观看</a:t>
            </a:r>
          </a:p>
        </p:txBody>
      </p:sp>
      <p:sp>
        <p:nvSpPr>
          <p:cNvPr id="125" name="AutoShape 125"/>
          <p:cNvSpPr/>
          <p:nvPr/>
        </p:nvSpPr>
        <p:spPr>
          <a:xfrm>
            <a:off x="474133" y="260731"/>
            <a:ext cx="661925" cy="661925"/>
          </a:xfrm>
          <a:prstGeom prst="ellipse">
            <a:avLst/>
          </a:prstGeom>
          <a:solidFill>
            <a:srgbClr val="F35060">
              <a:alpha val="100000"/>
            </a:srgbClr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4" name="Freeform 2"/>
          <p:cNvSpPr/>
          <p:nvPr/>
        </p:nvSpPr>
        <p:spPr>
          <a:xfrm>
            <a:off x="5838613" y="0"/>
            <a:ext cx="6353387" cy="6858000"/>
          </a:xfrm>
          <a:custGeom>
            <a:avLst/>
            <a:gdLst/>
            <a:ahLst/>
            <a:cxnLst/>
            <a:rect l="l" t="t" r="r" b="b"/>
            <a:pathLst>
              <a:path w="4765040" h="5143500">
                <a:moveTo>
                  <a:pt x="2156464" y="0"/>
                </a:moveTo>
                <a:lnTo>
                  <a:pt x="4765040" y="0"/>
                </a:lnTo>
                <a:lnTo>
                  <a:pt x="4765040" y="1090493"/>
                </a:lnTo>
                <a:lnTo>
                  <a:pt x="3065776" y="5143500"/>
                </a:lnTo>
                <a:lnTo>
                  <a:pt x="0" y="5143500"/>
                </a:lnTo>
              </a:path>
            </a:pathLst>
          </a:custGeom>
          <a:solidFill>
            <a:srgbClr val="F0D0BE">
              <a:alpha val="100000"/>
            </a:srgbClr>
          </a:solidFill>
        </p:spPr>
      </p:sp>
      <p:grpSp>
        <p:nvGrpSpPr>
          <p:cNvPr id="300124" name="Group 3"/>
          <p:cNvGrpSpPr/>
          <p:nvPr/>
        </p:nvGrpSpPr>
        <p:grpSpPr>
          <a:xfrm>
            <a:off x="5789745" y="2631096"/>
            <a:ext cx="4754214" cy="3446145"/>
            <a:chOff x="5789745" y="2631096"/>
            <a:chExt cx="4754214" cy="3446145"/>
          </a:xfrm>
        </p:grpSpPr>
        <p:sp>
          <p:nvSpPr>
            <p:cNvPr id="300007" name="Freeform 4"/>
            <p:cNvSpPr/>
            <p:nvPr/>
          </p:nvSpPr>
          <p:spPr>
            <a:xfrm>
              <a:off x="8949253" y="3116871"/>
              <a:ext cx="864965" cy="281273"/>
            </a:xfrm>
            <a:custGeom>
              <a:avLst/>
              <a:gdLst/>
              <a:ahLst/>
              <a:cxnLst/>
              <a:rect l="l" t="t" r="r" b="b"/>
              <a:pathLst>
                <a:path w="1485" h="482">
                  <a:moveTo>
                    <a:pt x="1485" y="482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0" y="482"/>
                    <a:pt x="19" y="391"/>
                    <a:pt x="86" y="367"/>
                  </a:cubicBezTo>
                  <a:cubicBezTo>
                    <a:pt x="162" y="338"/>
                    <a:pt x="265" y="428"/>
                    <a:pt x="323" y="431"/>
                  </a:cubicBezTo>
                  <a:cubicBezTo>
                    <a:pt x="375" y="434"/>
                    <a:pt x="436" y="391"/>
                    <a:pt x="461" y="369"/>
                  </a:cubicBezTo>
                  <a:cubicBezTo>
                    <a:pt x="519" y="316"/>
                    <a:pt x="577" y="251"/>
                    <a:pt x="651" y="172"/>
                  </a:cubicBezTo>
                  <a:cubicBezTo>
                    <a:pt x="770" y="45"/>
                    <a:pt x="872" y="0"/>
                    <a:pt x="926" y="130"/>
                  </a:cubicBezTo>
                  <a:cubicBezTo>
                    <a:pt x="1013" y="337"/>
                    <a:pt x="1011" y="421"/>
                    <a:pt x="1141" y="412"/>
                  </a:cubicBezTo>
                  <a:cubicBezTo>
                    <a:pt x="1256" y="405"/>
                    <a:pt x="1352" y="350"/>
                    <a:pt x="1410" y="367"/>
                  </a:cubicBezTo>
                  <a:cubicBezTo>
                    <a:pt x="1469" y="384"/>
                    <a:pt x="1485" y="482"/>
                    <a:pt x="1485" y="48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08" name="Freeform 5"/>
            <p:cNvSpPr/>
            <p:nvPr/>
          </p:nvSpPr>
          <p:spPr>
            <a:xfrm>
              <a:off x="7734910" y="4002124"/>
              <a:ext cx="1032224" cy="1032224"/>
            </a:xfrm>
            <a:custGeom>
              <a:avLst/>
              <a:gdLst/>
              <a:ahLst/>
              <a:cxnLst/>
              <a:rect l="l" t="t" r="r" b="b"/>
              <a:pathLst>
                <a:path w="1771" h="1771">
                  <a:moveTo>
                    <a:pt x="1518" y="623"/>
                  </a:moveTo>
                  <a:cubicBezTo>
                    <a:pt x="1478" y="525"/>
                    <a:pt x="1510" y="416"/>
                    <a:pt x="1590" y="353"/>
                  </a:cubicBezTo>
                  <a:cubicBezTo>
                    <a:pt x="1540" y="288"/>
                    <a:pt x="1482" y="230"/>
                    <a:pt x="1418" y="182"/>
                  </a:cubicBezTo>
                  <a:cubicBezTo>
                    <a:pt x="1356" y="261"/>
                    <a:pt x="1246" y="294"/>
                    <a:pt x="1148" y="253"/>
                  </a:cubicBezTo>
                  <a:cubicBezTo>
                    <a:pt x="1050" y="212"/>
                    <a:pt x="995" y="112"/>
                    <a:pt x="1007" y="12"/>
                  </a:cubicBezTo>
                  <a:cubicBezTo>
                    <a:pt x="928" y="0"/>
                    <a:pt x="846" y="0"/>
                    <a:pt x="764" y="11"/>
                  </a:cubicBezTo>
                  <a:cubicBezTo>
                    <a:pt x="777" y="112"/>
                    <a:pt x="722" y="212"/>
                    <a:pt x="624" y="253"/>
                  </a:cubicBezTo>
                  <a:cubicBezTo>
                    <a:pt x="526" y="294"/>
                    <a:pt x="416" y="261"/>
                    <a:pt x="354" y="181"/>
                  </a:cubicBezTo>
                  <a:cubicBezTo>
                    <a:pt x="288" y="231"/>
                    <a:pt x="230" y="289"/>
                    <a:pt x="182" y="353"/>
                  </a:cubicBezTo>
                  <a:cubicBezTo>
                    <a:pt x="262" y="416"/>
                    <a:pt x="294" y="525"/>
                    <a:pt x="253" y="623"/>
                  </a:cubicBezTo>
                  <a:cubicBezTo>
                    <a:pt x="213" y="721"/>
                    <a:pt x="112" y="776"/>
                    <a:pt x="12" y="764"/>
                  </a:cubicBezTo>
                  <a:cubicBezTo>
                    <a:pt x="1" y="844"/>
                    <a:pt x="0" y="925"/>
                    <a:pt x="12" y="1007"/>
                  </a:cubicBezTo>
                  <a:cubicBezTo>
                    <a:pt x="112" y="994"/>
                    <a:pt x="213" y="1049"/>
                    <a:pt x="253" y="1147"/>
                  </a:cubicBezTo>
                  <a:cubicBezTo>
                    <a:pt x="294" y="1246"/>
                    <a:pt x="262" y="1355"/>
                    <a:pt x="182" y="1418"/>
                  </a:cubicBezTo>
                  <a:cubicBezTo>
                    <a:pt x="231" y="1483"/>
                    <a:pt x="290" y="1541"/>
                    <a:pt x="354" y="1589"/>
                  </a:cubicBezTo>
                  <a:cubicBezTo>
                    <a:pt x="416" y="1510"/>
                    <a:pt x="526" y="1477"/>
                    <a:pt x="624" y="1518"/>
                  </a:cubicBezTo>
                  <a:cubicBezTo>
                    <a:pt x="722" y="1559"/>
                    <a:pt x="777" y="1659"/>
                    <a:pt x="764" y="1759"/>
                  </a:cubicBezTo>
                  <a:cubicBezTo>
                    <a:pt x="844" y="1770"/>
                    <a:pt x="926" y="1771"/>
                    <a:pt x="1007" y="1760"/>
                  </a:cubicBezTo>
                  <a:cubicBezTo>
                    <a:pt x="995" y="1659"/>
                    <a:pt x="1050" y="1559"/>
                    <a:pt x="1148" y="1518"/>
                  </a:cubicBezTo>
                  <a:cubicBezTo>
                    <a:pt x="1246" y="1477"/>
                    <a:pt x="1356" y="1510"/>
                    <a:pt x="1418" y="1589"/>
                  </a:cubicBezTo>
                  <a:cubicBezTo>
                    <a:pt x="1484" y="1540"/>
                    <a:pt x="1541" y="1482"/>
                    <a:pt x="1590" y="1417"/>
                  </a:cubicBezTo>
                  <a:cubicBezTo>
                    <a:pt x="1510" y="1355"/>
                    <a:pt x="1478" y="1245"/>
                    <a:pt x="1518" y="1147"/>
                  </a:cubicBezTo>
                  <a:cubicBezTo>
                    <a:pt x="1559" y="1049"/>
                    <a:pt x="1659" y="995"/>
                    <a:pt x="1760" y="1007"/>
                  </a:cubicBezTo>
                  <a:cubicBezTo>
                    <a:pt x="1771" y="927"/>
                    <a:pt x="1771" y="846"/>
                    <a:pt x="1760" y="764"/>
                  </a:cubicBezTo>
                  <a:cubicBezTo>
                    <a:pt x="1659" y="776"/>
                    <a:pt x="1559" y="722"/>
                    <a:pt x="1518" y="623"/>
                  </a:cubicBezTo>
                  <a:close/>
                </a:path>
                <a:path w="1771" h="1771">
                  <a:moveTo>
                    <a:pt x="1072" y="1336"/>
                  </a:moveTo>
                  <a:cubicBezTo>
                    <a:pt x="824" y="1439"/>
                    <a:pt x="538" y="1321"/>
                    <a:pt x="435" y="1072"/>
                  </a:cubicBezTo>
                  <a:cubicBezTo>
                    <a:pt x="332" y="823"/>
                    <a:pt x="450" y="538"/>
                    <a:pt x="699" y="435"/>
                  </a:cubicBezTo>
                  <a:cubicBezTo>
                    <a:pt x="948" y="332"/>
                    <a:pt x="1233" y="450"/>
                    <a:pt x="1336" y="699"/>
                  </a:cubicBezTo>
                  <a:cubicBezTo>
                    <a:pt x="1439" y="948"/>
                    <a:pt x="1321" y="1233"/>
                    <a:pt x="1072" y="1336"/>
                  </a:cubicBez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09" name="Freeform 6"/>
            <p:cNvSpPr/>
            <p:nvPr/>
          </p:nvSpPr>
          <p:spPr>
            <a:xfrm>
              <a:off x="7927696" y="4255584"/>
              <a:ext cx="431387" cy="584835"/>
            </a:xfrm>
            <a:custGeom>
              <a:avLst/>
              <a:gdLst/>
              <a:ahLst/>
              <a:cxnLst/>
              <a:rect l="l" t="t" r="r" b="b"/>
              <a:pathLst>
                <a:path w="740" h="1004">
                  <a:moveTo>
                    <a:pt x="740" y="901"/>
                  </a:moveTo>
                  <a:cubicBezTo>
                    <a:pt x="492" y="1004"/>
                    <a:pt x="206" y="886"/>
                    <a:pt x="103" y="637"/>
                  </a:cubicBezTo>
                  <a:cubicBezTo>
                    <a:pt x="0" y="388"/>
                    <a:pt x="118" y="103"/>
                    <a:pt x="367" y="0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0" name="Freeform 7"/>
            <p:cNvSpPr/>
            <p:nvPr/>
          </p:nvSpPr>
          <p:spPr>
            <a:xfrm>
              <a:off x="7191604" y="3133921"/>
              <a:ext cx="2172081" cy="807434"/>
            </a:xfrm>
            <a:custGeom>
              <a:avLst/>
              <a:gdLst/>
              <a:ahLst/>
              <a:cxnLst/>
              <a:rect l="l" t="t" r="r" b="b"/>
              <a:pathLst>
                <a:path w="3728" h="1385">
                  <a:moveTo>
                    <a:pt x="549" y="0"/>
                  </a:moveTo>
                  <a:cubicBezTo>
                    <a:pt x="250" y="0"/>
                    <a:pt x="0" y="245"/>
                    <a:pt x="2" y="545"/>
                  </a:cubicBezTo>
                  <a:cubicBezTo>
                    <a:pt x="0" y="845"/>
                    <a:pt x="250" y="1090"/>
                    <a:pt x="549" y="1090"/>
                  </a:cubicBezTo>
                  <a:cubicBezTo>
                    <a:pt x="2583" y="1090"/>
                    <a:pt x="2583" y="1090"/>
                    <a:pt x="2583" y="1090"/>
                  </a:cubicBezTo>
                  <a:cubicBezTo>
                    <a:pt x="2618" y="1090"/>
                    <a:pt x="2652" y="1103"/>
                    <a:pt x="2678" y="1126"/>
                  </a:cubicBezTo>
                  <a:cubicBezTo>
                    <a:pt x="2967" y="1385"/>
                    <a:pt x="2967" y="1385"/>
                    <a:pt x="2967" y="1385"/>
                  </a:cubicBezTo>
                  <a:cubicBezTo>
                    <a:pt x="2967" y="1090"/>
                    <a:pt x="2967" y="1090"/>
                    <a:pt x="2967" y="1090"/>
                  </a:cubicBezTo>
                  <a:cubicBezTo>
                    <a:pt x="3181" y="1090"/>
                    <a:pt x="3181" y="1090"/>
                    <a:pt x="3181" y="1090"/>
                  </a:cubicBezTo>
                  <a:cubicBezTo>
                    <a:pt x="3480" y="1090"/>
                    <a:pt x="3726" y="850"/>
                    <a:pt x="3727" y="551"/>
                  </a:cubicBezTo>
                  <a:cubicBezTo>
                    <a:pt x="3728" y="252"/>
                    <a:pt x="3486" y="8"/>
                    <a:pt x="3187" y="8"/>
                  </a:cubicBezTo>
                  <a:cubicBezTo>
                    <a:pt x="2677" y="8"/>
                    <a:pt x="2677" y="8"/>
                    <a:pt x="2677" y="8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1" name="AutoShape 8"/>
            <p:cNvSpPr/>
            <p:nvPr/>
          </p:nvSpPr>
          <p:spPr>
            <a:xfrm>
              <a:off x="8392135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2" name="Freeform 9"/>
            <p:cNvSpPr/>
            <p:nvPr/>
          </p:nvSpPr>
          <p:spPr>
            <a:xfrm>
              <a:off x="8347368" y="3354424"/>
              <a:ext cx="200311" cy="199168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343" y="171"/>
                  </a:moveTo>
                  <a:cubicBezTo>
                    <a:pt x="343" y="77"/>
                    <a:pt x="266" y="0"/>
                    <a:pt x="171" y="0"/>
                  </a:cubicBezTo>
                  <a:cubicBezTo>
                    <a:pt x="77" y="0"/>
                    <a:pt x="0" y="77"/>
                    <a:pt x="0" y="171"/>
                  </a:cubicBezTo>
                  <a:cubicBezTo>
                    <a:pt x="0" y="266"/>
                    <a:pt x="77" y="342"/>
                    <a:pt x="171" y="342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3" name="AutoShape 10"/>
            <p:cNvSpPr/>
            <p:nvPr/>
          </p:nvSpPr>
          <p:spPr>
            <a:xfrm>
              <a:off x="8597780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4" name="AutoShape 11"/>
            <p:cNvSpPr/>
            <p:nvPr/>
          </p:nvSpPr>
          <p:spPr>
            <a:xfrm>
              <a:off x="8803330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5" name="Freeform 12"/>
            <p:cNvSpPr/>
            <p:nvPr/>
          </p:nvSpPr>
          <p:spPr>
            <a:xfrm>
              <a:off x="7995895" y="2757874"/>
              <a:ext cx="977932" cy="411194"/>
            </a:xfrm>
            <a:custGeom>
              <a:avLst/>
              <a:gdLst/>
              <a:ahLst/>
              <a:cxnLst/>
              <a:rect l="l" t="t" r="r" b="b"/>
              <a:pathLst>
                <a:path w="1678" h="705">
                  <a:moveTo>
                    <a:pt x="1399" y="554"/>
                  </a:moveTo>
                  <a:cubicBezTo>
                    <a:pt x="1551" y="554"/>
                    <a:pt x="1678" y="430"/>
                    <a:pt x="1677" y="277"/>
                  </a:cubicBezTo>
                  <a:cubicBezTo>
                    <a:pt x="1678" y="125"/>
                    <a:pt x="1551" y="0"/>
                    <a:pt x="1399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  <a:cubicBezTo>
                    <a:pt x="0" y="430"/>
                    <a:pt x="127" y="554"/>
                    <a:pt x="279" y="554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8" y="705"/>
                    <a:pt x="388" y="705"/>
                    <a:pt x="388" y="705"/>
                  </a:cubicBezTo>
                  <a:cubicBezTo>
                    <a:pt x="535" y="573"/>
                    <a:pt x="535" y="573"/>
                    <a:pt x="535" y="573"/>
                  </a:cubicBezTo>
                  <a:cubicBezTo>
                    <a:pt x="548" y="561"/>
                    <a:pt x="566" y="554"/>
                    <a:pt x="584" y="554"/>
                  </a:cubicBezTo>
                  <a:lnTo>
                    <a:pt x="1399" y="554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16" name="AutoShape 13"/>
            <p:cNvSpPr/>
            <p:nvPr/>
          </p:nvSpPr>
          <p:spPr>
            <a:xfrm>
              <a:off x="8163154" y="2891033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7" name="AutoShape 14"/>
            <p:cNvSpPr/>
            <p:nvPr/>
          </p:nvSpPr>
          <p:spPr>
            <a:xfrm>
              <a:off x="8269643" y="2891033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8" name="AutoShape 15"/>
            <p:cNvSpPr/>
            <p:nvPr/>
          </p:nvSpPr>
          <p:spPr>
            <a:xfrm>
              <a:off x="8376133" y="2891033"/>
              <a:ext cx="57531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9" name="Freeform 16"/>
            <p:cNvSpPr/>
            <p:nvPr/>
          </p:nvSpPr>
          <p:spPr>
            <a:xfrm>
              <a:off x="7995895" y="2757874"/>
              <a:ext cx="648748" cy="161925"/>
            </a:xfrm>
            <a:custGeom>
              <a:avLst/>
              <a:gdLst/>
              <a:ahLst/>
              <a:cxnLst/>
              <a:rect l="l" t="t" r="r" b="b"/>
              <a:pathLst>
                <a:path w="1114" h="277">
                  <a:moveTo>
                    <a:pt x="1114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300020" name="Freeform 17"/>
            <p:cNvSpPr/>
            <p:nvPr/>
          </p:nvSpPr>
          <p:spPr>
            <a:xfrm>
              <a:off x="7406774" y="2637477"/>
              <a:ext cx="351568" cy="503873"/>
            </a:xfrm>
            <a:custGeom>
              <a:avLst/>
              <a:gdLst/>
              <a:ahLst/>
              <a:cxnLst/>
              <a:rect l="l" t="t" r="r" b="b"/>
              <a:pathLst>
                <a:path w="603" h="864">
                  <a:moveTo>
                    <a:pt x="603" y="778"/>
                  </a:moveTo>
                  <a:cubicBezTo>
                    <a:pt x="579" y="645"/>
                    <a:pt x="520" y="192"/>
                    <a:pt x="449" y="106"/>
                  </a:cubicBezTo>
                  <a:cubicBezTo>
                    <a:pt x="362" y="0"/>
                    <a:pt x="176" y="31"/>
                    <a:pt x="84" y="137"/>
                  </a:cubicBezTo>
                  <a:cubicBezTo>
                    <a:pt x="8" y="244"/>
                    <a:pt x="6" y="595"/>
                    <a:pt x="0" y="864"/>
                  </a:cubicBezTo>
                  <a:cubicBezTo>
                    <a:pt x="328" y="638"/>
                    <a:pt x="328" y="638"/>
                    <a:pt x="328" y="638"/>
                  </a:cubicBezTo>
                  <a:cubicBezTo>
                    <a:pt x="324" y="812"/>
                    <a:pt x="324" y="812"/>
                    <a:pt x="324" y="812"/>
                  </a:cubicBezTo>
                  <a:lnTo>
                    <a:pt x="603" y="778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21" name="Freeform 18"/>
            <p:cNvSpPr/>
            <p:nvPr/>
          </p:nvSpPr>
          <p:spPr>
            <a:xfrm>
              <a:off x="6993484" y="4296066"/>
              <a:ext cx="134207" cy="183261"/>
            </a:xfrm>
            <a:custGeom>
              <a:avLst/>
              <a:gdLst/>
              <a:ahLst/>
              <a:cxnLst/>
              <a:rect l="l" t="t" r="r" b="b"/>
              <a:pathLst>
                <a:path w="231" h="315">
                  <a:moveTo>
                    <a:pt x="0" y="149"/>
                  </a:moveTo>
                  <a:cubicBezTo>
                    <a:pt x="0" y="149"/>
                    <a:pt x="12" y="209"/>
                    <a:pt x="22" y="223"/>
                  </a:cubicBezTo>
                  <a:cubicBezTo>
                    <a:pt x="32" y="236"/>
                    <a:pt x="81" y="296"/>
                    <a:pt x="99" y="315"/>
                  </a:cubicBezTo>
                  <a:cubicBezTo>
                    <a:pt x="110" y="308"/>
                    <a:pt x="115" y="292"/>
                    <a:pt x="100" y="263"/>
                  </a:cubicBezTo>
                  <a:cubicBezTo>
                    <a:pt x="92" y="247"/>
                    <a:pt x="60" y="194"/>
                    <a:pt x="57" y="176"/>
                  </a:cubicBezTo>
                  <a:cubicBezTo>
                    <a:pt x="54" y="158"/>
                    <a:pt x="62" y="72"/>
                    <a:pt x="62" y="72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103"/>
                    <a:pt x="49" y="128"/>
                    <a:pt x="50" y="128"/>
                  </a:cubicBezTo>
                  <a:cubicBezTo>
                    <a:pt x="50" y="129"/>
                    <a:pt x="66" y="136"/>
                    <a:pt x="80" y="138"/>
                  </a:cubicBezTo>
                  <a:cubicBezTo>
                    <a:pt x="93" y="141"/>
                    <a:pt x="219" y="144"/>
                    <a:pt x="219" y="144"/>
                  </a:cubicBezTo>
                  <a:cubicBezTo>
                    <a:pt x="219" y="144"/>
                    <a:pt x="226" y="125"/>
                    <a:pt x="199" y="118"/>
                  </a:cubicBezTo>
                  <a:cubicBezTo>
                    <a:pt x="184" y="113"/>
                    <a:pt x="105" y="94"/>
                    <a:pt x="99" y="89"/>
                  </a:cubicBezTo>
                  <a:cubicBezTo>
                    <a:pt x="92" y="85"/>
                    <a:pt x="82" y="57"/>
                    <a:pt x="87" y="57"/>
                  </a:cubicBezTo>
                  <a:cubicBezTo>
                    <a:pt x="92" y="56"/>
                    <a:pt x="223" y="118"/>
                    <a:pt x="223" y="118"/>
                  </a:cubicBezTo>
                  <a:cubicBezTo>
                    <a:pt x="223" y="118"/>
                    <a:pt x="231" y="101"/>
                    <a:pt x="212" y="86"/>
                  </a:cubicBezTo>
                  <a:cubicBezTo>
                    <a:pt x="207" y="82"/>
                    <a:pt x="91" y="0"/>
                    <a:pt x="91" y="0"/>
                  </a:cubicBezTo>
                  <a:lnTo>
                    <a:pt x="0" y="14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22" name="Freeform 19"/>
            <p:cNvSpPr/>
            <p:nvPr/>
          </p:nvSpPr>
          <p:spPr>
            <a:xfrm>
              <a:off x="6960432" y="4136332"/>
              <a:ext cx="222599" cy="356902"/>
            </a:xfrm>
            <a:custGeom>
              <a:avLst/>
              <a:gdLst/>
              <a:ahLst/>
              <a:cxnLst/>
              <a:rect l="l" t="t" r="r" b="b"/>
              <a:pathLst>
                <a:path w="382" h="611">
                  <a:moveTo>
                    <a:pt x="382" y="39"/>
                  </a:moveTo>
                  <a:cubicBezTo>
                    <a:pt x="382" y="39"/>
                    <a:pt x="342" y="179"/>
                    <a:pt x="330" y="212"/>
                  </a:cubicBezTo>
                  <a:cubicBezTo>
                    <a:pt x="309" y="274"/>
                    <a:pt x="300" y="280"/>
                    <a:pt x="260" y="339"/>
                  </a:cubicBezTo>
                  <a:cubicBezTo>
                    <a:pt x="220" y="397"/>
                    <a:pt x="198" y="445"/>
                    <a:pt x="169" y="494"/>
                  </a:cubicBezTo>
                  <a:cubicBezTo>
                    <a:pt x="131" y="556"/>
                    <a:pt x="118" y="513"/>
                    <a:pt x="128" y="470"/>
                  </a:cubicBezTo>
                  <a:cubicBezTo>
                    <a:pt x="155" y="367"/>
                    <a:pt x="161" y="359"/>
                    <a:pt x="170" y="329"/>
                  </a:cubicBezTo>
                  <a:cubicBezTo>
                    <a:pt x="179" y="300"/>
                    <a:pt x="101" y="386"/>
                    <a:pt x="88" y="415"/>
                  </a:cubicBezTo>
                  <a:cubicBezTo>
                    <a:pt x="74" y="443"/>
                    <a:pt x="51" y="546"/>
                    <a:pt x="45" y="572"/>
                  </a:cubicBezTo>
                  <a:cubicBezTo>
                    <a:pt x="37" y="606"/>
                    <a:pt x="19" y="611"/>
                    <a:pt x="2" y="611"/>
                  </a:cubicBezTo>
                  <a:cubicBezTo>
                    <a:pt x="0" y="598"/>
                    <a:pt x="16" y="394"/>
                    <a:pt x="75" y="253"/>
                  </a:cubicBezTo>
                  <a:cubicBezTo>
                    <a:pt x="88" y="222"/>
                    <a:pt x="208" y="93"/>
                    <a:pt x="212" y="73"/>
                  </a:cubicBezTo>
                  <a:cubicBezTo>
                    <a:pt x="215" y="54"/>
                    <a:pt x="244" y="0"/>
                    <a:pt x="244" y="0"/>
                  </a:cubicBezTo>
                  <a:lnTo>
                    <a:pt x="382" y="39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23" name="Freeform 20"/>
            <p:cNvSpPr/>
            <p:nvPr/>
          </p:nvSpPr>
          <p:spPr>
            <a:xfrm>
              <a:off x="7057397" y="5771488"/>
              <a:ext cx="525208" cy="305752"/>
            </a:xfrm>
            <a:custGeom>
              <a:avLst/>
              <a:gdLst/>
              <a:ahLst/>
              <a:cxnLst/>
              <a:rect l="l" t="t" r="r" b="b"/>
              <a:pathLst>
                <a:path w="900" h="524">
                  <a:moveTo>
                    <a:pt x="305" y="524"/>
                  </a:moveTo>
                  <a:cubicBezTo>
                    <a:pt x="672" y="524"/>
                    <a:pt x="672" y="524"/>
                    <a:pt x="672" y="524"/>
                  </a:cubicBezTo>
                  <a:cubicBezTo>
                    <a:pt x="672" y="524"/>
                    <a:pt x="716" y="407"/>
                    <a:pt x="747" y="338"/>
                  </a:cubicBezTo>
                  <a:cubicBezTo>
                    <a:pt x="815" y="183"/>
                    <a:pt x="845" y="524"/>
                    <a:pt x="845" y="524"/>
                  </a:cubicBezTo>
                  <a:cubicBezTo>
                    <a:pt x="900" y="524"/>
                    <a:pt x="900" y="524"/>
                    <a:pt x="900" y="524"/>
                  </a:cubicBezTo>
                  <a:cubicBezTo>
                    <a:pt x="900" y="524"/>
                    <a:pt x="861" y="91"/>
                    <a:pt x="853" y="0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64" y="249"/>
                    <a:pt x="293" y="385"/>
                    <a:pt x="22" y="480"/>
                  </a:cubicBezTo>
                  <a:cubicBezTo>
                    <a:pt x="0" y="488"/>
                    <a:pt x="5" y="522"/>
                    <a:pt x="29" y="522"/>
                  </a:cubicBezTo>
                  <a:lnTo>
                    <a:pt x="305" y="524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24" name="Freeform 21"/>
            <p:cNvSpPr/>
            <p:nvPr/>
          </p:nvSpPr>
          <p:spPr>
            <a:xfrm>
              <a:off x="8019327" y="5764059"/>
              <a:ext cx="394145" cy="313182"/>
            </a:xfrm>
            <a:custGeom>
              <a:avLst/>
              <a:gdLst/>
              <a:ahLst/>
              <a:cxnLst/>
              <a:rect l="l" t="t" r="r" b="b"/>
              <a:pathLst>
                <a:path w="676" h="536">
                  <a:moveTo>
                    <a:pt x="432" y="536"/>
                  </a:moveTo>
                  <a:cubicBezTo>
                    <a:pt x="216" y="536"/>
                    <a:pt x="216" y="536"/>
                    <a:pt x="216" y="536"/>
                  </a:cubicBezTo>
                  <a:cubicBezTo>
                    <a:pt x="179" y="536"/>
                    <a:pt x="147" y="510"/>
                    <a:pt x="139" y="474"/>
                  </a:cubicBezTo>
                  <a:cubicBezTo>
                    <a:pt x="131" y="434"/>
                    <a:pt x="118" y="383"/>
                    <a:pt x="108" y="348"/>
                  </a:cubicBezTo>
                  <a:cubicBezTo>
                    <a:pt x="57" y="186"/>
                    <a:pt x="88" y="536"/>
                    <a:pt x="88" y="536"/>
                  </a:cubicBezTo>
                  <a:cubicBezTo>
                    <a:pt x="39" y="536"/>
                    <a:pt x="39" y="536"/>
                    <a:pt x="39" y="536"/>
                  </a:cubicBezTo>
                  <a:cubicBezTo>
                    <a:pt x="39" y="536"/>
                    <a:pt x="9" y="185"/>
                    <a:pt x="0" y="94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9" y="214"/>
                    <a:pt x="439" y="398"/>
                    <a:pt x="646" y="488"/>
                  </a:cubicBezTo>
                  <a:cubicBezTo>
                    <a:pt x="676" y="502"/>
                    <a:pt x="666" y="533"/>
                    <a:pt x="645" y="533"/>
                  </a:cubicBezTo>
                  <a:lnTo>
                    <a:pt x="432" y="536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25" name="Freeform 22"/>
            <p:cNvSpPr/>
            <p:nvPr/>
          </p:nvSpPr>
          <p:spPr>
            <a:xfrm>
              <a:off x="7032918" y="3149923"/>
              <a:ext cx="398431" cy="1095089"/>
            </a:xfrm>
            <a:custGeom>
              <a:avLst/>
              <a:gdLst/>
              <a:ahLst/>
              <a:cxnLst/>
              <a:rect l="l" t="t" r="r" b="b"/>
              <a:pathLst>
                <a:path w="684" h="1879">
                  <a:moveTo>
                    <a:pt x="0" y="1805"/>
                  </a:moveTo>
                  <a:cubicBezTo>
                    <a:pt x="92" y="1542"/>
                    <a:pt x="295" y="495"/>
                    <a:pt x="309" y="363"/>
                  </a:cubicBezTo>
                  <a:cubicBezTo>
                    <a:pt x="347" y="0"/>
                    <a:pt x="615" y="0"/>
                    <a:pt x="615" y="0"/>
                  </a:cubicBezTo>
                  <a:cubicBezTo>
                    <a:pt x="615" y="0"/>
                    <a:pt x="684" y="638"/>
                    <a:pt x="588" y="866"/>
                  </a:cubicBezTo>
                  <a:cubicBezTo>
                    <a:pt x="491" y="1094"/>
                    <a:pt x="277" y="1879"/>
                    <a:pt x="277" y="1879"/>
                  </a:cubicBezTo>
                  <a:lnTo>
                    <a:pt x="0" y="180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6" name="Freeform 23"/>
            <p:cNvSpPr/>
            <p:nvPr/>
          </p:nvSpPr>
          <p:spPr>
            <a:xfrm>
              <a:off x="7216083" y="3954118"/>
              <a:ext cx="1008793" cy="1868424"/>
            </a:xfrm>
            <a:custGeom>
              <a:avLst/>
              <a:gdLst/>
              <a:ahLst/>
              <a:cxnLst/>
              <a:rect l="l" t="t" r="r" b="b"/>
              <a:pathLst>
                <a:path w="1731" h="3206">
                  <a:moveTo>
                    <a:pt x="1079" y="0"/>
                  </a:moveTo>
                  <a:cubicBezTo>
                    <a:pt x="1159" y="196"/>
                    <a:pt x="1354" y="994"/>
                    <a:pt x="1456" y="1636"/>
                  </a:cubicBezTo>
                  <a:cubicBezTo>
                    <a:pt x="1512" y="1986"/>
                    <a:pt x="1613" y="2577"/>
                    <a:pt x="1731" y="3124"/>
                  </a:cubicBezTo>
                  <a:cubicBezTo>
                    <a:pt x="1379" y="3200"/>
                    <a:pt x="1379" y="3200"/>
                    <a:pt x="1379" y="3200"/>
                  </a:cubicBezTo>
                  <a:cubicBezTo>
                    <a:pt x="1103" y="2367"/>
                    <a:pt x="856" y="1680"/>
                    <a:pt x="641" y="829"/>
                  </a:cubicBezTo>
                  <a:cubicBezTo>
                    <a:pt x="639" y="823"/>
                    <a:pt x="630" y="824"/>
                    <a:pt x="630" y="830"/>
                  </a:cubicBezTo>
                  <a:cubicBezTo>
                    <a:pt x="623" y="1554"/>
                    <a:pt x="636" y="2012"/>
                    <a:pt x="581" y="3118"/>
                  </a:cubicBezTo>
                  <a:cubicBezTo>
                    <a:pt x="198" y="3206"/>
                    <a:pt x="198" y="3206"/>
                    <a:pt x="198" y="3206"/>
                  </a:cubicBezTo>
                  <a:cubicBezTo>
                    <a:pt x="150" y="2906"/>
                    <a:pt x="44" y="1572"/>
                    <a:pt x="9" y="704"/>
                  </a:cubicBezTo>
                  <a:cubicBezTo>
                    <a:pt x="0" y="479"/>
                    <a:pt x="47" y="314"/>
                    <a:pt x="80" y="119"/>
                  </a:cubicBezTo>
                  <a:lnTo>
                    <a:pt x="1079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27" name="Freeform 24"/>
            <p:cNvSpPr/>
            <p:nvPr/>
          </p:nvSpPr>
          <p:spPr>
            <a:xfrm>
              <a:off x="7262946" y="3075342"/>
              <a:ext cx="643414" cy="948119"/>
            </a:xfrm>
            <a:custGeom>
              <a:avLst/>
              <a:gdLst/>
              <a:ahLst/>
              <a:cxnLst/>
              <a:rect l="l" t="t" r="r" b="b"/>
              <a:pathLst>
                <a:path w="1105" h="1627">
                  <a:moveTo>
                    <a:pt x="0" y="1627"/>
                  </a:moveTo>
                  <a:cubicBezTo>
                    <a:pt x="32" y="1457"/>
                    <a:pt x="70" y="1293"/>
                    <a:pt x="74" y="1093"/>
                  </a:cubicBezTo>
                  <a:cubicBezTo>
                    <a:pt x="76" y="998"/>
                    <a:pt x="7" y="502"/>
                    <a:pt x="34" y="367"/>
                  </a:cubicBezTo>
                  <a:cubicBezTo>
                    <a:pt x="53" y="269"/>
                    <a:pt x="58" y="170"/>
                    <a:pt x="153" y="140"/>
                  </a:cubicBezTo>
                  <a:cubicBezTo>
                    <a:pt x="386" y="67"/>
                    <a:pt x="800" y="0"/>
                    <a:pt x="1017" y="0"/>
                  </a:cubicBezTo>
                  <a:cubicBezTo>
                    <a:pt x="1061" y="1"/>
                    <a:pt x="1096" y="38"/>
                    <a:pt x="1098" y="82"/>
                  </a:cubicBezTo>
                  <a:cubicBezTo>
                    <a:pt x="1105" y="213"/>
                    <a:pt x="1099" y="313"/>
                    <a:pt x="1084" y="442"/>
                  </a:cubicBezTo>
                  <a:cubicBezTo>
                    <a:pt x="1067" y="595"/>
                    <a:pt x="1012" y="732"/>
                    <a:pt x="988" y="884"/>
                  </a:cubicBezTo>
                  <a:cubicBezTo>
                    <a:pt x="954" y="1094"/>
                    <a:pt x="925" y="1216"/>
                    <a:pt x="999" y="1508"/>
                  </a:cubicBezTo>
                  <a:lnTo>
                    <a:pt x="0" y="1627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8" name="Freeform 25"/>
            <p:cNvSpPr/>
            <p:nvPr/>
          </p:nvSpPr>
          <p:spPr>
            <a:xfrm>
              <a:off x="7838256" y="3071056"/>
              <a:ext cx="231172" cy="1009840"/>
            </a:xfrm>
            <a:custGeom>
              <a:avLst/>
              <a:gdLst/>
              <a:ahLst/>
              <a:cxnLst/>
              <a:rect l="l" t="t" r="r" b="b"/>
              <a:pathLst>
                <a:path w="396" h="1734">
                  <a:moveTo>
                    <a:pt x="68" y="1626"/>
                  </a:moveTo>
                  <a:cubicBezTo>
                    <a:pt x="68" y="1626"/>
                    <a:pt x="113" y="969"/>
                    <a:pt x="0" y="60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01" y="0"/>
                    <a:pt x="169" y="29"/>
                  </a:cubicBezTo>
                  <a:cubicBezTo>
                    <a:pt x="244" y="62"/>
                    <a:pt x="273" y="171"/>
                    <a:pt x="307" y="273"/>
                  </a:cubicBezTo>
                  <a:cubicBezTo>
                    <a:pt x="396" y="544"/>
                    <a:pt x="393" y="1266"/>
                    <a:pt x="328" y="1734"/>
                  </a:cubicBezTo>
                  <a:lnTo>
                    <a:pt x="68" y="162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9" name="Freeform 26"/>
            <p:cNvSpPr/>
            <p:nvPr/>
          </p:nvSpPr>
          <p:spPr>
            <a:xfrm>
              <a:off x="7417442" y="3080676"/>
              <a:ext cx="331279" cy="135255"/>
            </a:xfrm>
            <a:custGeom>
              <a:avLst/>
              <a:gdLst/>
              <a:ahLst/>
              <a:cxnLst/>
              <a:rect l="l" t="t" r="r" b="b"/>
              <a:pathLst>
                <a:path w="568" h="232">
                  <a:moveTo>
                    <a:pt x="0" y="98"/>
                  </a:moveTo>
                  <a:cubicBezTo>
                    <a:pt x="80" y="193"/>
                    <a:pt x="188" y="232"/>
                    <a:pt x="303" y="209"/>
                  </a:cubicBezTo>
                  <a:cubicBezTo>
                    <a:pt x="418" y="186"/>
                    <a:pt x="520" y="101"/>
                    <a:pt x="568" y="0"/>
                  </a:cubicBezTo>
                  <a:cubicBezTo>
                    <a:pt x="394" y="17"/>
                    <a:pt x="202" y="49"/>
                    <a:pt x="0" y="98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0" name="Freeform 27"/>
            <p:cNvSpPr/>
            <p:nvPr/>
          </p:nvSpPr>
          <p:spPr>
            <a:xfrm>
              <a:off x="7842447" y="4018031"/>
              <a:ext cx="150209" cy="196024"/>
            </a:xfrm>
            <a:custGeom>
              <a:avLst/>
              <a:gdLst/>
              <a:ahLst/>
              <a:cxnLst/>
              <a:rect l="l" t="t" r="r" b="b"/>
              <a:pathLst>
                <a:path w="259" h="336">
                  <a:moveTo>
                    <a:pt x="0" y="50"/>
                  </a:moveTo>
                  <a:cubicBezTo>
                    <a:pt x="0" y="50"/>
                    <a:pt x="31" y="40"/>
                    <a:pt x="41" y="33"/>
                  </a:cubicBezTo>
                  <a:cubicBezTo>
                    <a:pt x="48" y="28"/>
                    <a:pt x="62" y="0"/>
                    <a:pt x="62" y="0"/>
                  </a:cubicBezTo>
                  <a:cubicBezTo>
                    <a:pt x="259" y="82"/>
                    <a:pt x="259" y="82"/>
                    <a:pt x="259" y="82"/>
                  </a:cubicBezTo>
                  <a:cubicBezTo>
                    <a:pt x="259" y="82"/>
                    <a:pt x="224" y="203"/>
                    <a:pt x="170" y="273"/>
                  </a:cubicBezTo>
                  <a:cubicBezTo>
                    <a:pt x="140" y="311"/>
                    <a:pt x="82" y="336"/>
                    <a:pt x="82" y="336"/>
                  </a:cubicBezTo>
                  <a:lnTo>
                    <a:pt x="0" y="50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1" name="Freeform 28"/>
            <p:cNvSpPr/>
            <p:nvPr/>
          </p:nvSpPr>
          <p:spPr>
            <a:xfrm>
              <a:off x="7838256" y="4041558"/>
              <a:ext cx="57531" cy="213074"/>
            </a:xfrm>
            <a:custGeom>
              <a:avLst/>
              <a:gdLst/>
              <a:ahLst/>
              <a:cxnLst/>
              <a:rect l="l" t="t" r="r" b="b"/>
              <a:pathLst>
                <a:path w="99" h="367">
                  <a:moveTo>
                    <a:pt x="0" y="0"/>
                  </a:moveTo>
                  <a:cubicBezTo>
                    <a:pt x="29" y="122"/>
                    <a:pt x="70" y="245"/>
                    <a:pt x="99" y="367"/>
                  </a:cubicBezTo>
                </a:path>
              </a:pathLst>
            </a:custGeom>
            <a:noFill/>
            <a:ln w="12700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300032" name="Freeform 29"/>
            <p:cNvSpPr/>
            <p:nvPr/>
          </p:nvSpPr>
          <p:spPr>
            <a:xfrm>
              <a:off x="7306666" y="3419385"/>
              <a:ext cx="48958" cy="137446"/>
            </a:xfrm>
            <a:custGeom>
              <a:avLst/>
              <a:gdLst/>
              <a:ahLst/>
              <a:cxnLst/>
              <a:rect l="l" t="t" r="r" b="b"/>
              <a:pathLst>
                <a:path w="83" h="236">
                  <a:moveTo>
                    <a:pt x="0" y="0"/>
                  </a:moveTo>
                  <a:cubicBezTo>
                    <a:pt x="0" y="44"/>
                    <a:pt x="1" y="88"/>
                    <a:pt x="12" y="130"/>
                  </a:cubicBezTo>
                  <a:cubicBezTo>
                    <a:pt x="23" y="172"/>
                    <a:pt x="46" y="213"/>
                    <a:pt x="83" y="236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33" name="Freeform 30"/>
            <p:cNvSpPr/>
            <p:nvPr/>
          </p:nvSpPr>
          <p:spPr>
            <a:xfrm>
              <a:off x="7539933" y="2941134"/>
              <a:ext cx="75629" cy="225838"/>
            </a:xfrm>
            <a:custGeom>
              <a:avLst/>
              <a:gdLst/>
              <a:ahLst/>
              <a:cxnLst/>
              <a:rect l="l" t="t" r="r" b="b"/>
              <a:pathLst>
                <a:path w="71" h="212">
                  <a:moveTo>
                    <a:pt x="0" y="203"/>
                  </a:moveTo>
                  <a:lnTo>
                    <a:pt x="71" y="212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4" name="Freeform 31"/>
            <p:cNvSpPr/>
            <p:nvPr/>
          </p:nvSpPr>
          <p:spPr>
            <a:xfrm>
              <a:off x="7543172" y="2959232"/>
              <a:ext cx="72390" cy="111823"/>
            </a:xfrm>
            <a:custGeom>
              <a:avLst/>
              <a:gdLst/>
              <a:ahLst/>
              <a:cxnLst/>
              <a:rect l="l" t="t" r="r" b="b"/>
              <a:pathLst>
                <a:path w="124" h="192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2"/>
                    <a:pt x="124" y="192"/>
                    <a:pt x="124" y="192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35" name="Freeform 32"/>
            <p:cNvSpPr/>
            <p:nvPr/>
          </p:nvSpPr>
          <p:spPr>
            <a:xfrm>
              <a:off x="7499452" y="2666243"/>
              <a:ext cx="190691" cy="358997"/>
            </a:xfrm>
            <a:custGeom>
              <a:avLst/>
              <a:gdLst/>
              <a:ahLst/>
              <a:cxnLst/>
              <a:rect l="l" t="t" r="r" b="b"/>
              <a:pathLst>
                <a:path w="326" h="616">
                  <a:moveTo>
                    <a:pt x="290" y="484"/>
                  </a:moveTo>
                  <a:cubicBezTo>
                    <a:pt x="267" y="597"/>
                    <a:pt x="232" y="616"/>
                    <a:pt x="196" y="611"/>
                  </a:cubicBezTo>
                  <a:cubicBezTo>
                    <a:pt x="102" y="599"/>
                    <a:pt x="20" y="427"/>
                    <a:pt x="9" y="276"/>
                  </a:cubicBezTo>
                  <a:cubicBezTo>
                    <a:pt x="0" y="154"/>
                    <a:pt x="22" y="87"/>
                    <a:pt x="64" y="56"/>
                  </a:cubicBezTo>
                  <a:cubicBezTo>
                    <a:pt x="137" y="0"/>
                    <a:pt x="277" y="53"/>
                    <a:pt x="277" y="53"/>
                  </a:cubicBezTo>
                  <a:cubicBezTo>
                    <a:pt x="326" y="185"/>
                    <a:pt x="302" y="425"/>
                    <a:pt x="290" y="484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6" name="Freeform 33"/>
            <p:cNvSpPr/>
            <p:nvPr/>
          </p:nvSpPr>
          <p:spPr>
            <a:xfrm>
              <a:off x="7647566" y="2789877"/>
              <a:ext cx="34099" cy="22384"/>
            </a:xfrm>
            <a:custGeom>
              <a:avLst/>
              <a:gdLst/>
              <a:ahLst/>
              <a:cxnLst/>
              <a:rect l="l" t="t" r="r" b="b"/>
              <a:pathLst>
                <a:path w="58" h="38">
                  <a:moveTo>
                    <a:pt x="0" y="38"/>
                  </a:move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0" y="0"/>
                    <a:pt x="0" y="38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37" name="AutoShape 34"/>
            <p:cNvSpPr/>
            <p:nvPr/>
          </p:nvSpPr>
          <p:spPr>
            <a:xfrm>
              <a:off x="7654996" y="2822834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038" name="Freeform 35"/>
            <p:cNvSpPr/>
            <p:nvPr/>
          </p:nvSpPr>
          <p:spPr>
            <a:xfrm>
              <a:off x="7562317" y="2787687"/>
              <a:ext cx="45815" cy="25527"/>
            </a:xfrm>
            <a:custGeom>
              <a:avLst/>
              <a:gdLst/>
              <a:ahLst/>
              <a:cxnLst/>
              <a:rect l="l" t="t" r="r" b="b"/>
              <a:pathLst>
                <a:path w="79" h="44">
                  <a:moveTo>
                    <a:pt x="79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7" y="0"/>
                    <a:pt x="79" y="41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39" name="AutoShape 36"/>
            <p:cNvSpPr/>
            <p:nvPr/>
          </p:nvSpPr>
          <p:spPr>
            <a:xfrm>
              <a:off x="7585749" y="2822834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040" name="Freeform 37"/>
            <p:cNvSpPr/>
            <p:nvPr/>
          </p:nvSpPr>
          <p:spPr>
            <a:xfrm>
              <a:off x="7624134" y="2811118"/>
              <a:ext cx="11716" cy="76676"/>
            </a:xfrm>
            <a:custGeom>
              <a:avLst/>
              <a:gdLst/>
              <a:ahLst/>
              <a:cxnLst/>
              <a:rect l="l" t="t" r="r" b="b"/>
              <a:pathLst>
                <a:path w="19" h="131">
                  <a:moveTo>
                    <a:pt x="6" y="0"/>
                  </a:moveTo>
                  <a:cubicBezTo>
                    <a:pt x="4" y="15"/>
                    <a:pt x="10" y="76"/>
                    <a:pt x="15" y="96"/>
                  </a:cubicBezTo>
                  <a:cubicBezTo>
                    <a:pt x="17" y="102"/>
                    <a:pt x="18" y="107"/>
                    <a:pt x="18" y="113"/>
                  </a:cubicBezTo>
                  <a:cubicBezTo>
                    <a:pt x="19" y="128"/>
                    <a:pt x="6" y="131"/>
                    <a:pt x="0" y="131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1" name="Freeform 38"/>
            <p:cNvSpPr/>
            <p:nvPr/>
          </p:nvSpPr>
          <p:spPr>
            <a:xfrm>
              <a:off x="7591083" y="2905987"/>
              <a:ext cx="43720" cy="30861"/>
            </a:xfrm>
            <a:custGeom>
              <a:avLst/>
              <a:gdLst/>
              <a:ahLst/>
              <a:cxnLst/>
              <a:rect l="l" t="t" r="r" b="b"/>
              <a:pathLst>
                <a:path w="75" h="52">
                  <a:moveTo>
                    <a:pt x="75" y="47"/>
                  </a:moveTo>
                  <a:cubicBezTo>
                    <a:pt x="48" y="52"/>
                    <a:pt x="16" y="3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2" name="Freeform 39"/>
            <p:cNvSpPr/>
            <p:nvPr/>
          </p:nvSpPr>
          <p:spPr>
            <a:xfrm>
              <a:off x="7472878" y="2784543"/>
              <a:ext cx="46863" cy="71342"/>
            </a:xfrm>
            <a:custGeom>
              <a:avLst/>
              <a:gdLst/>
              <a:ahLst/>
              <a:cxnLst/>
              <a:rect l="l" t="t" r="r" b="b"/>
              <a:pathLst>
                <a:path w="80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5" y="4"/>
                  </a:cubicBezTo>
                  <a:cubicBezTo>
                    <a:pt x="16" y="8"/>
                    <a:pt x="10" y="18"/>
                    <a:pt x="7" y="27"/>
                  </a:cubicBezTo>
                  <a:cubicBezTo>
                    <a:pt x="0" y="51"/>
                    <a:pt x="5" y="77"/>
                    <a:pt x="20" y="96"/>
                  </a:cubicBezTo>
                  <a:cubicBezTo>
                    <a:pt x="34" y="114"/>
                    <a:pt x="58" y="123"/>
                    <a:pt x="80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43" name="Freeform 40"/>
            <p:cNvSpPr/>
            <p:nvPr/>
          </p:nvSpPr>
          <p:spPr>
            <a:xfrm>
              <a:off x="7494118" y="2797307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8" y="58"/>
                  </a:moveTo>
                  <a:cubicBezTo>
                    <a:pt x="21" y="43"/>
                    <a:pt x="19" y="28"/>
                    <a:pt x="12" y="15"/>
                  </a:cubicBezTo>
                  <a:cubicBezTo>
                    <a:pt x="9" y="9"/>
                    <a:pt x="5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4" name="Freeform 41"/>
            <p:cNvSpPr/>
            <p:nvPr/>
          </p:nvSpPr>
          <p:spPr>
            <a:xfrm>
              <a:off x="7453637" y="2657766"/>
              <a:ext cx="242888" cy="204502"/>
            </a:xfrm>
            <a:custGeom>
              <a:avLst/>
              <a:gdLst/>
              <a:ahLst/>
              <a:cxnLst/>
              <a:rect l="l" t="t" r="r" b="b"/>
              <a:pathLst>
                <a:path w="418" h="352">
                  <a:moveTo>
                    <a:pt x="418" y="304"/>
                  </a:moveTo>
                  <a:cubicBezTo>
                    <a:pt x="387" y="259"/>
                    <a:pt x="377" y="185"/>
                    <a:pt x="344" y="145"/>
                  </a:cubicBezTo>
                  <a:cubicBezTo>
                    <a:pt x="241" y="214"/>
                    <a:pt x="89" y="343"/>
                    <a:pt x="17" y="352"/>
                  </a:cubicBezTo>
                  <a:cubicBezTo>
                    <a:pt x="17" y="352"/>
                    <a:pt x="0" y="124"/>
                    <a:pt x="89" y="62"/>
                  </a:cubicBezTo>
                  <a:cubicBezTo>
                    <a:pt x="178" y="0"/>
                    <a:pt x="327" y="16"/>
                    <a:pt x="365" y="74"/>
                  </a:cubicBezTo>
                  <a:cubicBezTo>
                    <a:pt x="402" y="132"/>
                    <a:pt x="418" y="304"/>
                    <a:pt x="418" y="304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5" name="Freeform 42"/>
            <p:cNvSpPr/>
            <p:nvPr/>
          </p:nvSpPr>
          <p:spPr>
            <a:xfrm>
              <a:off x="7405726" y="2788734"/>
              <a:ext cx="168307" cy="617887"/>
            </a:xfrm>
            <a:custGeom>
              <a:avLst/>
              <a:gdLst/>
              <a:ahLst/>
              <a:cxnLst/>
              <a:rect l="l" t="t" r="r" b="b"/>
              <a:pathLst>
                <a:path w="289" h="1060">
                  <a:moveTo>
                    <a:pt x="3" y="604"/>
                  </a:moveTo>
                  <a:cubicBezTo>
                    <a:pt x="1" y="830"/>
                    <a:pt x="1" y="830"/>
                    <a:pt x="1" y="830"/>
                  </a:cubicBezTo>
                  <a:cubicBezTo>
                    <a:pt x="0" y="881"/>
                    <a:pt x="29" y="928"/>
                    <a:pt x="74" y="951"/>
                  </a:cubicBezTo>
                  <a:cubicBezTo>
                    <a:pt x="289" y="1060"/>
                    <a:pt x="289" y="1060"/>
                    <a:pt x="289" y="1060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164" y="29"/>
                    <a:pt x="120" y="0"/>
                    <a:pt x="120" y="0"/>
                  </a:cubicBezTo>
                  <a:lnTo>
                    <a:pt x="3" y="60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6" name="Freeform 43"/>
            <p:cNvSpPr/>
            <p:nvPr/>
          </p:nvSpPr>
          <p:spPr>
            <a:xfrm>
              <a:off x="8809711" y="4985295"/>
              <a:ext cx="1175004" cy="203454"/>
            </a:xfrm>
            <a:custGeom>
              <a:avLst/>
              <a:gdLst/>
              <a:ahLst/>
              <a:cxnLst/>
              <a:rect l="l" t="t" r="r" b="b"/>
              <a:pathLst>
                <a:path w="2016" h="348">
                  <a:moveTo>
                    <a:pt x="2016" y="0"/>
                  </a:moveTo>
                  <a:cubicBezTo>
                    <a:pt x="1918" y="171"/>
                    <a:pt x="1526" y="267"/>
                    <a:pt x="1303" y="293"/>
                  </a:cubicBezTo>
                  <a:cubicBezTo>
                    <a:pt x="828" y="348"/>
                    <a:pt x="161" y="207"/>
                    <a:pt x="0" y="129"/>
                  </a:cubicBezTo>
                  <a:lnTo>
                    <a:pt x="2016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7" name="Freeform 44"/>
            <p:cNvSpPr/>
            <p:nvPr/>
          </p:nvSpPr>
          <p:spPr>
            <a:xfrm>
              <a:off x="8766086" y="4222628"/>
              <a:ext cx="1294257" cy="893731"/>
            </a:xfrm>
            <a:custGeom>
              <a:avLst/>
              <a:gdLst/>
              <a:ahLst/>
              <a:cxnLst/>
              <a:rect l="l" t="t" r="r" b="b"/>
              <a:pathLst>
                <a:path w="2222" h="1534">
                  <a:moveTo>
                    <a:pt x="2172" y="213"/>
                  </a:moveTo>
                  <a:cubicBezTo>
                    <a:pt x="2222" y="403"/>
                    <a:pt x="2134" y="1250"/>
                    <a:pt x="2092" y="1310"/>
                  </a:cubicBezTo>
                  <a:cubicBezTo>
                    <a:pt x="1967" y="1489"/>
                    <a:pt x="65" y="1534"/>
                    <a:pt x="32" y="1412"/>
                  </a:cubicBezTo>
                  <a:cubicBezTo>
                    <a:pt x="0" y="1289"/>
                    <a:pt x="737" y="1255"/>
                    <a:pt x="827" y="1048"/>
                  </a:cubicBezTo>
                  <a:cubicBezTo>
                    <a:pt x="920" y="836"/>
                    <a:pt x="1088" y="211"/>
                    <a:pt x="1205" y="170"/>
                  </a:cubicBezTo>
                  <a:cubicBezTo>
                    <a:pt x="1477" y="75"/>
                    <a:pt x="2116" y="0"/>
                    <a:pt x="2172" y="21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cxnSp>
          <p:nvCxnSpPr>
            <p:cNvPr id="45" name="Connector 45"/>
            <p:cNvCxnSpPr/>
            <p:nvPr/>
          </p:nvCxnSpPr>
          <p:spPr>
            <a:xfrm>
              <a:off x="9668323" y="5139787"/>
              <a:ext cx="274834" cy="9374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6" name="Connector 46"/>
            <p:cNvCxnSpPr/>
            <p:nvPr/>
          </p:nvCxnSpPr>
          <p:spPr>
            <a:xfrm>
              <a:off x="9440360" y="5164287"/>
              <a:ext cx="42610" cy="9129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7" name="Connector 47"/>
            <p:cNvCxnSpPr/>
            <p:nvPr/>
          </p:nvCxnSpPr>
          <p:spPr>
            <a:xfrm flipH="1">
              <a:off x="8691488" y="5125938"/>
              <a:ext cx="361120" cy="951269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51" name="Freeform 48"/>
            <p:cNvSpPr/>
            <p:nvPr/>
          </p:nvSpPr>
          <p:spPr>
            <a:xfrm>
              <a:off x="9142134" y="4140618"/>
              <a:ext cx="210883" cy="236506"/>
            </a:xfrm>
            <a:custGeom>
              <a:avLst/>
              <a:gdLst/>
              <a:ahLst/>
              <a:cxnLst/>
              <a:rect l="l" t="t" r="r" b="b"/>
              <a:pathLst>
                <a:path w="198" h="222">
                  <a:moveTo>
                    <a:pt x="35" y="0"/>
                  </a:moveTo>
                  <a:lnTo>
                    <a:pt x="0" y="152"/>
                  </a:lnTo>
                  <a:lnTo>
                    <a:pt x="132" y="222"/>
                  </a:lnTo>
                  <a:lnTo>
                    <a:pt x="198" y="12"/>
                  </a:lnTo>
                  <a:lnTo>
                    <a:pt x="35" y="0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52" name="Freeform 49"/>
            <p:cNvSpPr/>
            <p:nvPr/>
          </p:nvSpPr>
          <p:spPr>
            <a:xfrm>
              <a:off x="8839524" y="4146999"/>
              <a:ext cx="458057" cy="344043"/>
            </a:xfrm>
            <a:custGeom>
              <a:avLst/>
              <a:gdLst/>
              <a:ahLst/>
              <a:cxnLst/>
              <a:rect l="l" t="t" r="r" b="b"/>
              <a:pathLst>
                <a:path w="786" h="592">
                  <a:moveTo>
                    <a:pt x="762" y="340"/>
                  </a:moveTo>
                  <a:cubicBezTo>
                    <a:pt x="786" y="419"/>
                    <a:pt x="667" y="592"/>
                    <a:pt x="479" y="486"/>
                  </a:cubicBezTo>
                  <a:cubicBezTo>
                    <a:pt x="356" y="417"/>
                    <a:pt x="0" y="135"/>
                    <a:pt x="0" y="13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350" y="118"/>
                    <a:pt x="498" y="183"/>
                  </a:cubicBezTo>
                  <a:cubicBezTo>
                    <a:pt x="549" y="205"/>
                    <a:pt x="742" y="276"/>
                    <a:pt x="762" y="34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53" name="Freeform 50"/>
            <p:cNvSpPr/>
            <p:nvPr/>
          </p:nvSpPr>
          <p:spPr>
            <a:xfrm>
              <a:off x="8563680" y="3981836"/>
              <a:ext cx="339852" cy="242888"/>
            </a:xfrm>
            <a:custGeom>
              <a:avLst/>
              <a:gdLst/>
              <a:ahLst/>
              <a:cxnLst/>
              <a:rect l="l" t="t" r="r" b="b"/>
              <a:pathLst>
                <a:path w="584" h="417">
                  <a:moveTo>
                    <a:pt x="474" y="417"/>
                  </a:moveTo>
                  <a:cubicBezTo>
                    <a:pt x="474" y="417"/>
                    <a:pt x="452" y="411"/>
                    <a:pt x="390" y="383"/>
                  </a:cubicBezTo>
                  <a:cubicBezTo>
                    <a:pt x="329" y="355"/>
                    <a:pt x="257" y="253"/>
                    <a:pt x="257" y="253"/>
                  </a:cubicBezTo>
                  <a:cubicBezTo>
                    <a:pt x="257" y="253"/>
                    <a:pt x="196" y="258"/>
                    <a:pt x="128" y="275"/>
                  </a:cubicBezTo>
                  <a:cubicBezTo>
                    <a:pt x="104" y="281"/>
                    <a:pt x="83" y="276"/>
                    <a:pt x="87" y="262"/>
                  </a:cubicBezTo>
                  <a:cubicBezTo>
                    <a:pt x="88" y="255"/>
                    <a:pt x="151" y="227"/>
                    <a:pt x="206" y="203"/>
                  </a:cubicBezTo>
                  <a:cubicBezTo>
                    <a:pt x="206" y="203"/>
                    <a:pt x="206" y="202"/>
                    <a:pt x="205" y="202"/>
                  </a:cubicBezTo>
                  <a:cubicBezTo>
                    <a:pt x="158" y="198"/>
                    <a:pt x="118" y="202"/>
                    <a:pt x="57" y="205"/>
                  </a:cubicBezTo>
                  <a:cubicBezTo>
                    <a:pt x="21" y="207"/>
                    <a:pt x="13" y="194"/>
                    <a:pt x="12" y="188"/>
                  </a:cubicBezTo>
                  <a:cubicBezTo>
                    <a:pt x="14" y="178"/>
                    <a:pt x="113" y="145"/>
                    <a:pt x="201" y="142"/>
                  </a:cubicBezTo>
                  <a:cubicBezTo>
                    <a:pt x="202" y="142"/>
                    <a:pt x="202" y="141"/>
                    <a:pt x="201" y="141"/>
                  </a:cubicBezTo>
                  <a:cubicBezTo>
                    <a:pt x="147" y="128"/>
                    <a:pt x="62" y="123"/>
                    <a:pt x="32" y="118"/>
                  </a:cubicBezTo>
                  <a:cubicBezTo>
                    <a:pt x="6" y="114"/>
                    <a:pt x="0" y="101"/>
                    <a:pt x="2" y="92"/>
                  </a:cubicBezTo>
                  <a:cubicBezTo>
                    <a:pt x="5" y="84"/>
                    <a:pt x="122" y="71"/>
                    <a:pt x="237" y="86"/>
                  </a:cubicBezTo>
                  <a:cubicBezTo>
                    <a:pt x="237" y="86"/>
                    <a:pt x="238" y="85"/>
                    <a:pt x="237" y="85"/>
                  </a:cubicBezTo>
                  <a:cubicBezTo>
                    <a:pt x="195" y="60"/>
                    <a:pt x="114" y="43"/>
                    <a:pt x="89" y="34"/>
                  </a:cubicBezTo>
                  <a:cubicBezTo>
                    <a:pt x="62" y="23"/>
                    <a:pt x="69" y="5"/>
                    <a:pt x="75" y="2"/>
                  </a:cubicBezTo>
                  <a:cubicBezTo>
                    <a:pt x="110" y="0"/>
                    <a:pt x="163" y="6"/>
                    <a:pt x="267" y="26"/>
                  </a:cubicBezTo>
                  <a:cubicBezTo>
                    <a:pt x="303" y="33"/>
                    <a:pt x="418" y="84"/>
                    <a:pt x="459" y="126"/>
                  </a:cubicBezTo>
                  <a:cubicBezTo>
                    <a:pt x="493" y="159"/>
                    <a:pt x="549" y="261"/>
                    <a:pt x="549" y="261"/>
                  </a:cubicBezTo>
                  <a:cubicBezTo>
                    <a:pt x="584" y="282"/>
                    <a:pt x="584" y="282"/>
                    <a:pt x="584" y="282"/>
                  </a:cubicBezTo>
                  <a:lnTo>
                    <a:pt x="474" y="41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54" name="Freeform 51"/>
            <p:cNvSpPr/>
            <p:nvPr/>
          </p:nvSpPr>
          <p:spPr>
            <a:xfrm>
              <a:off x="8726653" y="4052131"/>
              <a:ext cx="118205" cy="161925"/>
            </a:xfrm>
            <a:custGeom>
              <a:avLst/>
              <a:gdLst/>
              <a:ahLst/>
              <a:cxnLst/>
              <a:rect l="l" t="t" r="r" b="b"/>
              <a:pathLst>
                <a:path w="202" h="277">
                  <a:moveTo>
                    <a:pt x="186" y="72"/>
                  </a:moveTo>
                  <a:cubicBezTo>
                    <a:pt x="139" y="41"/>
                    <a:pt x="102" y="38"/>
                    <a:pt x="68" y="24"/>
                  </a:cubicBezTo>
                  <a:cubicBezTo>
                    <a:pt x="41" y="14"/>
                    <a:pt x="20" y="0"/>
                    <a:pt x="20" y="0"/>
                  </a:cubicBezTo>
                  <a:cubicBezTo>
                    <a:pt x="0" y="39"/>
                    <a:pt x="53" y="69"/>
                    <a:pt x="116" y="98"/>
                  </a:cubicBezTo>
                  <a:cubicBezTo>
                    <a:pt x="133" y="156"/>
                    <a:pt x="152" y="225"/>
                    <a:pt x="202" y="277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55" name="Freeform 52"/>
            <p:cNvSpPr/>
            <p:nvPr/>
          </p:nvSpPr>
          <p:spPr>
            <a:xfrm>
              <a:off x="9179376" y="3814577"/>
              <a:ext cx="249269" cy="346234"/>
            </a:xfrm>
            <a:custGeom>
              <a:avLst/>
              <a:gdLst/>
              <a:ahLst/>
              <a:cxnLst/>
              <a:rect l="l" t="t" r="r" b="b"/>
              <a:pathLst>
                <a:path w="428" h="594">
                  <a:moveTo>
                    <a:pt x="0" y="559"/>
                  </a:moveTo>
                  <a:cubicBezTo>
                    <a:pt x="22" y="434"/>
                    <a:pt x="82" y="245"/>
                    <a:pt x="100" y="204"/>
                  </a:cubicBezTo>
                  <a:cubicBezTo>
                    <a:pt x="155" y="80"/>
                    <a:pt x="270" y="32"/>
                    <a:pt x="428" y="0"/>
                  </a:cubicBezTo>
                  <a:cubicBezTo>
                    <a:pt x="399" y="594"/>
                    <a:pt x="399" y="594"/>
                    <a:pt x="399" y="594"/>
                  </a:cubicBezTo>
                  <a:lnTo>
                    <a:pt x="0" y="559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56" name="Freeform 53"/>
            <p:cNvSpPr/>
            <p:nvPr/>
          </p:nvSpPr>
          <p:spPr>
            <a:xfrm>
              <a:off x="8729796" y="5863119"/>
              <a:ext cx="584835" cy="214122"/>
            </a:xfrm>
            <a:custGeom>
              <a:avLst/>
              <a:gdLst/>
              <a:ahLst/>
              <a:cxnLst/>
              <a:rect l="l" t="t" r="r" b="b"/>
              <a:pathLst>
                <a:path w="1004" h="366">
                  <a:moveTo>
                    <a:pt x="979" y="41"/>
                  </a:moveTo>
                  <a:cubicBezTo>
                    <a:pt x="674" y="0"/>
                    <a:pt x="674" y="0"/>
                    <a:pt x="674" y="0"/>
                  </a:cubicBezTo>
                  <a:cubicBezTo>
                    <a:pt x="23" y="319"/>
                    <a:pt x="23" y="319"/>
                    <a:pt x="23" y="319"/>
                  </a:cubicBezTo>
                  <a:cubicBezTo>
                    <a:pt x="0" y="331"/>
                    <a:pt x="8" y="366"/>
                    <a:pt x="34" y="366"/>
                  </a:cubicBezTo>
                  <a:cubicBezTo>
                    <a:pt x="1004" y="366"/>
                    <a:pt x="1004" y="366"/>
                    <a:pt x="1004" y="366"/>
                  </a:cubicBezTo>
                  <a:lnTo>
                    <a:pt x="979" y="4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57" name="Freeform 54"/>
            <p:cNvSpPr/>
            <p:nvPr/>
          </p:nvSpPr>
          <p:spPr>
            <a:xfrm>
              <a:off x="7852068" y="5823685"/>
              <a:ext cx="574167" cy="253556"/>
            </a:xfrm>
            <a:custGeom>
              <a:avLst/>
              <a:gdLst/>
              <a:ahLst/>
              <a:cxnLst/>
              <a:rect l="l" t="t" r="r" b="b"/>
              <a:pathLst>
                <a:path w="985" h="435">
                  <a:moveTo>
                    <a:pt x="980" y="110"/>
                  </a:moveTo>
                  <a:cubicBezTo>
                    <a:pt x="740" y="0"/>
                    <a:pt x="740" y="0"/>
                    <a:pt x="740" y="0"/>
                  </a:cubicBezTo>
                  <a:cubicBezTo>
                    <a:pt x="24" y="388"/>
                    <a:pt x="24" y="388"/>
                    <a:pt x="24" y="388"/>
                  </a:cubicBezTo>
                  <a:cubicBezTo>
                    <a:pt x="0" y="400"/>
                    <a:pt x="9" y="435"/>
                    <a:pt x="34" y="435"/>
                  </a:cubicBezTo>
                  <a:cubicBezTo>
                    <a:pt x="985" y="435"/>
                    <a:pt x="985" y="435"/>
                    <a:pt x="985" y="435"/>
                  </a:cubicBezTo>
                  <a:lnTo>
                    <a:pt x="980" y="11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58" name="Freeform 55"/>
            <p:cNvSpPr/>
            <p:nvPr/>
          </p:nvSpPr>
          <p:spPr>
            <a:xfrm>
              <a:off x="8119434" y="4626298"/>
              <a:ext cx="1705451" cy="1261300"/>
            </a:xfrm>
            <a:custGeom>
              <a:avLst/>
              <a:gdLst/>
              <a:ahLst/>
              <a:cxnLst/>
              <a:rect l="l" t="t" r="r" b="b"/>
              <a:pathLst>
                <a:path w="2926" h="2164">
                  <a:moveTo>
                    <a:pt x="2893" y="12"/>
                  </a:moveTo>
                  <a:cubicBezTo>
                    <a:pt x="2494" y="0"/>
                    <a:pt x="1529" y="36"/>
                    <a:pt x="918" y="161"/>
                  </a:cubicBezTo>
                  <a:cubicBezTo>
                    <a:pt x="670" y="212"/>
                    <a:pt x="627" y="356"/>
                    <a:pt x="581" y="459"/>
                  </a:cubicBezTo>
                  <a:cubicBezTo>
                    <a:pt x="379" y="906"/>
                    <a:pt x="139" y="1588"/>
                    <a:pt x="0" y="2004"/>
                  </a:cubicBezTo>
                  <a:cubicBezTo>
                    <a:pt x="213" y="2070"/>
                    <a:pt x="322" y="2107"/>
                    <a:pt x="521" y="2164"/>
                  </a:cubicBezTo>
                  <a:cubicBezTo>
                    <a:pt x="658" y="1800"/>
                    <a:pt x="904" y="1146"/>
                    <a:pt x="1043" y="801"/>
                  </a:cubicBezTo>
                  <a:cubicBezTo>
                    <a:pt x="1806" y="751"/>
                    <a:pt x="2512" y="684"/>
                    <a:pt x="2815" y="579"/>
                  </a:cubicBezTo>
                  <a:cubicBezTo>
                    <a:pt x="2926" y="455"/>
                    <a:pt x="2917" y="253"/>
                    <a:pt x="2893" y="12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59" name="Freeform 56"/>
            <p:cNvSpPr/>
            <p:nvPr/>
          </p:nvSpPr>
          <p:spPr>
            <a:xfrm>
              <a:off x="9030215" y="4650872"/>
              <a:ext cx="825532" cy="1236726"/>
            </a:xfrm>
            <a:custGeom>
              <a:avLst/>
              <a:gdLst/>
              <a:ahLst/>
              <a:cxnLst/>
              <a:rect l="l" t="t" r="r" b="b"/>
              <a:pathLst>
                <a:path w="1416" h="2122">
                  <a:moveTo>
                    <a:pt x="464" y="2122"/>
                  </a:moveTo>
                  <a:cubicBezTo>
                    <a:pt x="503" y="1730"/>
                    <a:pt x="560" y="765"/>
                    <a:pt x="560" y="765"/>
                  </a:cubicBezTo>
                  <a:cubicBezTo>
                    <a:pt x="1032" y="712"/>
                    <a:pt x="1305" y="706"/>
                    <a:pt x="1376" y="440"/>
                  </a:cubicBezTo>
                  <a:cubicBezTo>
                    <a:pt x="1410" y="315"/>
                    <a:pt x="1412" y="212"/>
                    <a:pt x="1416" y="166"/>
                  </a:cubicBezTo>
                  <a:cubicBezTo>
                    <a:pt x="1416" y="166"/>
                    <a:pt x="1298" y="0"/>
                    <a:pt x="923" y="7"/>
                  </a:cubicBezTo>
                  <a:cubicBezTo>
                    <a:pt x="742" y="55"/>
                    <a:pt x="349" y="152"/>
                    <a:pt x="203" y="215"/>
                  </a:cubicBezTo>
                  <a:cubicBezTo>
                    <a:pt x="123" y="250"/>
                    <a:pt x="71" y="343"/>
                    <a:pt x="62" y="430"/>
                  </a:cubicBezTo>
                  <a:cubicBezTo>
                    <a:pt x="20" y="812"/>
                    <a:pt x="0" y="1261"/>
                    <a:pt x="2" y="2081"/>
                  </a:cubicBezTo>
                  <a:lnTo>
                    <a:pt x="464" y="2122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0" name="Freeform 57"/>
            <p:cNvSpPr/>
            <p:nvPr/>
          </p:nvSpPr>
          <p:spPr>
            <a:xfrm>
              <a:off x="9267769" y="3774096"/>
              <a:ext cx="729710" cy="973646"/>
            </a:xfrm>
            <a:custGeom>
              <a:avLst/>
              <a:gdLst/>
              <a:ahLst/>
              <a:cxnLst/>
              <a:rect l="l" t="t" r="r" b="b"/>
              <a:pathLst>
                <a:path w="1253" h="1670">
                  <a:moveTo>
                    <a:pt x="962" y="5"/>
                  </a:moveTo>
                  <a:cubicBezTo>
                    <a:pt x="706" y="12"/>
                    <a:pt x="447" y="40"/>
                    <a:pt x="280" y="69"/>
                  </a:cubicBezTo>
                  <a:cubicBezTo>
                    <a:pt x="166" y="89"/>
                    <a:pt x="78" y="182"/>
                    <a:pt x="65" y="297"/>
                  </a:cubicBezTo>
                  <a:cubicBezTo>
                    <a:pt x="62" y="323"/>
                    <a:pt x="61" y="348"/>
                    <a:pt x="62" y="368"/>
                  </a:cubicBezTo>
                  <a:cubicBezTo>
                    <a:pt x="75" y="761"/>
                    <a:pt x="73" y="1285"/>
                    <a:pt x="0" y="1498"/>
                  </a:cubicBezTo>
                  <a:cubicBezTo>
                    <a:pt x="0" y="1498"/>
                    <a:pt x="471" y="1476"/>
                    <a:pt x="773" y="1552"/>
                  </a:cubicBezTo>
                  <a:cubicBezTo>
                    <a:pt x="907" y="1585"/>
                    <a:pt x="1009" y="1670"/>
                    <a:pt x="1009" y="1670"/>
                  </a:cubicBezTo>
                  <a:cubicBezTo>
                    <a:pt x="1221" y="309"/>
                    <a:pt x="1221" y="309"/>
                    <a:pt x="1221" y="309"/>
                  </a:cubicBezTo>
                  <a:cubicBezTo>
                    <a:pt x="1253" y="137"/>
                    <a:pt x="1137" y="0"/>
                    <a:pt x="962" y="5"/>
                  </a:cubicBez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61" name="Freeform 58"/>
            <p:cNvSpPr/>
            <p:nvPr/>
          </p:nvSpPr>
          <p:spPr>
            <a:xfrm>
              <a:off x="9895180" y="4151191"/>
              <a:ext cx="234315" cy="226885"/>
            </a:xfrm>
            <a:custGeom>
              <a:avLst/>
              <a:gdLst/>
              <a:ahLst/>
              <a:cxnLst/>
              <a:rect l="l" t="t" r="r" b="b"/>
              <a:pathLst>
                <a:path w="220" h="213">
                  <a:moveTo>
                    <a:pt x="220" y="213"/>
                  </a:moveTo>
                  <a:lnTo>
                    <a:pt x="199" y="10"/>
                  </a:lnTo>
                  <a:lnTo>
                    <a:pt x="0" y="0"/>
                  </a:lnTo>
                  <a:lnTo>
                    <a:pt x="19" y="151"/>
                  </a:lnTo>
                  <a:lnTo>
                    <a:pt x="220" y="213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62" name="Freeform 59"/>
            <p:cNvSpPr/>
            <p:nvPr/>
          </p:nvSpPr>
          <p:spPr>
            <a:xfrm>
              <a:off x="9785547" y="3772000"/>
              <a:ext cx="321659" cy="405860"/>
            </a:xfrm>
            <a:custGeom>
              <a:avLst/>
              <a:gdLst/>
              <a:ahLst/>
              <a:cxnLst/>
              <a:rect l="l" t="t" r="r" b="b"/>
              <a:pathLst>
                <a:path w="552" h="696">
                  <a:moveTo>
                    <a:pt x="0" y="10"/>
                  </a:moveTo>
                  <a:cubicBezTo>
                    <a:pt x="272" y="0"/>
                    <a:pt x="461" y="6"/>
                    <a:pt x="516" y="387"/>
                  </a:cubicBezTo>
                  <a:cubicBezTo>
                    <a:pt x="547" y="597"/>
                    <a:pt x="552" y="668"/>
                    <a:pt x="552" y="668"/>
                  </a:cubicBezTo>
                  <a:cubicBezTo>
                    <a:pt x="114" y="696"/>
                    <a:pt x="114" y="696"/>
                    <a:pt x="114" y="696"/>
                  </a:cubicBezTo>
                  <a:lnTo>
                    <a:pt x="0" y="1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63" name="Freeform 60"/>
            <p:cNvSpPr/>
            <p:nvPr/>
          </p:nvSpPr>
          <p:spPr>
            <a:xfrm>
              <a:off x="9525610" y="3780573"/>
              <a:ext cx="216218" cy="149161"/>
            </a:xfrm>
            <a:custGeom>
              <a:avLst/>
              <a:gdLst/>
              <a:ahLst/>
              <a:cxnLst/>
              <a:rect l="l" t="t" r="r" b="b"/>
              <a:pathLst>
                <a:path w="371" h="256">
                  <a:moveTo>
                    <a:pt x="371" y="0"/>
                  </a:moveTo>
                  <a:cubicBezTo>
                    <a:pt x="194" y="256"/>
                    <a:pt x="7" y="148"/>
                    <a:pt x="0" y="34"/>
                  </a:cubicBezTo>
                  <a:cubicBezTo>
                    <a:pt x="104" y="19"/>
                    <a:pt x="250" y="8"/>
                    <a:pt x="371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4" name="Freeform 61"/>
            <p:cNvSpPr/>
            <p:nvPr/>
          </p:nvSpPr>
          <p:spPr>
            <a:xfrm>
              <a:off x="9589523" y="3483298"/>
              <a:ext cx="107633" cy="344043"/>
            </a:xfrm>
            <a:custGeom>
              <a:avLst/>
              <a:gdLst/>
              <a:ahLst/>
              <a:cxnLst/>
              <a:rect l="l" t="t" r="r" b="b"/>
              <a:pathLst>
                <a:path w="101" h="323">
                  <a:moveTo>
                    <a:pt x="101" y="5"/>
                  </a:moveTo>
                  <a:lnTo>
                    <a:pt x="85" y="323"/>
                  </a:lnTo>
                  <a:lnTo>
                    <a:pt x="0" y="319"/>
                  </a:lnTo>
                  <a:lnTo>
                    <a:pt x="19" y="0"/>
                  </a:lnTo>
                  <a:lnTo>
                    <a:pt x="101" y="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5" name="Freeform 62"/>
            <p:cNvSpPr/>
            <p:nvPr/>
          </p:nvSpPr>
          <p:spPr>
            <a:xfrm>
              <a:off x="9595904" y="3627125"/>
              <a:ext cx="75629" cy="105442"/>
            </a:xfrm>
            <a:custGeom>
              <a:avLst/>
              <a:gdLst/>
              <a:ahLst/>
              <a:cxnLst/>
              <a:rect l="l" t="t" r="r" b="b"/>
              <a:pathLst>
                <a:path w="131" h="181">
                  <a:moveTo>
                    <a:pt x="99" y="108"/>
                  </a:moveTo>
                  <a:cubicBezTo>
                    <a:pt x="117" y="75"/>
                    <a:pt x="126" y="38"/>
                    <a:pt x="131" y="0"/>
                  </a:cubicBezTo>
                  <a:cubicBezTo>
                    <a:pt x="131" y="2"/>
                    <a:pt x="130" y="3"/>
                    <a:pt x="130" y="4"/>
                  </a:cubicBezTo>
                  <a:cubicBezTo>
                    <a:pt x="102" y="71"/>
                    <a:pt x="56" y="102"/>
                    <a:pt x="4" y="11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0" y="167"/>
                    <a:pt x="78" y="146"/>
                    <a:pt x="99" y="108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66" name="Freeform 63"/>
            <p:cNvSpPr/>
            <p:nvPr/>
          </p:nvSpPr>
          <p:spPr>
            <a:xfrm>
              <a:off x="9510656" y="3335279"/>
              <a:ext cx="235458" cy="369665"/>
            </a:xfrm>
            <a:custGeom>
              <a:avLst/>
              <a:gdLst/>
              <a:ahLst/>
              <a:cxnLst/>
              <a:rect l="l" t="t" r="r" b="b"/>
              <a:pathLst>
                <a:path w="404" h="635">
                  <a:moveTo>
                    <a:pt x="121" y="39"/>
                  </a:moveTo>
                  <a:cubicBezTo>
                    <a:pt x="121" y="39"/>
                    <a:pt x="27" y="339"/>
                    <a:pt x="7" y="532"/>
                  </a:cubicBezTo>
                  <a:cubicBezTo>
                    <a:pt x="0" y="594"/>
                    <a:pt x="38" y="613"/>
                    <a:pt x="100" y="623"/>
                  </a:cubicBezTo>
                  <a:cubicBezTo>
                    <a:pt x="170" y="635"/>
                    <a:pt x="247" y="592"/>
                    <a:pt x="279" y="502"/>
                  </a:cubicBezTo>
                  <a:cubicBezTo>
                    <a:pt x="359" y="275"/>
                    <a:pt x="404" y="135"/>
                    <a:pt x="345" y="84"/>
                  </a:cubicBezTo>
                  <a:cubicBezTo>
                    <a:pt x="248" y="0"/>
                    <a:pt x="121" y="39"/>
                    <a:pt x="121" y="39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7" name="Freeform 64"/>
            <p:cNvSpPr/>
            <p:nvPr/>
          </p:nvSpPr>
          <p:spPr>
            <a:xfrm>
              <a:off x="9618288" y="3462057"/>
              <a:ext cx="36195" cy="30861"/>
            </a:xfrm>
            <a:custGeom>
              <a:avLst/>
              <a:gdLst/>
              <a:ahLst/>
              <a:cxnLst/>
              <a:rect l="l" t="t" r="r" b="b"/>
              <a:pathLst>
                <a:path w="62" h="52">
                  <a:moveTo>
                    <a:pt x="0" y="27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62" y="42"/>
                    <a:pt x="54" y="31"/>
                  </a:cubicBezTo>
                  <a:cubicBezTo>
                    <a:pt x="42" y="15"/>
                    <a:pt x="15" y="0"/>
                    <a:pt x="0" y="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8" name="Freeform 65"/>
            <p:cNvSpPr/>
            <p:nvPr/>
          </p:nvSpPr>
          <p:spPr>
            <a:xfrm>
              <a:off x="9561805" y="3454532"/>
              <a:ext cx="29813" cy="18097"/>
            </a:xfrm>
            <a:custGeom>
              <a:avLst/>
              <a:gdLst/>
              <a:ahLst/>
              <a:cxnLst/>
              <a:rect l="l" t="t" r="r" b="b"/>
              <a:pathLst>
                <a:path w="52" h="30">
                  <a:moveTo>
                    <a:pt x="52" y="3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18"/>
                    <a:pt x="11" y="11"/>
                  </a:cubicBezTo>
                  <a:cubicBezTo>
                    <a:pt x="25" y="2"/>
                    <a:pt x="50" y="0"/>
                    <a:pt x="52" y="3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9" name="Freeform 66"/>
            <p:cNvSpPr/>
            <p:nvPr/>
          </p:nvSpPr>
          <p:spPr>
            <a:xfrm>
              <a:off x="9567139" y="3485488"/>
              <a:ext cx="30861" cy="77724"/>
            </a:xfrm>
            <a:custGeom>
              <a:avLst/>
              <a:gdLst/>
              <a:ahLst/>
              <a:cxnLst/>
              <a:rect l="l" t="t" r="r" b="b"/>
              <a:pathLst>
                <a:path w="53" h="134">
                  <a:moveTo>
                    <a:pt x="44" y="0"/>
                  </a:moveTo>
                  <a:cubicBezTo>
                    <a:pt x="53" y="24"/>
                    <a:pt x="45" y="57"/>
                    <a:pt x="27" y="77"/>
                  </a:cubicBezTo>
                  <a:cubicBezTo>
                    <a:pt x="16" y="89"/>
                    <a:pt x="6" y="95"/>
                    <a:pt x="3" y="105"/>
                  </a:cubicBezTo>
                  <a:cubicBezTo>
                    <a:pt x="0" y="114"/>
                    <a:pt x="6" y="124"/>
                    <a:pt x="22" y="134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0" name="Freeform 67"/>
            <p:cNvSpPr/>
            <p:nvPr/>
          </p:nvSpPr>
          <p:spPr>
            <a:xfrm>
              <a:off x="9615050" y="3497204"/>
              <a:ext cx="14954" cy="16002"/>
            </a:xfrm>
            <a:custGeom>
              <a:avLst/>
              <a:gdLst/>
              <a:ahLst/>
              <a:cxnLst/>
              <a:rect l="l" t="t" r="r" b="b"/>
              <a:pathLst>
                <a:path w="27" h="27">
                  <a:moveTo>
                    <a:pt x="2" y="10"/>
                  </a:moveTo>
                  <a:cubicBezTo>
                    <a:pt x="0" y="17"/>
                    <a:pt x="4" y="24"/>
                    <a:pt x="11" y="25"/>
                  </a:cubicBezTo>
                  <a:cubicBezTo>
                    <a:pt x="18" y="27"/>
                    <a:pt x="24" y="23"/>
                    <a:pt x="26" y="16"/>
                  </a:cubicBezTo>
                  <a:cubicBezTo>
                    <a:pt x="27" y="10"/>
                    <a:pt x="23" y="3"/>
                    <a:pt x="17" y="1"/>
                  </a:cubicBezTo>
                  <a:cubicBezTo>
                    <a:pt x="10" y="0"/>
                    <a:pt x="4" y="4"/>
                    <a:pt x="2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1" name="Freeform 68"/>
            <p:cNvSpPr/>
            <p:nvPr/>
          </p:nvSpPr>
          <p:spPr>
            <a:xfrm>
              <a:off x="9563901" y="3485488"/>
              <a:ext cx="14954" cy="14954"/>
            </a:xfrm>
            <a:custGeom>
              <a:avLst/>
              <a:gdLst/>
              <a:ahLst/>
              <a:cxnLst/>
              <a:rect l="l" t="t" r="r" b="b"/>
              <a:pathLst>
                <a:path w="25" h="26">
                  <a:moveTo>
                    <a:pt x="1" y="10"/>
                  </a:moveTo>
                  <a:cubicBezTo>
                    <a:pt x="0" y="17"/>
                    <a:pt x="3" y="23"/>
                    <a:pt x="10" y="24"/>
                  </a:cubicBezTo>
                  <a:cubicBezTo>
                    <a:pt x="16" y="26"/>
                    <a:pt x="22" y="22"/>
                    <a:pt x="24" y="16"/>
                  </a:cubicBezTo>
                  <a:cubicBezTo>
                    <a:pt x="25" y="10"/>
                    <a:pt x="22" y="3"/>
                    <a:pt x="15" y="2"/>
                  </a:cubicBezTo>
                  <a:cubicBezTo>
                    <a:pt x="9" y="0"/>
                    <a:pt x="3" y="4"/>
                    <a:pt x="1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2" name="Freeform 69"/>
            <p:cNvSpPr/>
            <p:nvPr/>
          </p:nvSpPr>
          <p:spPr>
            <a:xfrm>
              <a:off x="9698108" y="3537685"/>
              <a:ext cx="21336" cy="33052"/>
            </a:xfrm>
            <a:custGeom>
              <a:avLst/>
              <a:gdLst/>
              <a:ahLst/>
              <a:cxnLst/>
              <a:rect l="l" t="t" r="r" b="b"/>
              <a:pathLst>
                <a:path w="37" h="56">
                  <a:moveTo>
                    <a:pt x="3" y="56"/>
                  </a:moveTo>
                  <a:cubicBezTo>
                    <a:pt x="0" y="40"/>
                    <a:pt x="5" y="23"/>
                    <a:pt x="17" y="12"/>
                  </a:cubicBezTo>
                  <a:cubicBezTo>
                    <a:pt x="22" y="6"/>
                    <a:pt x="30" y="2"/>
                    <a:pt x="37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3" name="Freeform 70"/>
            <p:cNvSpPr/>
            <p:nvPr/>
          </p:nvSpPr>
          <p:spPr>
            <a:xfrm>
              <a:off x="9571425" y="3593025"/>
              <a:ext cx="51149" cy="22384"/>
            </a:xfrm>
            <a:custGeom>
              <a:avLst/>
              <a:gdLst/>
              <a:ahLst/>
              <a:cxnLst/>
              <a:rect l="l" t="t" r="r" b="b"/>
              <a:pathLst>
                <a:path w="89" h="38">
                  <a:moveTo>
                    <a:pt x="89" y="0"/>
                  </a:moveTo>
                  <a:cubicBezTo>
                    <a:pt x="69" y="25"/>
                    <a:pt x="35" y="38"/>
                    <a:pt x="0" y="28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4" name="Freeform 71"/>
            <p:cNvSpPr/>
            <p:nvPr/>
          </p:nvSpPr>
          <p:spPr>
            <a:xfrm>
              <a:off x="9681058" y="3399192"/>
              <a:ext cx="95917" cy="168307"/>
            </a:xfrm>
            <a:custGeom>
              <a:avLst/>
              <a:gdLst/>
              <a:ahLst/>
              <a:cxnLst/>
              <a:rect l="l" t="t" r="r" b="b"/>
              <a:pathLst>
                <a:path w="164" h="289">
                  <a:moveTo>
                    <a:pt x="13" y="115"/>
                  </a:moveTo>
                  <a:cubicBezTo>
                    <a:pt x="0" y="181"/>
                    <a:pt x="21" y="221"/>
                    <a:pt x="7" y="289"/>
                  </a:cubicBezTo>
                  <a:cubicBezTo>
                    <a:pt x="39" y="240"/>
                    <a:pt x="72" y="229"/>
                    <a:pt x="94" y="174"/>
                  </a:cubicBezTo>
                  <a:cubicBezTo>
                    <a:pt x="120" y="110"/>
                    <a:pt x="164" y="31"/>
                    <a:pt x="110" y="0"/>
                  </a:cubicBezTo>
                  <a:cubicBezTo>
                    <a:pt x="53" y="6"/>
                    <a:pt x="20" y="80"/>
                    <a:pt x="13" y="11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5" name="Freeform 72"/>
            <p:cNvSpPr/>
            <p:nvPr/>
          </p:nvSpPr>
          <p:spPr>
            <a:xfrm>
              <a:off x="9554376" y="3257460"/>
              <a:ext cx="205549" cy="178975"/>
            </a:xfrm>
            <a:custGeom>
              <a:avLst/>
              <a:gdLst/>
              <a:ahLst/>
              <a:cxnLst/>
              <a:rect l="l" t="t" r="r" b="b"/>
              <a:pathLst>
                <a:path w="352" h="308">
                  <a:moveTo>
                    <a:pt x="63" y="127"/>
                  </a:moveTo>
                  <a:cubicBezTo>
                    <a:pt x="51" y="78"/>
                    <a:pt x="77" y="0"/>
                    <a:pt x="141" y="35"/>
                  </a:cubicBezTo>
                  <a:cubicBezTo>
                    <a:pt x="223" y="79"/>
                    <a:pt x="231" y="152"/>
                    <a:pt x="227" y="157"/>
                  </a:cubicBezTo>
                  <a:cubicBezTo>
                    <a:pt x="223" y="162"/>
                    <a:pt x="226" y="94"/>
                    <a:pt x="283" y="125"/>
                  </a:cubicBezTo>
                  <a:cubicBezTo>
                    <a:pt x="316" y="143"/>
                    <a:pt x="352" y="210"/>
                    <a:pt x="339" y="238"/>
                  </a:cubicBezTo>
                  <a:cubicBezTo>
                    <a:pt x="327" y="263"/>
                    <a:pt x="261" y="285"/>
                    <a:pt x="238" y="287"/>
                  </a:cubicBezTo>
                  <a:cubicBezTo>
                    <a:pt x="183" y="291"/>
                    <a:pt x="52" y="235"/>
                    <a:pt x="32" y="249"/>
                  </a:cubicBezTo>
                  <a:cubicBezTo>
                    <a:pt x="22" y="256"/>
                    <a:pt x="13" y="286"/>
                    <a:pt x="7" y="308"/>
                  </a:cubicBezTo>
                  <a:cubicBezTo>
                    <a:pt x="1" y="274"/>
                    <a:pt x="0" y="203"/>
                    <a:pt x="1" y="169"/>
                  </a:cubicBezTo>
                  <a:cubicBezTo>
                    <a:pt x="2" y="88"/>
                    <a:pt x="34" y="97"/>
                    <a:pt x="63" y="1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6" name="Freeform 73"/>
            <p:cNvSpPr/>
            <p:nvPr/>
          </p:nvSpPr>
          <p:spPr>
            <a:xfrm>
              <a:off x="9680010" y="3521683"/>
              <a:ext cx="67151" cy="75629"/>
            </a:xfrm>
            <a:custGeom>
              <a:avLst/>
              <a:gdLst/>
              <a:ahLst/>
              <a:cxnLst/>
              <a:rect l="l" t="t" r="r" b="b"/>
              <a:pathLst>
                <a:path w="115" h="130">
                  <a:moveTo>
                    <a:pt x="63" y="0"/>
                  </a:moveTo>
                  <a:cubicBezTo>
                    <a:pt x="80" y="0"/>
                    <a:pt x="100" y="13"/>
                    <a:pt x="108" y="32"/>
                  </a:cubicBezTo>
                  <a:cubicBezTo>
                    <a:pt x="115" y="48"/>
                    <a:pt x="112" y="64"/>
                    <a:pt x="106" y="77"/>
                  </a:cubicBezTo>
                  <a:cubicBezTo>
                    <a:pt x="87" y="115"/>
                    <a:pt x="43" y="130"/>
                    <a:pt x="2" y="112"/>
                  </a:cubicBezTo>
                  <a:cubicBezTo>
                    <a:pt x="2" y="112"/>
                    <a:pt x="0" y="1"/>
                    <a:pt x="63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77" name="Freeform 74"/>
            <p:cNvSpPr/>
            <p:nvPr/>
          </p:nvSpPr>
          <p:spPr>
            <a:xfrm>
              <a:off x="9694965" y="3529113"/>
              <a:ext cx="32004" cy="37243"/>
            </a:xfrm>
            <a:custGeom>
              <a:avLst/>
              <a:gdLst/>
              <a:ahLst/>
              <a:cxnLst/>
              <a:rect l="l" t="t" r="r" b="b"/>
              <a:pathLst>
                <a:path w="56" h="65">
                  <a:moveTo>
                    <a:pt x="0" y="65"/>
                  </a:moveTo>
                  <a:cubicBezTo>
                    <a:pt x="1" y="30"/>
                    <a:pt x="22" y="0"/>
                    <a:pt x="56" y="13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8" name="Freeform 75"/>
            <p:cNvSpPr/>
            <p:nvPr/>
          </p:nvSpPr>
          <p:spPr>
            <a:xfrm>
              <a:off x="9623622" y="4240725"/>
              <a:ext cx="531590" cy="257746"/>
            </a:xfrm>
            <a:custGeom>
              <a:avLst/>
              <a:gdLst/>
              <a:ahLst/>
              <a:cxnLst/>
              <a:rect l="l" t="t" r="r" b="b"/>
              <a:pathLst>
                <a:path w="912" h="443">
                  <a:moveTo>
                    <a:pt x="845" y="170"/>
                  </a:moveTo>
                  <a:cubicBezTo>
                    <a:pt x="912" y="252"/>
                    <a:pt x="842" y="443"/>
                    <a:pt x="633" y="423"/>
                  </a:cubicBezTo>
                  <a:cubicBezTo>
                    <a:pt x="493" y="410"/>
                    <a:pt x="0" y="160"/>
                    <a:pt x="0" y="16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212" y="31"/>
                    <a:pt x="370" y="60"/>
                  </a:cubicBezTo>
                  <a:cubicBezTo>
                    <a:pt x="575" y="99"/>
                    <a:pt x="821" y="141"/>
                    <a:pt x="845" y="17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79" name="Freeform 76"/>
            <p:cNvSpPr/>
            <p:nvPr/>
          </p:nvSpPr>
          <p:spPr>
            <a:xfrm>
              <a:off x="9465888" y="4094802"/>
              <a:ext cx="120396" cy="132112"/>
            </a:xfrm>
            <a:custGeom>
              <a:avLst/>
              <a:gdLst/>
              <a:ahLst/>
              <a:cxnLst/>
              <a:rect l="l" t="t" r="r" b="b"/>
              <a:pathLst>
                <a:path w="208" h="226">
                  <a:moveTo>
                    <a:pt x="208" y="167"/>
                  </a:moveTo>
                  <a:cubicBezTo>
                    <a:pt x="208" y="167"/>
                    <a:pt x="150" y="106"/>
                    <a:pt x="135" y="87"/>
                  </a:cubicBezTo>
                  <a:cubicBezTo>
                    <a:pt x="104" y="51"/>
                    <a:pt x="16" y="0"/>
                    <a:pt x="16" y="0"/>
                  </a:cubicBezTo>
                  <a:cubicBezTo>
                    <a:pt x="16" y="0"/>
                    <a:pt x="0" y="29"/>
                    <a:pt x="15" y="50"/>
                  </a:cubicBezTo>
                  <a:cubicBezTo>
                    <a:pt x="24" y="62"/>
                    <a:pt x="78" y="107"/>
                    <a:pt x="78" y="107"/>
                  </a:cubicBezTo>
                  <a:cubicBezTo>
                    <a:pt x="128" y="226"/>
                    <a:pt x="128" y="226"/>
                    <a:pt x="128" y="226"/>
                  </a:cubicBezTo>
                  <a:lnTo>
                    <a:pt x="208" y="167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80" name="Freeform 77"/>
            <p:cNvSpPr/>
            <p:nvPr/>
          </p:nvSpPr>
          <p:spPr>
            <a:xfrm>
              <a:off x="8971636" y="3992504"/>
              <a:ext cx="596551" cy="269462"/>
            </a:xfrm>
            <a:custGeom>
              <a:avLst/>
              <a:gdLst/>
              <a:ahLst/>
              <a:cxnLst/>
              <a:rect l="l" t="t" r="r" b="b"/>
              <a:pathLst>
                <a:path w="1023" h="463">
                  <a:moveTo>
                    <a:pt x="187" y="463"/>
                  </a:moveTo>
                  <a:cubicBezTo>
                    <a:pt x="974" y="463"/>
                    <a:pt x="974" y="463"/>
                    <a:pt x="974" y="463"/>
                  </a:cubicBezTo>
                  <a:cubicBezTo>
                    <a:pt x="1003" y="463"/>
                    <a:pt x="1023" y="434"/>
                    <a:pt x="1013" y="407"/>
                  </a:cubicBezTo>
                  <a:cubicBezTo>
                    <a:pt x="874" y="27"/>
                    <a:pt x="874" y="27"/>
                    <a:pt x="874" y="27"/>
                  </a:cubicBezTo>
                  <a:cubicBezTo>
                    <a:pt x="868" y="11"/>
                    <a:pt x="853" y="0"/>
                    <a:pt x="8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" y="0"/>
                    <a:pt x="0" y="28"/>
                    <a:pt x="10" y="55"/>
                  </a:cubicBezTo>
                  <a:cubicBezTo>
                    <a:pt x="148" y="435"/>
                    <a:pt x="148" y="435"/>
                    <a:pt x="148" y="435"/>
                  </a:cubicBezTo>
                  <a:cubicBezTo>
                    <a:pt x="154" y="452"/>
                    <a:pt x="169" y="463"/>
                    <a:pt x="187" y="463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1" name="Freeform 78"/>
            <p:cNvSpPr/>
            <p:nvPr/>
          </p:nvSpPr>
          <p:spPr>
            <a:xfrm>
              <a:off x="9358351" y="4116043"/>
              <a:ext cx="312134" cy="217265"/>
            </a:xfrm>
            <a:custGeom>
              <a:avLst/>
              <a:gdLst/>
              <a:ahLst/>
              <a:cxnLst/>
              <a:rect l="l" t="t" r="r" b="b"/>
              <a:pathLst>
                <a:path w="536" h="373">
                  <a:moveTo>
                    <a:pt x="455" y="373"/>
                  </a:moveTo>
                  <a:cubicBezTo>
                    <a:pt x="455" y="373"/>
                    <a:pt x="407" y="353"/>
                    <a:pt x="382" y="344"/>
                  </a:cubicBezTo>
                  <a:cubicBezTo>
                    <a:pt x="299" y="334"/>
                    <a:pt x="257" y="323"/>
                    <a:pt x="205" y="304"/>
                  </a:cubicBezTo>
                  <a:cubicBezTo>
                    <a:pt x="182" y="296"/>
                    <a:pt x="40" y="191"/>
                    <a:pt x="41" y="173"/>
                  </a:cubicBezTo>
                  <a:cubicBezTo>
                    <a:pt x="42" y="155"/>
                    <a:pt x="78" y="170"/>
                    <a:pt x="78" y="170"/>
                  </a:cubicBezTo>
                  <a:cubicBezTo>
                    <a:pt x="78" y="170"/>
                    <a:pt x="17" y="136"/>
                    <a:pt x="12" y="125"/>
                  </a:cubicBezTo>
                  <a:cubicBezTo>
                    <a:pt x="0" y="99"/>
                    <a:pt x="67" y="120"/>
                    <a:pt x="67" y="120"/>
                  </a:cubicBezTo>
                  <a:cubicBezTo>
                    <a:pt x="67" y="120"/>
                    <a:pt x="14" y="99"/>
                    <a:pt x="5" y="82"/>
                  </a:cubicBezTo>
                  <a:cubicBezTo>
                    <a:pt x="0" y="70"/>
                    <a:pt x="30" y="63"/>
                    <a:pt x="86" y="84"/>
                  </a:cubicBezTo>
                  <a:cubicBezTo>
                    <a:pt x="142" y="105"/>
                    <a:pt x="213" y="140"/>
                    <a:pt x="213" y="140"/>
                  </a:cubicBezTo>
                  <a:cubicBezTo>
                    <a:pt x="213" y="140"/>
                    <a:pt x="175" y="110"/>
                    <a:pt x="133" y="81"/>
                  </a:cubicBezTo>
                  <a:cubicBezTo>
                    <a:pt x="106" y="63"/>
                    <a:pt x="75" y="46"/>
                    <a:pt x="60" y="37"/>
                  </a:cubicBezTo>
                  <a:cubicBezTo>
                    <a:pt x="30" y="18"/>
                    <a:pt x="44" y="0"/>
                    <a:pt x="92" y="16"/>
                  </a:cubicBezTo>
                  <a:cubicBezTo>
                    <a:pt x="133" y="30"/>
                    <a:pt x="280" y="95"/>
                    <a:pt x="314" y="101"/>
                  </a:cubicBezTo>
                  <a:cubicBezTo>
                    <a:pt x="336" y="104"/>
                    <a:pt x="353" y="106"/>
                    <a:pt x="362" y="107"/>
                  </a:cubicBezTo>
                  <a:cubicBezTo>
                    <a:pt x="369" y="108"/>
                    <a:pt x="375" y="111"/>
                    <a:pt x="379" y="116"/>
                  </a:cubicBezTo>
                  <a:cubicBezTo>
                    <a:pt x="397" y="134"/>
                    <a:pt x="460" y="174"/>
                    <a:pt x="481" y="189"/>
                  </a:cubicBezTo>
                  <a:cubicBezTo>
                    <a:pt x="499" y="202"/>
                    <a:pt x="536" y="213"/>
                    <a:pt x="536" y="213"/>
                  </a:cubicBezTo>
                  <a:lnTo>
                    <a:pt x="455" y="37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82" name="Freeform 79"/>
            <p:cNvSpPr/>
            <p:nvPr/>
          </p:nvSpPr>
          <p:spPr>
            <a:xfrm>
              <a:off x="9200712" y="5934461"/>
              <a:ext cx="91630" cy="126778"/>
            </a:xfrm>
            <a:custGeom>
              <a:avLst/>
              <a:gdLst/>
              <a:ahLst/>
              <a:cxnLst/>
              <a:rect l="l" t="t" r="r" b="b"/>
              <a:pathLst>
                <a:path w="157" h="217">
                  <a:moveTo>
                    <a:pt x="0" y="217"/>
                  </a:moveTo>
                  <a:cubicBezTo>
                    <a:pt x="21" y="127"/>
                    <a:pt x="79" y="48"/>
                    <a:pt x="157" y="0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cxnSp>
          <p:nvCxnSpPr>
            <p:cNvPr id="80" name="Connector 80"/>
            <p:cNvCxnSpPr/>
            <p:nvPr/>
          </p:nvCxnSpPr>
          <p:spPr>
            <a:xfrm>
              <a:off x="10064596" y="4691316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81" name="Connector 81"/>
            <p:cNvCxnSpPr/>
            <p:nvPr/>
          </p:nvCxnSpPr>
          <p:spPr>
            <a:xfrm flipH="1">
              <a:off x="6056057" y="4691316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85" name="AutoShape 82"/>
            <p:cNvSpPr/>
            <p:nvPr/>
          </p:nvSpPr>
          <p:spPr>
            <a:xfrm>
              <a:off x="6150902" y="4623154"/>
              <a:ext cx="4144899" cy="68199"/>
            </a:xfrm>
            <a:prstGeom prst="rect">
              <a:avLst/>
            </a:prstGeom>
            <a:solidFill>
              <a:srgbClr val="F35060">
                <a:alpha val="100000"/>
              </a:srgbClr>
            </a:solidFill>
          </p:spPr>
        </p:sp>
        <p:cxnSp>
          <p:nvCxnSpPr>
            <p:cNvPr id="83" name="Connector 83"/>
            <p:cNvCxnSpPr/>
            <p:nvPr/>
          </p:nvCxnSpPr>
          <p:spPr>
            <a:xfrm>
              <a:off x="7173505" y="4691316"/>
              <a:ext cx="15414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87" name="Freeform 84"/>
            <p:cNvSpPr/>
            <p:nvPr/>
          </p:nvSpPr>
          <p:spPr>
            <a:xfrm>
              <a:off x="6794316" y="5765106"/>
              <a:ext cx="517684" cy="312134"/>
            </a:xfrm>
            <a:custGeom>
              <a:avLst/>
              <a:gdLst/>
              <a:ahLst/>
              <a:cxnLst/>
              <a:rect l="l" t="t" r="r" b="b"/>
              <a:pathLst>
                <a:path w="888" h="535">
                  <a:moveTo>
                    <a:pt x="587" y="535"/>
                  </a:moveTo>
                  <a:cubicBezTo>
                    <a:pt x="225" y="535"/>
                    <a:pt x="225" y="535"/>
                    <a:pt x="225" y="535"/>
                  </a:cubicBezTo>
                  <a:cubicBezTo>
                    <a:pt x="225" y="535"/>
                    <a:pt x="182" y="420"/>
                    <a:pt x="152" y="352"/>
                  </a:cubicBezTo>
                  <a:cubicBezTo>
                    <a:pt x="84" y="199"/>
                    <a:pt x="55" y="535"/>
                    <a:pt x="55" y="535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0" y="535"/>
                    <a:pt x="42" y="90"/>
                    <a:pt x="50" y="0"/>
                  </a:cubicBezTo>
                  <a:cubicBezTo>
                    <a:pt x="352" y="64"/>
                    <a:pt x="352" y="64"/>
                    <a:pt x="352" y="64"/>
                  </a:cubicBezTo>
                  <a:cubicBezTo>
                    <a:pt x="332" y="264"/>
                    <a:pt x="598" y="398"/>
                    <a:pt x="866" y="492"/>
                  </a:cubicBezTo>
                  <a:cubicBezTo>
                    <a:pt x="888" y="500"/>
                    <a:pt x="882" y="533"/>
                    <a:pt x="859" y="533"/>
                  </a:cubicBezTo>
                  <a:lnTo>
                    <a:pt x="587" y="53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8" name="Freeform 85"/>
            <p:cNvSpPr/>
            <p:nvPr/>
          </p:nvSpPr>
          <p:spPr>
            <a:xfrm>
              <a:off x="6817748" y="3987170"/>
              <a:ext cx="459105" cy="1867376"/>
            </a:xfrm>
            <a:custGeom>
              <a:avLst/>
              <a:gdLst/>
              <a:ahLst/>
              <a:cxnLst/>
              <a:rect l="l" t="t" r="r" b="b"/>
              <a:pathLst>
                <a:path w="789" h="3203">
                  <a:moveTo>
                    <a:pt x="222" y="15"/>
                  </a:moveTo>
                  <a:cubicBezTo>
                    <a:pt x="194" y="266"/>
                    <a:pt x="187" y="250"/>
                    <a:pt x="165" y="532"/>
                  </a:cubicBezTo>
                  <a:cubicBezTo>
                    <a:pt x="101" y="1332"/>
                    <a:pt x="50" y="2448"/>
                    <a:pt x="0" y="3162"/>
                  </a:cubicBezTo>
                  <a:cubicBezTo>
                    <a:pt x="366" y="3203"/>
                    <a:pt x="366" y="3203"/>
                    <a:pt x="366" y="3203"/>
                  </a:cubicBezTo>
                  <a:cubicBezTo>
                    <a:pt x="618" y="2213"/>
                    <a:pt x="789" y="826"/>
                    <a:pt x="713" y="0"/>
                  </a:cubicBezTo>
                  <a:lnTo>
                    <a:pt x="222" y="1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9" name="Freeform 86"/>
            <p:cNvSpPr/>
            <p:nvPr/>
          </p:nvSpPr>
          <p:spPr>
            <a:xfrm>
              <a:off x="6047556" y="5821590"/>
              <a:ext cx="415480" cy="255651"/>
            </a:xfrm>
            <a:custGeom>
              <a:avLst/>
              <a:gdLst/>
              <a:ahLst/>
              <a:cxnLst/>
              <a:rect l="l" t="t" r="r" b="b"/>
              <a:pathLst>
                <a:path w="714" h="437">
                  <a:moveTo>
                    <a:pt x="239" y="437"/>
                  </a:moveTo>
                  <a:cubicBezTo>
                    <a:pt x="452" y="437"/>
                    <a:pt x="452" y="437"/>
                    <a:pt x="452" y="437"/>
                  </a:cubicBezTo>
                  <a:cubicBezTo>
                    <a:pt x="489" y="437"/>
                    <a:pt x="520" y="411"/>
                    <a:pt x="529" y="376"/>
                  </a:cubicBezTo>
                  <a:cubicBezTo>
                    <a:pt x="538" y="336"/>
                    <a:pt x="551" y="286"/>
                    <a:pt x="563" y="251"/>
                  </a:cubicBezTo>
                  <a:cubicBezTo>
                    <a:pt x="615" y="92"/>
                    <a:pt x="579" y="437"/>
                    <a:pt x="579" y="437"/>
                  </a:cubicBezTo>
                  <a:cubicBezTo>
                    <a:pt x="627" y="437"/>
                    <a:pt x="627" y="437"/>
                    <a:pt x="627" y="437"/>
                  </a:cubicBezTo>
                  <a:cubicBezTo>
                    <a:pt x="627" y="437"/>
                    <a:pt x="703" y="92"/>
                    <a:pt x="714" y="1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287" y="212"/>
                    <a:pt x="235" y="301"/>
                    <a:pt x="30" y="390"/>
                  </a:cubicBezTo>
                  <a:cubicBezTo>
                    <a:pt x="0" y="403"/>
                    <a:pt x="9" y="434"/>
                    <a:pt x="30" y="434"/>
                  </a:cubicBezTo>
                  <a:lnTo>
                    <a:pt x="239" y="43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0" name="Freeform 87"/>
            <p:cNvSpPr/>
            <p:nvPr/>
          </p:nvSpPr>
          <p:spPr>
            <a:xfrm>
              <a:off x="7503738" y="3649509"/>
              <a:ext cx="119348" cy="52197"/>
            </a:xfrm>
            <a:custGeom>
              <a:avLst/>
              <a:gdLst/>
              <a:ahLst/>
              <a:cxnLst/>
              <a:rect l="l" t="t" r="r" b="b"/>
              <a:pathLst>
                <a:path w="205" h="89">
                  <a:moveTo>
                    <a:pt x="0" y="89"/>
                  </a:moveTo>
                  <a:cubicBezTo>
                    <a:pt x="72" y="46"/>
                    <a:pt x="121" y="42"/>
                    <a:pt x="195" y="46"/>
                  </a:cubicBezTo>
                  <a:cubicBezTo>
                    <a:pt x="195" y="46"/>
                    <a:pt x="205" y="25"/>
                    <a:pt x="179" y="14"/>
                  </a:cubicBezTo>
                  <a:cubicBezTo>
                    <a:pt x="153" y="4"/>
                    <a:pt x="28" y="0"/>
                    <a:pt x="28" y="0"/>
                  </a:cubicBezTo>
                  <a:lnTo>
                    <a:pt x="0" y="8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91" name="Freeform 88"/>
            <p:cNvSpPr/>
            <p:nvPr/>
          </p:nvSpPr>
          <p:spPr>
            <a:xfrm>
              <a:off x="6253106" y="3977645"/>
              <a:ext cx="797909" cy="1844992"/>
            </a:xfrm>
            <a:custGeom>
              <a:avLst/>
              <a:gdLst/>
              <a:ahLst/>
              <a:cxnLst/>
              <a:rect l="l" t="t" r="r" b="b"/>
              <a:pathLst>
                <a:path w="1369" h="3165">
                  <a:moveTo>
                    <a:pt x="719" y="44"/>
                  </a:moveTo>
                  <a:cubicBezTo>
                    <a:pt x="469" y="481"/>
                    <a:pt x="68" y="2769"/>
                    <a:pt x="0" y="3164"/>
                  </a:cubicBezTo>
                  <a:cubicBezTo>
                    <a:pt x="419" y="3165"/>
                    <a:pt x="419" y="3165"/>
                    <a:pt x="419" y="3165"/>
                  </a:cubicBezTo>
                  <a:cubicBezTo>
                    <a:pt x="557" y="2705"/>
                    <a:pt x="698" y="2271"/>
                    <a:pt x="858" y="1841"/>
                  </a:cubicBezTo>
                  <a:cubicBezTo>
                    <a:pt x="1099" y="1190"/>
                    <a:pt x="1240" y="588"/>
                    <a:pt x="1369" y="0"/>
                  </a:cubicBezTo>
                  <a:lnTo>
                    <a:pt x="719" y="4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2" name="Freeform 89"/>
            <p:cNvSpPr/>
            <p:nvPr/>
          </p:nvSpPr>
          <p:spPr>
            <a:xfrm>
              <a:off x="6636582" y="4060703"/>
              <a:ext cx="150209" cy="194977"/>
            </a:xfrm>
            <a:custGeom>
              <a:avLst/>
              <a:gdLst/>
              <a:ahLst/>
              <a:cxnLst/>
              <a:rect l="l" t="t" r="r" b="b"/>
              <a:pathLst>
                <a:path w="257" h="335">
                  <a:moveTo>
                    <a:pt x="0" y="335"/>
                  </a:moveTo>
                  <a:cubicBezTo>
                    <a:pt x="118" y="254"/>
                    <a:pt x="209" y="135"/>
                    <a:pt x="257" y="0"/>
                  </a:cubicBezTo>
                </a:path>
              </a:pathLst>
            </a:custGeom>
            <a:noFill/>
            <a:ln w="12700">
              <a:solidFill>
                <a:srgbClr val="404B57">
                  <a:alpha val="100000"/>
                </a:srgbClr>
              </a:solidFill>
              <a:prstDash val="solid"/>
            </a:ln>
          </p:spPr>
        </p:sp>
        <p:sp>
          <p:nvSpPr>
            <p:cNvPr id="300093" name="Freeform 90"/>
            <p:cNvSpPr/>
            <p:nvPr/>
          </p:nvSpPr>
          <p:spPr>
            <a:xfrm>
              <a:off x="6666491" y="3110489"/>
              <a:ext cx="566738" cy="893731"/>
            </a:xfrm>
            <a:custGeom>
              <a:avLst/>
              <a:gdLst/>
              <a:ahLst/>
              <a:cxnLst/>
              <a:rect l="l" t="t" r="r" b="b"/>
              <a:pathLst>
                <a:path w="973" h="1533">
                  <a:moveTo>
                    <a:pt x="973" y="1505"/>
                  </a:moveTo>
                  <a:cubicBezTo>
                    <a:pt x="964" y="1417"/>
                    <a:pt x="961" y="1277"/>
                    <a:pt x="953" y="1167"/>
                  </a:cubicBezTo>
                  <a:cubicBezTo>
                    <a:pt x="929" y="856"/>
                    <a:pt x="895" y="484"/>
                    <a:pt x="845" y="249"/>
                  </a:cubicBezTo>
                  <a:cubicBezTo>
                    <a:pt x="534" y="87"/>
                    <a:pt x="300" y="33"/>
                    <a:pt x="0" y="0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109" y="695"/>
                    <a:pt x="181" y="1013"/>
                    <a:pt x="11" y="1533"/>
                  </a:cubicBezTo>
                  <a:lnTo>
                    <a:pt x="973" y="1505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94" name="Freeform 91"/>
            <p:cNvSpPr/>
            <p:nvPr/>
          </p:nvSpPr>
          <p:spPr>
            <a:xfrm>
              <a:off x="7158553" y="3255364"/>
              <a:ext cx="164020" cy="534733"/>
            </a:xfrm>
            <a:custGeom>
              <a:avLst/>
              <a:gdLst/>
              <a:ahLst/>
              <a:cxnLst/>
              <a:rect l="l" t="t" r="r" b="b"/>
              <a:pathLst>
                <a:path w="281" h="917">
                  <a:moveTo>
                    <a:pt x="0" y="0"/>
                  </a:moveTo>
                  <a:cubicBezTo>
                    <a:pt x="81" y="46"/>
                    <a:pt x="181" y="169"/>
                    <a:pt x="232" y="369"/>
                  </a:cubicBezTo>
                  <a:cubicBezTo>
                    <a:pt x="258" y="468"/>
                    <a:pt x="281" y="746"/>
                    <a:pt x="281" y="746"/>
                  </a:cubicBezTo>
                  <a:cubicBezTo>
                    <a:pt x="35" y="917"/>
                    <a:pt x="35" y="917"/>
                    <a:pt x="35" y="917"/>
                  </a:cubicBezTo>
                  <a:lnTo>
                    <a:pt x="0" y="0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95" name="Freeform 92"/>
            <p:cNvSpPr/>
            <p:nvPr/>
          </p:nvSpPr>
          <p:spPr>
            <a:xfrm>
              <a:off x="6759169" y="2688627"/>
              <a:ext cx="207740" cy="362141"/>
            </a:xfrm>
            <a:custGeom>
              <a:avLst/>
              <a:gdLst/>
              <a:ahLst/>
              <a:cxnLst/>
              <a:rect l="l" t="t" r="r" b="b"/>
              <a:pathLst>
                <a:path w="358" h="622">
                  <a:moveTo>
                    <a:pt x="186" y="537"/>
                  </a:moveTo>
                  <a:cubicBezTo>
                    <a:pt x="186" y="537"/>
                    <a:pt x="17" y="622"/>
                    <a:pt x="9" y="504"/>
                  </a:cubicBezTo>
                  <a:cubicBezTo>
                    <a:pt x="0" y="377"/>
                    <a:pt x="107" y="120"/>
                    <a:pt x="145" y="66"/>
                  </a:cubicBezTo>
                  <a:cubicBezTo>
                    <a:pt x="207" y="0"/>
                    <a:pt x="358" y="441"/>
                    <a:pt x="186" y="53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6" name="Freeform 93"/>
            <p:cNvSpPr/>
            <p:nvPr/>
          </p:nvSpPr>
          <p:spPr>
            <a:xfrm>
              <a:off x="6864611" y="2976282"/>
              <a:ext cx="74581" cy="225838"/>
            </a:xfrm>
            <a:custGeom>
              <a:avLst/>
              <a:gdLst/>
              <a:ahLst/>
              <a:cxnLst/>
              <a:rect l="l" t="t" r="r" b="b"/>
              <a:pathLst>
                <a:path w="70" h="212">
                  <a:moveTo>
                    <a:pt x="0" y="203"/>
                  </a:moveTo>
                  <a:lnTo>
                    <a:pt x="70" y="212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97" name="Freeform 94"/>
            <p:cNvSpPr/>
            <p:nvPr/>
          </p:nvSpPr>
          <p:spPr>
            <a:xfrm>
              <a:off x="6866706" y="2993332"/>
              <a:ext cx="72390" cy="112871"/>
            </a:xfrm>
            <a:custGeom>
              <a:avLst/>
              <a:gdLst/>
              <a:ahLst/>
              <a:cxnLst/>
              <a:rect l="l" t="t" r="r" b="b"/>
              <a:pathLst>
                <a:path w="124" h="193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98" name="Freeform 95"/>
            <p:cNvSpPr/>
            <p:nvPr/>
          </p:nvSpPr>
          <p:spPr>
            <a:xfrm>
              <a:off x="6819844" y="2684341"/>
              <a:ext cx="190691" cy="393097"/>
            </a:xfrm>
            <a:custGeom>
              <a:avLst/>
              <a:gdLst/>
              <a:ahLst/>
              <a:cxnLst/>
              <a:rect l="l" t="t" r="r" b="b"/>
              <a:pathLst>
                <a:path w="327" h="674">
                  <a:moveTo>
                    <a:pt x="242" y="642"/>
                  </a:moveTo>
                  <a:cubicBezTo>
                    <a:pt x="130" y="674"/>
                    <a:pt x="4" y="515"/>
                    <a:pt x="2" y="306"/>
                  </a:cubicBezTo>
                  <a:cubicBezTo>
                    <a:pt x="0" y="186"/>
                    <a:pt x="24" y="88"/>
                    <a:pt x="66" y="57"/>
                  </a:cubicBezTo>
                  <a:cubicBezTo>
                    <a:pt x="140" y="0"/>
                    <a:pt x="290" y="49"/>
                    <a:pt x="290" y="49"/>
                  </a:cubicBezTo>
                  <a:cubicBezTo>
                    <a:pt x="314" y="149"/>
                    <a:pt x="327" y="619"/>
                    <a:pt x="242" y="642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99" name="Freeform 96"/>
            <p:cNvSpPr/>
            <p:nvPr/>
          </p:nvSpPr>
          <p:spPr>
            <a:xfrm>
              <a:off x="6970052" y="2814357"/>
              <a:ext cx="33052" cy="28765"/>
            </a:xfrm>
            <a:custGeom>
              <a:avLst/>
              <a:gdLst/>
              <a:ahLst/>
              <a:cxnLst/>
              <a:rect l="l" t="t" r="r" b="b"/>
              <a:pathLst>
                <a:path w="58" h="49">
                  <a:moveTo>
                    <a:pt x="0" y="46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2" y="0"/>
                    <a:pt x="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0" name="AutoShape 97"/>
            <p:cNvSpPr/>
            <p:nvPr/>
          </p:nvSpPr>
          <p:spPr>
            <a:xfrm>
              <a:off x="6979673" y="2856933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101" name="Freeform 98"/>
            <p:cNvSpPr/>
            <p:nvPr/>
          </p:nvSpPr>
          <p:spPr>
            <a:xfrm>
              <a:off x="6885852" y="2814357"/>
              <a:ext cx="46863" cy="28765"/>
            </a:xfrm>
            <a:custGeom>
              <a:avLst/>
              <a:gdLst/>
              <a:ahLst/>
              <a:cxnLst/>
              <a:rect l="l" t="t" r="r" b="b"/>
              <a:pathLst>
                <a:path w="80" h="49">
                  <a:moveTo>
                    <a:pt x="80" y="46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77" y="0"/>
                    <a:pt x="8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2" name="AutoShape 99"/>
            <p:cNvSpPr/>
            <p:nvPr/>
          </p:nvSpPr>
          <p:spPr>
            <a:xfrm>
              <a:off x="6910426" y="2856933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103" name="Freeform 100"/>
            <p:cNvSpPr/>
            <p:nvPr/>
          </p:nvSpPr>
          <p:spPr>
            <a:xfrm>
              <a:off x="6948717" y="2843122"/>
              <a:ext cx="10668" cy="78867"/>
            </a:xfrm>
            <a:custGeom>
              <a:avLst/>
              <a:gdLst/>
              <a:ahLst/>
              <a:cxnLst/>
              <a:rect l="l" t="t" r="r" b="b"/>
              <a:pathLst>
                <a:path w="19" h="136">
                  <a:moveTo>
                    <a:pt x="17" y="0"/>
                  </a:moveTo>
                  <a:cubicBezTo>
                    <a:pt x="6" y="33"/>
                    <a:pt x="6" y="68"/>
                    <a:pt x="16" y="101"/>
                  </a:cubicBezTo>
                  <a:cubicBezTo>
                    <a:pt x="18" y="107"/>
                    <a:pt x="19" y="112"/>
                    <a:pt x="19" y="118"/>
                  </a:cubicBezTo>
                  <a:cubicBezTo>
                    <a:pt x="19" y="133"/>
                    <a:pt x="7" y="136"/>
                    <a:pt x="0" y="136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4" name="Freeform 101"/>
            <p:cNvSpPr/>
            <p:nvPr/>
          </p:nvSpPr>
          <p:spPr>
            <a:xfrm>
              <a:off x="6919951" y="2934753"/>
              <a:ext cx="38386" cy="28765"/>
            </a:xfrm>
            <a:custGeom>
              <a:avLst/>
              <a:gdLst/>
              <a:ahLst/>
              <a:cxnLst/>
              <a:rect l="l" t="t" r="r" b="b"/>
              <a:pathLst>
                <a:path w="66" h="49">
                  <a:moveTo>
                    <a:pt x="66" y="49"/>
                  </a:moveTo>
                  <a:cubicBezTo>
                    <a:pt x="37" y="46"/>
                    <a:pt x="11" y="2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5" name="Freeform 102"/>
            <p:cNvSpPr/>
            <p:nvPr/>
          </p:nvSpPr>
          <p:spPr>
            <a:xfrm>
              <a:off x="6797460" y="2818643"/>
              <a:ext cx="45815" cy="72390"/>
            </a:xfrm>
            <a:custGeom>
              <a:avLst/>
              <a:gdLst/>
              <a:ahLst/>
              <a:cxnLst/>
              <a:rect l="l" t="t" r="r" b="b"/>
              <a:pathLst>
                <a:path w="79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4" y="4"/>
                  </a:cubicBezTo>
                  <a:cubicBezTo>
                    <a:pt x="15" y="7"/>
                    <a:pt x="9" y="17"/>
                    <a:pt x="6" y="27"/>
                  </a:cubicBezTo>
                  <a:cubicBezTo>
                    <a:pt x="0" y="51"/>
                    <a:pt x="5" y="77"/>
                    <a:pt x="19" y="96"/>
                  </a:cubicBezTo>
                  <a:cubicBezTo>
                    <a:pt x="34" y="114"/>
                    <a:pt x="58" y="123"/>
                    <a:pt x="79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06" name="Freeform 103"/>
            <p:cNvSpPr/>
            <p:nvPr/>
          </p:nvSpPr>
          <p:spPr>
            <a:xfrm>
              <a:off x="6817748" y="2831407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9" y="58"/>
                  </a:moveTo>
                  <a:cubicBezTo>
                    <a:pt x="21" y="43"/>
                    <a:pt x="20" y="28"/>
                    <a:pt x="13" y="15"/>
                  </a:cubicBezTo>
                  <a:cubicBezTo>
                    <a:pt x="10" y="9"/>
                    <a:pt x="6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7" name="AutoShape 104"/>
            <p:cNvSpPr/>
            <p:nvPr/>
          </p:nvSpPr>
          <p:spPr>
            <a:xfrm>
              <a:off x="6897567" y="2881413"/>
              <a:ext cx="32004" cy="32004"/>
            </a:xfrm>
            <a:prstGeom prst="ellipse">
              <a:avLst/>
            </a:prstGeom>
            <a:solidFill>
              <a:srgbClr val="C95250">
                <a:alpha val="100000"/>
              </a:srgbClr>
            </a:solidFill>
          </p:spPr>
        </p:sp>
        <p:sp>
          <p:nvSpPr>
            <p:cNvPr id="300108" name="Freeform 105"/>
            <p:cNvSpPr/>
            <p:nvPr/>
          </p:nvSpPr>
          <p:spPr>
            <a:xfrm>
              <a:off x="6815557" y="2676911"/>
              <a:ext cx="182118" cy="180022"/>
            </a:xfrm>
            <a:custGeom>
              <a:avLst/>
              <a:gdLst/>
              <a:ahLst/>
              <a:cxnLst/>
              <a:rect l="l" t="t" r="r" b="b"/>
              <a:pathLst>
                <a:path w="313" h="308">
                  <a:moveTo>
                    <a:pt x="313" y="145"/>
                  </a:moveTo>
                  <a:cubicBezTo>
                    <a:pt x="242" y="246"/>
                    <a:pt x="123" y="305"/>
                    <a:pt x="0" y="308"/>
                  </a:cubicBezTo>
                  <a:cubicBezTo>
                    <a:pt x="0" y="308"/>
                    <a:pt x="0" y="119"/>
                    <a:pt x="61" y="71"/>
                  </a:cubicBezTo>
                  <a:cubicBezTo>
                    <a:pt x="153" y="0"/>
                    <a:pt x="282" y="26"/>
                    <a:pt x="297" y="61"/>
                  </a:cubicBezTo>
                  <a:cubicBezTo>
                    <a:pt x="313" y="97"/>
                    <a:pt x="313" y="145"/>
                    <a:pt x="313" y="14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9" name="Freeform 106"/>
            <p:cNvSpPr/>
            <p:nvPr/>
          </p:nvSpPr>
          <p:spPr>
            <a:xfrm>
              <a:off x="6991388" y="2735490"/>
              <a:ext cx="42577" cy="91630"/>
            </a:xfrm>
            <a:custGeom>
              <a:avLst/>
              <a:gdLst/>
              <a:ahLst/>
              <a:cxnLst/>
              <a:rect l="l" t="t" r="r" b="b"/>
              <a:pathLst>
                <a:path w="72" h="157">
                  <a:moveTo>
                    <a:pt x="12" y="157"/>
                  </a:moveTo>
                  <a:cubicBezTo>
                    <a:pt x="12" y="157"/>
                    <a:pt x="72" y="54"/>
                    <a:pt x="66" y="28"/>
                  </a:cubicBezTo>
                  <a:cubicBezTo>
                    <a:pt x="60" y="1"/>
                    <a:pt x="0" y="0"/>
                    <a:pt x="0" y="0"/>
                  </a:cubicBezTo>
                  <a:lnTo>
                    <a:pt x="12" y="15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10" name="Freeform 107"/>
            <p:cNvSpPr/>
            <p:nvPr/>
          </p:nvSpPr>
          <p:spPr>
            <a:xfrm>
              <a:off x="6672872" y="2631096"/>
              <a:ext cx="182118" cy="175736"/>
            </a:xfrm>
            <a:custGeom>
              <a:avLst/>
              <a:gdLst/>
              <a:ahLst/>
              <a:cxnLst/>
              <a:rect l="l" t="t" r="r" b="b"/>
              <a:pathLst>
                <a:path w="313" h="301">
                  <a:moveTo>
                    <a:pt x="6" y="150"/>
                  </a:moveTo>
                  <a:cubicBezTo>
                    <a:pt x="0" y="233"/>
                    <a:pt x="63" y="301"/>
                    <a:pt x="146" y="301"/>
                  </a:cubicBezTo>
                  <a:cubicBezTo>
                    <a:pt x="229" y="301"/>
                    <a:pt x="301" y="233"/>
                    <a:pt x="307" y="150"/>
                  </a:cubicBezTo>
                  <a:cubicBezTo>
                    <a:pt x="313" y="67"/>
                    <a:pt x="250" y="0"/>
                    <a:pt x="167" y="0"/>
                  </a:cubicBezTo>
                  <a:cubicBezTo>
                    <a:pt x="84" y="0"/>
                    <a:pt x="12" y="67"/>
                    <a:pt x="6" y="15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11" name="Freeform 108"/>
            <p:cNvSpPr/>
            <p:nvPr/>
          </p:nvSpPr>
          <p:spPr>
            <a:xfrm>
              <a:off x="6799555" y="3129634"/>
              <a:ext cx="210883" cy="197072"/>
            </a:xfrm>
            <a:custGeom>
              <a:avLst/>
              <a:gdLst/>
              <a:ahLst/>
              <a:cxnLst/>
              <a:rect l="l" t="t" r="r" b="b"/>
              <a:pathLst>
                <a:path w="363" h="338">
                  <a:moveTo>
                    <a:pt x="0" y="0"/>
                  </a:moveTo>
                  <a:cubicBezTo>
                    <a:pt x="0" y="0"/>
                    <a:pt x="206" y="338"/>
                    <a:pt x="363" y="101"/>
                  </a:cubicBezTo>
                  <a:cubicBezTo>
                    <a:pt x="243" y="49"/>
                    <a:pt x="102" y="17"/>
                    <a:pt x="0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2" name="Freeform 109"/>
            <p:cNvSpPr/>
            <p:nvPr/>
          </p:nvSpPr>
          <p:spPr>
            <a:xfrm>
              <a:off x="6981769" y="2880365"/>
              <a:ext cx="17050" cy="30861"/>
            </a:xfrm>
            <a:custGeom>
              <a:avLst/>
              <a:gdLst/>
              <a:ahLst/>
              <a:cxnLst/>
              <a:rect l="l" t="t" r="r" b="b"/>
              <a:pathLst>
                <a:path w="31" h="53">
                  <a:moveTo>
                    <a:pt x="24" y="0"/>
                  </a:moveTo>
                  <a:cubicBezTo>
                    <a:pt x="10" y="0"/>
                    <a:pt x="0" y="12"/>
                    <a:pt x="0" y="27"/>
                  </a:cubicBezTo>
                  <a:cubicBezTo>
                    <a:pt x="0" y="41"/>
                    <a:pt x="10" y="53"/>
                    <a:pt x="24" y="53"/>
                  </a:cubicBezTo>
                  <a:cubicBezTo>
                    <a:pt x="26" y="53"/>
                    <a:pt x="28" y="53"/>
                    <a:pt x="29" y="53"/>
                  </a:cubicBezTo>
                  <a:cubicBezTo>
                    <a:pt x="30" y="36"/>
                    <a:pt x="31" y="18"/>
                    <a:pt x="31" y="1"/>
                  </a:cubicBezTo>
                  <a:cubicBezTo>
                    <a:pt x="29" y="0"/>
                    <a:pt x="26" y="0"/>
                    <a:pt x="24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113" name="Freeform 110"/>
            <p:cNvSpPr/>
            <p:nvPr/>
          </p:nvSpPr>
          <p:spPr>
            <a:xfrm>
              <a:off x="6475800" y="3106203"/>
              <a:ext cx="376047" cy="736092"/>
            </a:xfrm>
            <a:custGeom>
              <a:avLst/>
              <a:gdLst/>
              <a:ahLst/>
              <a:cxnLst/>
              <a:rect l="l" t="t" r="r" b="b"/>
              <a:pathLst>
                <a:path w="645" h="1263">
                  <a:moveTo>
                    <a:pt x="327" y="7"/>
                  </a:moveTo>
                  <a:cubicBezTo>
                    <a:pt x="224" y="0"/>
                    <a:pt x="145" y="15"/>
                    <a:pt x="96" y="90"/>
                  </a:cubicBezTo>
                  <a:cubicBezTo>
                    <a:pt x="32" y="188"/>
                    <a:pt x="0" y="473"/>
                    <a:pt x="1" y="644"/>
                  </a:cubicBezTo>
                  <a:cubicBezTo>
                    <a:pt x="2" y="795"/>
                    <a:pt x="12" y="1081"/>
                    <a:pt x="82" y="1154"/>
                  </a:cubicBezTo>
                  <a:cubicBezTo>
                    <a:pt x="184" y="1263"/>
                    <a:pt x="300" y="1244"/>
                    <a:pt x="645" y="992"/>
                  </a:cubicBezTo>
                  <a:lnTo>
                    <a:pt x="327" y="7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114" name="Freeform 111"/>
            <p:cNvSpPr/>
            <p:nvPr/>
          </p:nvSpPr>
          <p:spPr>
            <a:xfrm>
              <a:off x="6990245" y="3544067"/>
              <a:ext cx="185356" cy="89440"/>
            </a:xfrm>
            <a:custGeom>
              <a:avLst/>
              <a:gdLst/>
              <a:ahLst/>
              <a:cxnLst/>
              <a:rect l="l" t="t" r="r" b="b"/>
              <a:pathLst>
                <a:path w="319" h="152">
                  <a:moveTo>
                    <a:pt x="0" y="45"/>
                  </a:moveTo>
                  <a:cubicBezTo>
                    <a:pt x="0" y="45"/>
                    <a:pt x="62" y="97"/>
                    <a:pt x="111" y="112"/>
                  </a:cubicBezTo>
                  <a:cubicBezTo>
                    <a:pt x="147" y="123"/>
                    <a:pt x="276" y="152"/>
                    <a:pt x="288" y="151"/>
                  </a:cubicBezTo>
                  <a:cubicBezTo>
                    <a:pt x="314" y="150"/>
                    <a:pt x="319" y="134"/>
                    <a:pt x="312" y="129"/>
                  </a:cubicBezTo>
                  <a:cubicBezTo>
                    <a:pt x="286" y="113"/>
                    <a:pt x="189" y="81"/>
                    <a:pt x="183" y="72"/>
                  </a:cubicBezTo>
                  <a:cubicBezTo>
                    <a:pt x="177" y="64"/>
                    <a:pt x="160" y="8"/>
                    <a:pt x="123" y="4"/>
                  </a:cubicBezTo>
                  <a:cubicBezTo>
                    <a:pt x="85" y="0"/>
                    <a:pt x="0" y="45"/>
                    <a:pt x="0" y="45"/>
                  </a:cubicBez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115" name="Freeform 112"/>
            <p:cNvSpPr/>
            <p:nvPr/>
          </p:nvSpPr>
          <p:spPr>
            <a:xfrm>
              <a:off x="6733547" y="3511015"/>
              <a:ext cx="483584" cy="215170"/>
            </a:xfrm>
            <a:custGeom>
              <a:avLst/>
              <a:gdLst/>
              <a:ahLst/>
              <a:cxnLst/>
              <a:rect l="l" t="t" r="r" b="b"/>
              <a:pathLst>
                <a:path w="830" h="369">
                  <a:moveTo>
                    <a:pt x="0" y="147"/>
                  </a:moveTo>
                  <a:cubicBezTo>
                    <a:pt x="0" y="147"/>
                    <a:pt x="396" y="0"/>
                    <a:pt x="448" y="0"/>
                  </a:cubicBezTo>
                  <a:cubicBezTo>
                    <a:pt x="549" y="0"/>
                    <a:pt x="740" y="63"/>
                    <a:pt x="774" y="92"/>
                  </a:cubicBezTo>
                  <a:cubicBezTo>
                    <a:pt x="795" y="110"/>
                    <a:pt x="823" y="161"/>
                    <a:pt x="829" y="182"/>
                  </a:cubicBezTo>
                  <a:cubicBezTo>
                    <a:pt x="830" y="186"/>
                    <a:pt x="818" y="196"/>
                    <a:pt x="802" y="181"/>
                  </a:cubicBezTo>
                  <a:cubicBezTo>
                    <a:pt x="793" y="173"/>
                    <a:pt x="777" y="150"/>
                    <a:pt x="766" y="137"/>
                  </a:cubicBezTo>
                  <a:cubicBezTo>
                    <a:pt x="756" y="125"/>
                    <a:pt x="738" y="111"/>
                    <a:pt x="729" y="105"/>
                  </a:cubicBezTo>
                  <a:cubicBezTo>
                    <a:pt x="728" y="104"/>
                    <a:pt x="726" y="105"/>
                    <a:pt x="727" y="107"/>
                  </a:cubicBezTo>
                  <a:cubicBezTo>
                    <a:pt x="732" y="117"/>
                    <a:pt x="742" y="142"/>
                    <a:pt x="750" y="161"/>
                  </a:cubicBezTo>
                  <a:cubicBezTo>
                    <a:pt x="759" y="184"/>
                    <a:pt x="770" y="211"/>
                    <a:pt x="773" y="226"/>
                  </a:cubicBezTo>
                  <a:cubicBezTo>
                    <a:pt x="774" y="233"/>
                    <a:pt x="759" y="240"/>
                    <a:pt x="746" y="221"/>
                  </a:cubicBezTo>
                  <a:cubicBezTo>
                    <a:pt x="734" y="203"/>
                    <a:pt x="696" y="128"/>
                    <a:pt x="672" y="111"/>
                  </a:cubicBezTo>
                  <a:cubicBezTo>
                    <a:pt x="662" y="104"/>
                    <a:pt x="654" y="99"/>
                    <a:pt x="649" y="97"/>
                  </a:cubicBezTo>
                  <a:cubicBezTo>
                    <a:pt x="648" y="96"/>
                    <a:pt x="647" y="98"/>
                    <a:pt x="647" y="99"/>
                  </a:cubicBezTo>
                  <a:cubicBezTo>
                    <a:pt x="653" y="117"/>
                    <a:pt x="683" y="202"/>
                    <a:pt x="690" y="233"/>
                  </a:cubicBezTo>
                  <a:cubicBezTo>
                    <a:pt x="691" y="237"/>
                    <a:pt x="678" y="251"/>
                    <a:pt x="664" y="234"/>
                  </a:cubicBezTo>
                  <a:cubicBezTo>
                    <a:pt x="650" y="218"/>
                    <a:pt x="610" y="120"/>
                    <a:pt x="592" y="112"/>
                  </a:cubicBezTo>
                  <a:cubicBezTo>
                    <a:pt x="575" y="105"/>
                    <a:pt x="448" y="127"/>
                    <a:pt x="445" y="128"/>
                  </a:cubicBezTo>
                  <a:cubicBezTo>
                    <a:pt x="441" y="130"/>
                    <a:pt x="108" y="369"/>
                    <a:pt x="108" y="369"/>
                  </a:cubicBezTo>
                  <a:lnTo>
                    <a:pt x="0" y="14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6" name="Freeform 113"/>
            <p:cNvSpPr/>
            <p:nvPr/>
          </p:nvSpPr>
          <p:spPr>
            <a:xfrm>
              <a:off x="7111689" y="3229837"/>
              <a:ext cx="704088" cy="425005"/>
            </a:xfrm>
            <a:custGeom>
              <a:avLst/>
              <a:gdLst/>
              <a:ahLst/>
              <a:cxnLst/>
              <a:rect l="l" t="t" r="r" b="b"/>
              <a:pathLst>
                <a:path w="1210" h="730">
                  <a:moveTo>
                    <a:pt x="1210" y="0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275" y="0"/>
                    <a:pt x="243" y="23"/>
                    <a:pt x="231" y="57"/>
                  </a:cubicBezTo>
                  <a:cubicBezTo>
                    <a:pt x="0" y="730"/>
                    <a:pt x="0" y="730"/>
                    <a:pt x="0" y="730"/>
                  </a:cubicBezTo>
                  <a:cubicBezTo>
                    <a:pt x="898" y="730"/>
                    <a:pt x="898" y="730"/>
                    <a:pt x="898" y="730"/>
                  </a:cubicBezTo>
                  <a:cubicBezTo>
                    <a:pt x="934" y="730"/>
                    <a:pt x="966" y="707"/>
                    <a:pt x="978" y="673"/>
                  </a:cubicBezTo>
                  <a:lnTo>
                    <a:pt x="1210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117" name="Freeform 114"/>
            <p:cNvSpPr/>
            <p:nvPr/>
          </p:nvSpPr>
          <p:spPr>
            <a:xfrm>
              <a:off x="6878422" y="3632459"/>
              <a:ext cx="685990" cy="22384"/>
            </a:xfrm>
            <a:custGeom>
              <a:avLst/>
              <a:gdLst/>
              <a:ahLst/>
              <a:cxnLst/>
              <a:rect l="l" t="t" r="r" b="b"/>
              <a:pathLst>
                <a:path w="1177" h="39">
                  <a:moveTo>
                    <a:pt x="1177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77" y="39"/>
                    <a:pt x="1177" y="39"/>
                    <a:pt x="1177" y="39"/>
                  </a:cubicBezTo>
                  <a:lnTo>
                    <a:pt x="1177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118" name="Freeform 115"/>
            <p:cNvSpPr/>
            <p:nvPr/>
          </p:nvSpPr>
          <p:spPr>
            <a:xfrm>
              <a:off x="7195890" y="3655891"/>
              <a:ext cx="219456" cy="209836"/>
            </a:xfrm>
            <a:custGeom>
              <a:avLst/>
              <a:gdLst/>
              <a:ahLst/>
              <a:cxnLst/>
              <a:rect l="l" t="t" r="r" b="b"/>
              <a:pathLst>
                <a:path w="376" h="361">
                  <a:moveTo>
                    <a:pt x="78" y="91"/>
                  </a:moveTo>
                  <a:cubicBezTo>
                    <a:pt x="19" y="143"/>
                    <a:pt x="0" y="323"/>
                    <a:pt x="84" y="342"/>
                  </a:cubicBezTo>
                  <a:cubicBezTo>
                    <a:pt x="164" y="361"/>
                    <a:pt x="342" y="156"/>
                    <a:pt x="376" y="111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94" y="14"/>
                    <a:pt x="115" y="59"/>
                    <a:pt x="78" y="91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9" name="Freeform 116"/>
            <p:cNvSpPr/>
            <p:nvPr/>
          </p:nvSpPr>
          <p:spPr>
            <a:xfrm>
              <a:off x="7358863" y="3524826"/>
              <a:ext cx="220504" cy="196024"/>
            </a:xfrm>
            <a:custGeom>
              <a:avLst/>
              <a:gdLst/>
              <a:ahLst/>
              <a:cxnLst/>
              <a:rect l="l" t="t" r="r" b="b"/>
              <a:pathLst>
                <a:path w="378" h="335">
                  <a:moveTo>
                    <a:pt x="97" y="335"/>
                  </a:moveTo>
                  <a:cubicBezTo>
                    <a:pt x="97" y="335"/>
                    <a:pt x="198" y="323"/>
                    <a:pt x="228" y="315"/>
                  </a:cubicBezTo>
                  <a:cubicBezTo>
                    <a:pt x="281" y="303"/>
                    <a:pt x="347" y="149"/>
                    <a:pt x="378" y="28"/>
                  </a:cubicBezTo>
                  <a:cubicBezTo>
                    <a:pt x="378" y="28"/>
                    <a:pt x="355" y="18"/>
                    <a:pt x="346" y="39"/>
                  </a:cubicBezTo>
                  <a:cubicBezTo>
                    <a:pt x="338" y="58"/>
                    <a:pt x="291" y="131"/>
                    <a:pt x="291" y="131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4" y="10"/>
                    <a:pt x="311" y="0"/>
                    <a:pt x="298" y="21"/>
                  </a:cubicBezTo>
                  <a:cubicBezTo>
                    <a:pt x="286" y="42"/>
                    <a:pt x="224" y="174"/>
                    <a:pt x="176" y="221"/>
                  </a:cubicBezTo>
                  <a:cubicBezTo>
                    <a:pt x="202" y="167"/>
                    <a:pt x="242" y="88"/>
                    <a:pt x="257" y="37"/>
                  </a:cubicBezTo>
                  <a:cubicBezTo>
                    <a:pt x="257" y="37"/>
                    <a:pt x="237" y="21"/>
                    <a:pt x="223" y="45"/>
                  </a:cubicBezTo>
                  <a:cubicBezTo>
                    <a:pt x="201" y="81"/>
                    <a:pt x="137" y="213"/>
                    <a:pt x="116" y="214"/>
                  </a:cubicBezTo>
                  <a:cubicBezTo>
                    <a:pt x="101" y="215"/>
                    <a:pt x="46" y="220"/>
                    <a:pt x="46" y="220"/>
                  </a:cubicBezTo>
                  <a:cubicBezTo>
                    <a:pt x="0" y="224"/>
                    <a:pt x="0" y="224"/>
                    <a:pt x="0" y="224"/>
                  </a:cubicBezTo>
                  <a:lnTo>
                    <a:pt x="97" y="33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20" name="Freeform 117"/>
            <p:cNvSpPr/>
            <p:nvPr/>
          </p:nvSpPr>
          <p:spPr>
            <a:xfrm>
              <a:off x="7353529" y="3671892"/>
              <a:ext cx="174689" cy="118205"/>
            </a:xfrm>
            <a:custGeom>
              <a:avLst/>
              <a:gdLst/>
              <a:ahLst/>
              <a:cxnLst/>
              <a:rect l="l" t="t" r="r" b="b"/>
              <a:pathLst>
                <a:path w="300" h="202">
                  <a:moveTo>
                    <a:pt x="300" y="0"/>
                  </a:moveTo>
                  <a:cubicBezTo>
                    <a:pt x="279" y="35"/>
                    <a:pt x="258" y="59"/>
                    <a:pt x="238" y="63"/>
                  </a:cubicBezTo>
                  <a:cubicBezTo>
                    <a:pt x="215" y="69"/>
                    <a:pt x="151" y="77"/>
                    <a:pt x="122" y="81"/>
                  </a:cubicBezTo>
                  <a:cubicBezTo>
                    <a:pt x="112" y="82"/>
                    <a:pt x="104" y="87"/>
                    <a:pt x="97" y="94"/>
                  </a:cubicBezTo>
                  <a:cubicBezTo>
                    <a:pt x="74" y="120"/>
                    <a:pt x="17" y="185"/>
                    <a:pt x="0" y="202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21" name="Freeform 118"/>
            <p:cNvSpPr/>
            <p:nvPr/>
          </p:nvSpPr>
          <p:spPr>
            <a:xfrm>
              <a:off x="5841911" y="5484881"/>
              <a:ext cx="823436" cy="92678"/>
            </a:xfrm>
            <a:custGeom>
              <a:avLst/>
              <a:gdLst/>
              <a:ahLst/>
              <a:cxnLst/>
              <a:rect l="l" t="t" r="r" b="b"/>
              <a:pathLst>
                <a:path w="1414" h="159">
                  <a:moveTo>
                    <a:pt x="0" y="0"/>
                  </a:moveTo>
                  <a:cubicBezTo>
                    <a:pt x="118" y="0"/>
                    <a:pt x="118" y="159"/>
                    <a:pt x="236" y="159"/>
                  </a:cubicBezTo>
                  <a:cubicBezTo>
                    <a:pt x="354" y="159"/>
                    <a:pt x="354" y="0"/>
                    <a:pt x="472" y="0"/>
                  </a:cubicBezTo>
                  <a:cubicBezTo>
                    <a:pt x="590" y="0"/>
                    <a:pt x="590" y="159"/>
                    <a:pt x="707" y="159"/>
                  </a:cubicBezTo>
                  <a:cubicBezTo>
                    <a:pt x="825" y="159"/>
                    <a:pt x="825" y="0"/>
                    <a:pt x="943" y="0"/>
                  </a:cubicBezTo>
                  <a:cubicBezTo>
                    <a:pt x="1061" y="0"/>
                    <a:pt x="1061" y="159"/>
                    <a:pt x="1179" y="159"/>
                  </a:cubicBezTo>
                  <a:cubicBezTo>
                    <a:pt x="1297" y="159"/>
                    <a:pt x="1297" y="0"/>
                    <a:pt x="1414" y="0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cxnSp>
          <p:nvCxnSpPr>
            <p:cNvPr id="119" name="Connector 119"/>
            <p:cNvCxnSpPr/>
            <p:nvPr/>
          </p:nvCxnSpPr>
          <p:spPr>
            <a:xfrm>
              <a:off x="9946353" y="4034056"/>
              <a:ext cx="340880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0" name="Connector 120"/>
            <p:cNvCxnSpPr/>
            <p:nvPr/>
          </p:nvCxnSpPr>
          <p:spPr>
            <a:xfrm>
              <a:off x="5789745" y="6077208"/>
              <a:ext cx="1917451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1" name="Connector 121"/>
            <p:cNvCxnSpPr/>
            <p:nvPr/>
          </p:nvCxnSpPr>
          <p:spPr>
            <a:xfrm>
              <a:off x="9805741" y="6077208"/>
              <a:ext cx="7382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2" name="Connector 122"/>
            <p:cNvCxnSpPr/>
            <p:nvPr/>
          </p:nvCxnSpPr>
          <p:spPr>
            <a:xfrm>
              <a:off x="7781763" y="6077208"/>
              <a:ext cx="186205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</p:grpSp>
      <p:sp>
        <p:nvSpPr>
          <p:cNvPr id="300127" name="AutoShape 123"/>
          <p:cNvSpPr/>
          <p:nvPr/>
        </p:nvSpPr>
        <p:spPr>
          <a:xfrm>
            <a:off x="624552" y="2989506"/>
            <a:ext cx="5283227" cy="735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defRPr/>
            </a:pPr>
            <a:endParaRPr lang="en-US" sz="1100"/>
          </a:p>
        </p:txBody>
      </p:sp>
      <p:sp>
        <p:nvSpPr>
          <p:cNvPr id="300134" name="AutoShape 124"/>
          <p:cNvSpPr/>
          <p:nvPr/>
        </p:nvSpPr>
        <p:spPr>
          <a:xfrm>
            <a:off x="624552" y="3352192"/>
            <a:ext cx="4322792" cy="4514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dist">
              <a:defRPr/>
            </a:pPr>
            <a:endParaRPr lang="en-US" sz="1100"/>
          </a:p>
        </p:txBody>
      </p:sp>
      <p:sp>
        <p:nvSpPr>
          <p:cNvPr id="125" name="TextBox 125"/>
          <p:cNvSpPr txBox="1"/>
          <p:nvPr/>
        </p:nvSpPr>
        <p:spPr>
          <a:xfrm>
            <a:off x="879602" y="1470522"/>
            <a:ext cx="1373505" cy="6248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814070" y="2095362"/>
            <a:ext cx="5502785" cy="25228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zh-CN" altLang="en-US" sz="5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宋体" panose="02010600030101010101" pitchFamily="2" charset="-122"/>
                <a:cs typeface="Noto Sans SC"/>
              </a:rPr>
              <a:t>领 导 致 辞</a:t>
            </a:r>
          </a:p>
        </p:txBody>
      </p:sp>
      <p:sp>
        <p:nvSpPr>
          <p:cNvPr id="127" name="AutoShape 127"/>
          <p:cNvSpPr/>
          <p:nvPr/>
        </p:nvSpPr>
        <p:spPr>
          <a:xfrm>
            <a:off x="474133" y="260731"/>
            <a:ext cx="661925" cy="661925"/>
          </a:xfrm>
          <a:prstGeom prst="ellipse">
            <a:avLst/>
          </a:prstGeom>
          <a:solidFill>
            <a:srgbClr val="F35060">
              <a:alpha val="100000"/>
            </a:srgb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4" name="Freeform 2"/>
          <p:cNvSpPr/>
          <p:nvPr/>
        </p:nvSpPr>
        <p:spPr>
          <a:xfrm>
            <a:off x="5838613" y="0"/>
            <a:ext cx="6353387" cy="6858000"/>
          </a:xfrm>
          <a:custGeom>
            <a:avLst/>
            <a:gdLst/>
            <a:ahLst/>
            <a:cxnLst/>
            <a:rect l="l" t="t" r="r" b="b"/>
            <a:pathLst>
              <a:path w="4765040" h="5143500">
                <a:moveTo>
                  <a:pt x="2156464" y="0"/>
                </a:moveTo>
                <a:lnTo>
                  <a:pt x="4765040" y="0"/>
                </a:lnTo>
                <a:lnTo>
                  <a:pt x="4765040" y="1090493"/>
                </a:lnTo>
                <a:lnTo>
                  <a:pt x="3065776" y="5143500"/>
                </a:lnTo>
                <a:lnTo>
                  <a:pt x="0" y="5143500"/>
                </a:lnTo>
              </a:path>
            </a:pathLst>
          </a:custGeom>
          <a:solidFill>
            <a:srgbClr val="F0D0BE">
              <a:alpha val="100000"/>
            </a:srgbClr>
          </a:solidFill>
        </p:spPr>
      </p:sp>
      <p:grpSp>
        <p:nvGrpSpPr>
          <p:cNvPr id="300124" name="Group 3"/>
          <p:cNvGrpSpPr/>
          <p:nvPr/>
        </p:nvGrpSpPr>
        <p:grpSpPr>
          <a:xfrm>
            <a:off x="5789745" y="2631096"/>
            <a:ext cx="4754214" cy="3446145"/>
            <a:chOff x="5789745" y="2631096"/>
            <a:chExt cx="4754214" cy="3446145"/>
          </a:xfrm>
        </p:grpSpPr>
        <p:sp>
          <p:nvSpPr>
            <p:cNvPr id="300007" name="Freeform 4"/>
            <p:cNvSpPr/>
            <p:nvPr/>
          </p:nvSpPr>
          <p:spPr>
            <a:xfrm>
              <a:off x="8949253" y="3116871"/>
              <a:ext cx="864965" cy="281273"/>
            </a:xfrm>
            <a:custGeom>
              <a:avLst/>
              <a:gdLst/>
              <a:ahLst/>
              <a:cxnLst/>
              <a:rect l="l" t="t" r="r" b="b"/>
              <a:pathLst>
                <a:path w="1485" h="482">
                  <a:moveTo>
                    <a:pt x="1485" y="482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0" y="482"/>
                    <a:pt x="19" y="391"/>
                    <a:pt x="86" y="367"/>
                  </a:cubicBezTo>
                  <a:cubicBezTo>
                    <a:pt x="162" y="338"/>
                    <a:pt x="265" y="428"/>
                    <a:pt x="323" y="431"/>
                  </a:cubicBezTo>
                  <a:cubicBezTo>
                    <a:pt x="375" y="434"/>
                    <a:pt x="436" y="391"/>
                    <a:pt x="461" y="369"/>
                  </a:cubicBezTo>
                  <a:cubicBezTo>
                    <a:pt x="519" y="316"/>
                    <a:pt x="577" y="251"/>
                    <a:pt x="651" y="172"/>
                  </a:cubicBezTo>
                  <a:cubicBezTo>
                    <a:pt x="770" y="45"/>
                    <a:pt x="872" y="0"/>
                    <a:pt x="926" y="130"/>
                  </a:cubicBezTo>
                  <a:cubicBezTo>
                    <a:pt x="1013" y="337"/>
                    <a:pt x="1011" y="421"/>
                    <a:pt x="1141" y="412"/>
                  </a:cubicBezTo>
                  <a:cubicBezTo>
                    <a:pt x="1256" y="405"/>
                    <a:pt x="1352" y="350"/>
                    <a:pt x="1410" y="367"/>
                  </a:cubicBezTo>
                  <a:cubicBezTo>
                    <a:pt x="1469" y="384"/>
                    <a:pt x="1485" y="482"/>
                    <a:pt x="1485" y="48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08" name="Freeform 5"/>
            <p:cNvSpPr/>
            <p:nvPr/>
          </p:nvSpPr>
          <p:spPr>
            <a:xfrm>
              <a:off x="7734910" y="4002124"/>
              <a:ext cx="1032224" cy="1032224"/>
            </a:xfrm>
            <a:custGeom>
              <a:avLst/>
              <a:gdLst/>
              <a:ahLst/>
              <a:cxnLst/>
              <a:rect l="l" t="t" r="r" b="b"/>
              <a:pathLst>
                <a:path w="1771" h="1771">
                  <a:moveTo>
                    <a:pt x="1518" y="623"/>
                  </a:moveTo>
                  <a:cubicBezTo>
                    <a:pt x="1478" y="525"/>
                    <a:pt x="1510" y="416"/>
                    <a:pt x="1590" y="353"/>
                  </a:cubicBezTo>
                  <a:cubicBezTo>
                    <a:pt x="1540" y="288"/>
                    <a:pt x="1482" y="230"/>
                    <a:pt x="1418" y="182"/>
                  </a:cubicBezTo>
                  <a:cubicBezTo>
                    <a:pt x="1356" y="261"/>
                    <a:pt x="1246" y="294"/>
                    <a:pt x="1148" y="253"/>
                  </a:cubicBezTo>
                  <a:cubicBezTo>
                    <a:pt x="1050" y="212"/>
                    <a:pt x="995" y="112"/>
                    <a:pt x="1007" y="12"/>
                  </a:cubicBezTo>
                  <a:cubicBezTo>
                    <a:pt x="928" y="0"/>
                    <a:pt x="846" y="0"/>
                    <a:pt x="764" y="11"/>
                  </a:cubicBezTo>
                  <a:cubicBezTo>
                    <a:pt x="777" y="112"/>
                    <a:pt x="722" y="212"/>
                    <a:pt x="624" y="253"/>
                  </a:cubicBezTo>
                  <a:cubicBezTo>
                    <a:pt x="526" y="294"/>
                    <a:pt x="416" y="261"/>
                    <a:pt x="354" y="181"/>
                  </a:cubicBezTo>
                  <a:cubicBezTo>
                    <a:pt x="288" y="231"/>
                    <a:pt x="230" y="289"/>
                    <a:pt x="182" y="353"/>
                  </a:cubicBezTo>
                  <a:cubicBezTo>
                    <a:pt x="262" y="416"/>
                    <a:pt x="294" y="525"/>
                    <a:pt x="253" y="623"/>
                  </a:cubicBezTo>
                  <a:cubicBezTo>
                    <a:pt x="213" y="721"/>
                    <a:pt x="112" y="776"/>
                    <a:pt x="12" y="764"/>
                  </a:cubicBezTo>
                  <a:cubicBezTo>
                    <a:pt x="1" y="844"/>
                    <a:pt x="0" y="925"/>
                    <a:pt x="12" y="1007"/>
                  </a:cubicBezTo>
                  <a:cubicBezTo>
                    <a:pt x="112" y="994"/>
                    <a:pt x="213" y="1049"/>
                    <a:pt x="253" y="1147"/>
                  </a:cubicBezTo>
                  <a:cubicBezTo>
                    <a:pt x="294" y="1246"/>
                    <a:pt x="262" y="1355"/>
                    <a:pt x="182" y="1418"/>
                  </a:cubicBezTo>
                  <a:cubicBezTo>
                    <a:pt x="231" y="1483"/>
                    <a:pt x="290" y="1541"/>
                    <a:pt x="354" y="1589"/>
                  </a:cubicBezTo>
                  <a:cubicBezTo>
                    <a:pt x="416" y="1510"/>
                    <a:pt x="526" y="1477"/>
                    <a:pt x="624" y="1518"/>
                  </a:cubicBezTo>
                  <a:cubicBezTo>
                    <a:pt x="722" y="1559"/>
                    <a:pt x="777" y="1659"/>
                    <a:pt x="764" y="1759"/>
                  </a:cubicBezTo>
                  <a:cubicBezTo>
                    <a:pt x="844" y="1770"/>
                    <a:pt x="926" y="1771"/>
                    <a:pt x="1007" y="1760"/>
                  </a:cubicBezTo>
                  <a:cubicBezTo>
                    <a:pt x="995" y="1659"/>
                    <a:pt x="1050" y="1559"/>
                    <a:pt x="1148" y="1518"/>
                  </a:cubicBezTo>
                  <a:cubicBezTo>
                    <a:pt x="1246" y="1477"/>
                    <a:pt x="1356" y="1510"/>
                    <a:pt x="1418" y="1589"/>
                  </a:cubicBezTo>
                  <a:cubicBezTo>
                    <a:pt x="1484" y="1540"/>
                    <a:pt x="1541" y="1482"/>
                    <a:pt x="1590" y="1417"/>
                  </a:cubicBezTo>
                  <a:cubicBezTo>
                    <a:pt x="1510" y="1355"/>
                    <a:pt x="1478" y="1245"/>
                    <a:pt x="1518" y="1147"/>
                  </a:cubicBezTo>
                  <a:cubicBezTo>
                    <a:pt x="1559" y="1049"/>
                    <a:pt x="1659" y="995"/>
                    <a:pt x="1760" y="1007"/>
                  </a:cubicBezTo>
                  <a:cubicBezTo>
                    <a:pt x="1771" y="927"/>
                    <a:pt x="1771" y="846"/>
                    <a:pt x="1760" y="764"/>
                  </a:cubicBezTo>
                  <a:cubicBezTo>
                    <a:pt x="1659" y="776"/>
                    <a:pt x="1559" y="722"/>
                    <a:pt x="1518" y="623"/>
                  </a:cubicBezTo>
                  <a:close/>
                </a:path>
                <a:path w="1771" h="1771">
                  <a:moveTo>
                    <a:pt x="1072" y="1336"/>
                  </a:moveTo>
                  <a:cubicBezTo>
                    <a:pt x="824" y="1439"/>
                    <a:pt x="538" y="1321"/>
                    <a:pt x="435" y="1072"/>
                  </a:cubicBezTo>
                  <a:cubicBezTo>
                    <a:pt x="332" y="823"/>
                    <a:pt x="450" y="538"/>
                    <a:pt x="699" y="435"/>
                  </a:cubicBezTo>
                  <a:cubicBezTo>
                    <a:pt x="948" y="332"/>
                    <a:pt x="1233" y="450"/>
                    <a:pt x="1336" y="699"/>
                  </a:cubicBezTo>
                  <a:cubicBezTo>
                    <a:pt x="1439" y="948"/>
                    <a:pt x="1321" y="1233"/>
                    <a:pt x="1072" y="1336"/>
                  </a:cubicBez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09" name="Freeform 6"/>
            <p:cNvSpPr/>
            <p:nvPr/>
          </p:nvSpPr>
          <p:spPr>
            <a:xfrm>
              <a:off x="7927696" y="4255584"/>
              <a:ext cx="431387" cy="584835"/>
            </a:xfrm>
            <a:custGeom>
              <a:avLst/>
              <a:gdLst/>
              <a:ahLst/>
              <a:cxnLst/>
              <a:rect l="l" t="t" r="r" b="b"/>
              <a:pathLst>
                <a:path w="740" h="1004">
                  <a:moveTo>
                    <a:pt x="740" y="901"/>
                  </a:moveTo>
                  <a:cubicBezTo>
                    <a:pt x="492" y="1004"/>
                    <a:pt x="206" y="886"/>
                    <a:pt x="103" y="637"/>
                  </a:cubicBezTo>
                  <a:cubicBezTo>
                    <a:pt x="0" y="388"/>
                    <a:pt x="118" y="103"/>
                    <a:pt x="367" y="0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0" name="Freeform 7"/>
            <p:cNvSpPr/>
            <p:nvPr/>
          </p:nvSpPr>
          <p:spPr>
            <a:xfrm>
              <a:off x="7191604" y="3133921"/>
              <a:ext cx="2172081" cy="807434"/>
            </a:xfrm>
            <a:custGeom>
              <a:avLst/>
              <a:gdLst/>
              <a:ahLst/>
              <a:cxnLst/>
              <a:rect l="l" t="t" r="r" b="b"/>
              <a:pathLst>
                <a:path w="3728" h="1385">
                  <a:moveTo>
                    <a:pt x="549" y="0"/>
                  </a:moveTo>
                  <a:cubicBezTo>
                    <a:pt x="250" y="0"/>
                    <a:pt x="0" y="245"/>
                    <a:pt x="2" y="545"/>
                  </a:cubicBezTo>
                  <a:cubicBezTo>
                    <a:pt x="0" y="845"/>
                    <a:pt x="250" y="1090"/>
                    <a:pt x="549" y="1090"/>
                  </a:cubicBezTo>
                  <a:cubicBezTo>
                    <a:pt x="2583" y="1090"/>
                    <a:pt x="2583" y="1090"/>
                    <a:pt x="2583" y="1090"/>
                  </a:cubicBezTo>
                  <a:cubicBezTo>
                    <a:pt x="2618" y="1090"/>
                    <a:pt x="2652" y="1103"/>
                    <a:pt x="2678" y="1126"/>
                  </a:cubicBezTo>
                  <a:cubicBezTo>
                    <a:pt x="2967" y="1385"/>
                    <a:pt x="2967" y="1385"/>
                    <a:pt x="2967" y="1385"/>
                  </a:cubicBezTo>
                  <a:cubicBezTo>
                    <a:pt x="2967" y="1090"/>
                    <a:pt x="2967" y="1090"/>
                    <a:pt x="2967" y="1090"/>
                  </a:cubicBezTo>
                  <a:cubicBezTo>
                    <a:pt x="3181" y="1090"/>
                    <a:pt x="3181" y="1090"/>
                    <a:pt x="3181" y="1090"/>
                  </a:cubicBezTo>
                  <a:cubicBezTo>
                    <a:pt x="3480" y="1090"/>
                    <a:pt x="3726" y="850"/>
                    <a:pt x="3727" y="551"/>
                  </a:cubicBezTo>
                  <a:cubicBezTo>
                    <a:pt x="3728" y="252"/>
                    <a:pt x="3486" y="8"/>
                    <a:pt x="3187" y="8"/>
                  </a:cubicBezTo>
                  <a:cubicBezTo>
                    <a:pt x="2677" y="8"/>
                    <a:pt x="2677" y="8"/>
                    <a:pt x="2677" y="8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1" name="AutoShape 8"/>
            <p:cNvSpPr/>
            <p:nvPr/>
          </p:nvSpPr>
          <p:spPr>
            <a:xfrm>
              <a:off x="8392135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2" name="Freeform 9"/>
            <p:cNvSpPr/>
            <p:nvPr/>
          </p:nvSpPr>
          <p:spPr>
            <a:xfrm>
              <a:off x="8347368" y="3354424"/>
              <a:ext cx="200311" cy="199168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343" y="171"/>
                  </a:moveTo>
                  <a:cubicBezTo>
                    <a:pt x="343" y="77"/>
                    <a:pt x="266" y="0"/>
                    <a:pt x="171" y="0"/>
                  </a:cubicBezTo>
                  <a:cubicBezTo>
                    <a:pt x="77" y="0"/>
                    <a:pt x="0" y="77"/>
                    <a:pt x="0" y="171"/>
                  </a:cubicBezTo>
                  <a:cubicBezTo>
                    <a:pt x="0" y="266"/>
                    <a:pt x="77" y="342"/>
                    <a:pt x="171" y="342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3" name="AutoShape 10"/>
            <p:cNvSpPr/>
            <p:nvPr/>
          </p:nvSpPr>
          <p:spPr>
            <a:xfrm>
              <a:off x="8597780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4" name="AutoShape 11"/>
            <p:cNvSpPr/>
            <p:nvPr/>
          </p:nvSpPr>
          <p:spPr>
            <a:xfrm>
              <a:off x="8803330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5" name="Freeform 12"/>
            <p:cNvSpPr/>
            <p:nvPr/>
          </p:nvSpPr>
          <p:spPr>
            <a:xfrm>
              <a:off x="7995895" y="2757874"/>
              <a:ext cx="977932" cy="411194"/>
            </a:xfrm>
            <a:custGeom>
              <a:avLst/>
              <a:gdLst/>
              <a:ahLst/>
              <a:cxnLst/>
              <a:rect l="l" t="t" r="r" b="b"/>
              <a:pathLst>
                <a:path w="1678" h="705">
                  <a:moveTo>
                    <a:pt x="1399" y="554"/>
                  </a:moveTo>
                  <a:cubicBezTo>
                    <a:pt x="1551" y="554"/>
                    <a:pt x="1678" y="430"/>
                    <a:pt x="1677" y="277"/>
                  </a:cubicBezTo>
                  <a:cubicBezTo>
                    <a:pt x="1678" y="125"/>
                    <a:pt x="1551" y="0"/>
                    <a:pt x="1399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  <a:cubicBezTo>
                    <a:pt x="0" y="430"/>
                    <a:pt x="127" y="554"/>
                    <a:pt x="279" y="554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8" y="705"/>
                    <a:pt x="388" y="705"/>
                    <a:pt x="388" y="705"/>
                  </a:cubicBezTo>
                  <a:cubicBezTo>
                    <a:pt x="535" y="573"/>
                    <a:pt x="535" y="573"/>
                    <a:pt x="535" y="573"/>
                  </a:cubicBezTo>
                  <a:cubicBezTo>
                    <a:pt x="548" y="561"/>
                    <a:pt x="566" y="554"/>
                    <a:pt x="584" y="554"/>
                  </a:cubicBezTo>
                  <a:lnTo>
                    <a:pt x="1399" y="554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16" name="AutoShape 13"/>
            <p:cNvSpPr/>
            <p:nvPr/>
          </p:nvSpPr>
          <p:spPr>
            <a:xfrm>
              <a:off x="8163154" y="2891033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7" name="AutoShape 14"/>
            <p:cNvSpPr/>
            <p:nvPr/>
          </p:nvSpPr>
          <p:spPr>
            <a:xfrm>
              <a:off x="8269643" y="2891033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8" name="AutoShape 15"/>
            <p:cNvSpPr/>
            <p:nvPr/>
          </p:nvSpPr>
          <p:spPr>
            <a:xfrm>
              <a:off x="8376133" y="2891033"/>
              <a:ext cx="57531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9" name="Freeform 16"/>
            <p:cNvSpPr/>
            <p:nvPr/>
          </p:nvSpPr>
          <p:spPr>
            <a:xfrm>
              <a:off x="7995895" y="2757874"/>
              <a:ext cx="648748" cy="161925"/>
            </a:xfrm>
            <a:custGeom>
              <a:avLst/>
              <a:gdLst/>
              <a:ahLst/>
              <a:cxnLst/>
              <a:rect l="l" t="t" r="r" b="b"/>
              <a:pathLst>
                <a:path w="1114" h="277">
                  <a:moveTo>
                    <a:pt x="1114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300020" name="Freeform 17"/>
            <p:cNvSpPr/>
            <p:nvPr/>
          </p:nvSpPr>
          <p:spPr>
            <a:xfrm>
              <a:off x="7406774" y="2637477"/>
              <a:ext cx="351568" cy="503873"/>
            </a:xfrm>
            <a:custGeom>
              <a:avLst/>
              <a:gdLst/>
              <a:ahLst/>
              <a:cxnLst/>
              <a:rect l="l" t="t" r="r" b="b"/>
              <a:pathLst>
                <a:path w="603" h="864">
                  <a:moveTo>
                    <a:pt x="603" y="778"/>
                  </a:moveTo>
                  <a:cubicBezTo>
                    <a:pt x="579" y="645"/>
                    <a:pt x="520" y="192"/>
                    <a:pt x="449" y="106"/>
                  </a:cubicBezTo>
                  <a:cubicBezTo>
                    <a:pt x="362" y="0"/>
                    <a:pt x="176" y="31"/>
                    <a:pt x="84" y="137"/>
                  </a:cubicBezTo>
                  <a:cubicBezTo>
                    <a:pt x="8" y="244"/>
                    <a:pt x="6" y="595"/>
                    <a:pt x="0" y="864"/>
                  </a:cubicBezTo>
                  <a:cubicBezTo>
                    <a:pt x="328" y="638"/>
                    <a:pt x="328" y="638"/>
                    <a:pt x="328" y="638"/>
                  </a:cubicBezTo>
                  <a:cubicBezTo>
                    <a:pt x="324" y="812"/>
                    <a:pt x="324" y="812"/>
                    <a:pt x="324" y="812"/>
                  </a:cubicBezTo>
                  <a:lnTo>
                    <a:pt x="603" y="778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21" name="Freeform 18"/>
            <p:cNvSpPr/>
            <p:nvPr/>
          </p:nvSpPr>
          <p:spPr>
            <a:xfrm>
              <a:off x="6993484" y="4296066"/>
              <a:ext cx="134207" cy="183261"/>
            </a:xfrm>
            <a:custGeom>
              <a:avLst/>
              <a:gdLst/>
              <a:ahLst/>
              <a:cxnLst/>
              <a:rect l="l" t="t" r="r" b="b"/>
              <a:pathLst>
                <a:path w="231" h="315">
                  <a:moveTo>
                    <a:pt x="0" y="149"/>
                  </a:moveTo>
                  <a:cubicBezTo>
                    <a:pt x="0" y="149"/>
                    <a:pt x="12" y="209"/>
                    <a:pt x="22" y="223"/>
                  </a:cubicBezTo>
                  <a:cubicBezTo>
                    <a:pt x="32" y="236"/>
                    <a:pt x="81" y="296"/>
                    <a:pt x="99" y="315"/>
                  </a:cubicBezTo>
                  <a:cubicBezTo>
                    <a:pt x="110" y="308"/>
                    <a:pt x="115" y="292"/>
                    <a:pt x="100" y="263"/>
                  </a:cubicBezTo>
                  <a:cubicBezTo>
                    <a:pt x="92" y="247"/>
                    <a:pt x="60" y="194"/>
                    <a:pt x="57" y="176"/>
                  </a:cubicBezTo>
                  <a:cubicBezTo>
                    <a:pt x="54" y="158"/>
                    <a:pt x="62" y="72"/>
                    <a:pt x="62" y="72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103"/>
                    <a:pt x="49" y="128"/>
                    <a:pt x="50" y="128"/>
                  </a:cubicBezTo>
                  <a:cubicBezTo>
                    <a:pt x="50" y="129"/>
                    <a:pt x="66" y="136"/>
                    <a:pt x="80" y="138"/>
                  </a:cubicBezTo>
                  <a:cubicBezTo>
                    <a:pt x="93" y="141"/>
                    <a:pt x="219" y="144"/>
                    <a:pt x="219" y="144"/>
                  </a:cubicBezTo>
                  <a:cubicBezTo>
                    <a:pt x="219" y="144"/>
                    <a:pt x="226" y="125"/>
                    <a:pt x="199" y="118"/>
                  </a:cubicBezTo>
                  <a:cubicBezTo>
                    <a:pt x="184" y="113"/>
                    <a:pt x="105" y="94"/>
                    <a:pt x="99" y="89"/>
                  </a:cubicBezTo>
                  <a:cubicBezTo>
                    <a:pt x="92" y="85"/>
                    <a:pt x="82" y="57"/>
                    <a:pt x="87" y="57"/>
                  </a:cubicBezTo>
                  <a:cubicBezTo>
                    <a:pt x="92" y="56"/>
                    <a:pt x="223" y="118"/>
                    <a:pt x="223" y="118"/>
                  </a:cubicBezTo>
                  <a:cubicBezTo>
                    <a:pt x="223" y="118"/>
                    <a:pt x="231" y="101"/>
                    <a:pt x="212" y="86"/>
                  </a:cubicBezTo>
                  <a:cubicBezTo>
                    <a:pt x="207" y="82"/>
                    <a:pt x="91" y="0"/>
                    <a:pt x="91" y="0"/>
                  </a:cubicBezTo>
                  <a:lnTo>
                    <a:pt x="0" y="14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22" name="Freeform 19"/>
            <p:cNvSpPr/>
            <p:nvPr/>
          </p:nvSpPr>
          <p:spPr>
            <a:xfrm>
              <a:off x="6960432" y="4136332"/>
              <a:ext cx="222599" cy="356902"/>
            </a:xfrm>
            <a:custGeom>
              <a:avLst/>
              <a:gdLst/>
              <a:ahLst/>
              <a:cxnLst/>
              <a:rect l="l" t="t" r="r" b="b"/>
              <a:pathLst>
                <a:path w="382" h="611">
                  <a:moveTo>
                    <a:pt x="382" y="39"/>
                  </a:moveTo>
                  <a:cubicBezTo>
                    <a:pt x="382" y="39"/>
                    <a:pt x="342" y="179"/>
                    <a:pt x="330" y="212"/>
                  </a:cubicBezTo>
                  <a:cubicBezTo>
                    <a:pt x="309" y="274"/>
                    <a:pt x="300" y="280"/>
                    <a:pt x="260" y="339"/>
                  </a:cubicBezTo>
                  <a:cubicBezTo>
                    <a:pt x="220" y="397"/>
                    <a:pt x="198" y="445"/>
                    <a:pt x="169" y="494"/>
                  </a:cubicBezTo>
                  <a:cubicBezTo>
                    <a:pt x="131" y="556"/>
                    <a:pt x="118" y="513"/>
                    <a:pt x="128" y="470"/>
                  </a:cubicBezTo>
                  <a:cubicBezTo>
                    <a:pt x="155" y="367"/>
                    <a:pt x="161" y="359"/>
                    <a:pt x="170" y="329"/>
                  </a:cubicBezTo>
                  <a:cubicBezTo>
                    <a:pt x="179" y="300"/>
                    <a:pt x="101" y="386"/>
                    <a:pt x="88" y="415"/>
                  </a:cubicBezTo>
                  <a:cubicBezTo>
                    <a:pt x="74" y="443"/>
                    <a:pt x="51" y="546"/>
                    <a:pt x="45" y="572"/>
                  </a:cubicBezTo>
                  <a:cubicBezTo>
                    <a:pt x="37" y="606"/>
                    <a:pt x="19" y="611"/>
                    <a:pt x="2" y="611"/>
                  </a:cubicBezTo>
                  <a:cubicBezTo>
                    <a:pt x="0" y="598"/>
                    <a:pt x="16" y="394"/>
                    <a:pt x="75" y="253"/>
                  </a:cubicBezTo>
                  <a:cubicBezTo>
                    <a:pt x="88" y="222"/>
                    <a:pt x="208" y="93"/>
                    <a:pt x="212" y="73"/>
                  </a:cubicBezTo>
                  <a:cubicBezTo>
                    <a:pt x="215" y="54"/>
                    <a:pt x="244" y="0"/>
                    <a:pt x="244" y="0"/>
                  </a:cubicBezTo>
                  <a:lnTo>
                    <a:pt x="382" y="39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23" name="Freeform 20"/>
            <p:cNvSpPr/>
            <p:nvPr/>
          </p:nvSpPr>
          <p:spPr>
            <a:xfrm>
              <a:off x="7057397" y="5771488"/>
              <a:ext cx="525208" cy="305752"/>
            </a:xfrm>
            <a:custGeom>
              <a:avLst/>
              <a:gdLst/>
              <a:ahLst/>
              <a:cxnLst/>
              <a:rect l="l" t="t" r="r" b="b"/>
              <a:pathLst>
                <a:path w="900" h="524">
                  <a:moveTo>
                    <a:pt x="305" y="524"/>
                  </a:moveTo>
                  <a:cubicBezTo>
                    <a:pt x="672" y="524"/>
                    <a:pt x="672" y="524"/>
                    <a:pt x="672" y="524"/>
                  </a:cubicBezTo>
                  <a:cubicBezTo>
                    <a:pt x="672" y="524"/>
                    <a:pt x="716" y="407"/>
                    <a:pt x="747" y="338"/>
                  </a:cubicBezTo>
                  <a:cubicBezTo>
                    <a:pt x="815" y="183"/>
                    <a:pt x="845" y="524"/>
                    <a:pt x="845" y="524"/>
                  </a:cubicBezTo>
                  <a:cubicBezTo>
                    <a:pt x="900" y="524"/>
                    <a:pt x="900" y="524"/>
                    <a:pt x="900" y="524"/>
                  </a:cubicBezTo>
                  <a:cubicBezTo>
                    <a:pt x="900" y="524"/>
                    <a:pt x="861" y="91"/>
                    <a:pt x="853" y="0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64" y="249"/>
                    <a:pt x="293" y="385"/>
                    <a:pt x="22" y="480"/>
                  </a:cubicBezTo>
                  <a:cubicBezTo>
                    <a:pt x="0" y="488"/>
                    <a:pt x="5" y="522"/>
                    <a:pt x="29" y="522"/>
                  </a:cubicBezTo>
                  <a:lnTo>
                    <a:pt x="305" y="524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24" name="Freeform 21"/>
            <p:cNvSpPr/>
            <p:nvPr/>
          </p:nvSpPr>
          <p:spPr>
            <a:xfrm>
              <a:off x="8019327" y="5764059"/>
              <a:ext cx="394145" cy="313182"/>
            </a:xfrm>
            <a:custGeom>
              <a:avLst/>
              <a:gdLst/>
              <a:ahLst/>
              <a:cxnLst/>
              <a:rect l="l" t="t" r="r" b="b"/>
              <a:pathLst>
                <a:path w="676" h="536">
                  <a:moveTo>
                    <a:pt x="432" y="536"/>
                  </a:moveTo>
                  <a:cubicBezTo>
                    <a:pt x="216" y="536"/>
                    <a:pt x="216" y="536"/>
                    <a:pt x="216" y="536"/>
                  </a:cubicBezTo>
                  <a:cubicBezTo>
                    <a:pt x="179" y="536"/>
                    <a:pt x="147" y="510"/>
                    <a:pt x="139" y="474"/>
                  </a:cubicBezTo>
                  <a:cubicBezTo>
                    <a:pt x="131" y="434"/>
                    <a:pt x="118" y="383"/>
                    <a:pt x="108" y="348"/>
                  </a:cubicBezTo>
                  <a:cubicBezTo>
                    <a:pt x="57" y="186"/>
                    <a:pt x="88" y="536"/>
                    <a:pt x="88" y="536"/>
                  </a:cubicBezTo>
                  <a:cubicBezTo>
                    <a:pt x="39" y="536"/>
                    <a:pt x="39" y="536"/>
                    <a:pt x="39" y="536"/>
                  </a:cubicBezTo>
                  <a:cubicBezTo>
                    <a:pt x="39" y="536"/>
                    <a:pt x="9" y="185"/>
                    <a:pt x="0" y="94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9" y="214"/>
                    <a:pt x="439" y="398"/>
                    <a:pt x="646" y="488"/>
                  </a:cubicBezTo>
                  <a:cubicBezTo>
                    <a:pt x="676" y="502"/>
                    <a:pt x="666" y="533"/>
                    <a:pt x="645" y="533"/>
                  </a:cubicBezTo>
                  <a:lnTo>
                    <a:pt x="432" y="536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25" name="Freeform 22"/>
            <p:cNvSpPr/>
            <p:nvPr/>
          </p:nvSpPr>
          <p:spPr>
            <a:xfrm>
              <a:off x="7032918" y="3149923"/>
              <a:ext cx="398431" cy="1095089"/>
            </a:xfrm>
            <a:custGeom>
              <a:avLst/>
              <a:gdLst/>
              <a:ahLst/>
              <a:cxnLst/>
              <a:rect l="l" t="t" r="r" b="b"/>
              <a:pathLst>
                <a:path w="684" h="1879">
                  <a:moveTo>
                    <a:pt x="0" y="1805"/>
                  </a:moveTo>
                  <a:cubicBezTo>
                    <a:pt x="92" y="1542"/>
                    <a:pt x="295" y="495"/>
                    <a:pt x="309" y="363"/>
                  </a:cubicBezTo>
                  <a:cubicBezTo>
                    <a:pt x="347" y="0"/>
                    <a:pt x="615" y="0"/>
                    <a:pt x="615" y="0"/>
                  </a:cubicBezTo>
                  <a:cubicBezTo>
                    <a:pt x="615" y="0"/>
                    <a:pt x="684" y="638"/>
                    <a:pt x="588" y="866"/>
                  </a:cubicBezTo>
                  <a:cubicBezTo>
                    <a:pt x="491" y="1094"/>
                    <a:pt x="277" y="1879"/>
                    <a:pt x="277" y="1879"/>
                  </a:cubicBezTo>
                  <a:lnTo>
                    <a:pt x="0" y="180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6" name="Freeform 23"/>
            <p:cNvSpPr/>
            <p:nvPr/>
          </p:nvSpPr>
          <p:spPr>
            <a:xfrm>
              <a:off x="7216083" y="3954118"/>
              <a:ext cx="1008793" cy="1868424"/>
            </a:xfrm>
            <a:custGeom>
              <a:avLst/>
              <a:gdLst/>
              <a:ahLst/>
              <a:cxnLst/>
              <a:rect l="l" t="t" r="r" b="b"/>
              <a:pathLst>
                <a:path w="1731" h="3206">
                  <a:moveTo>
                    <a:pt x="1079" y="0"/>
                  </a:moveTo>
                  <a:cubicBezTo>
                    <a:pt x="1159" y="196"/>
                    <a:pt x="1354" y="994"/>
                    <a:pt x="1456" y="1636"/>
                  </a:cubicBezTo>
                  <a:cubicBezTo>
                    <a:pt x="1512" y="1986"/>
                    <a:pt x="1613" y="2577"/>
                    <a:pt x="1731" y="3124"/>
                  </a:cubicBezTo>
                  <a:cubicBezTo>
                    <a:pt x="1379" y="3200"/>
                    <a:pt x="1379" y="3200"/>
                    <a:pt x="1379" y="3200"/>
                  </a:cubicBezTo>
                  <a:cubicBezTo>
                    <a:pt x="1103" y="2367"/>
                    <a:pt x="856" y="1680"/>
                    <a:pt x="641" y="829"/>
                  </a:cubicBezTo>
                  <a:cubicBezTo>
                    <a:pt x="639" y="823"/>
                    <a:pt x="630" y="824"/>
                    <a:pt x="630" y="830"/>
                  </a:cubicBezTo>
                  <a:cubicBezTo>
                    <a:pt x="623" y="1554"/>
                    <a:pt x="636" y="2012"/>
                    <a:pt x="581" y="3118"/>
                  </a:cubicBezTo>
                  <a:cubicBezTo>
                    <a:pt x="198" y="3206"/>
                    <a:pt x="198" y="3206"/>
                    <a:pt x="198" y="3206"/>
                  </a:cubicBezTo>
                  <a:cubicBezTo>
                    <a:pt x="150" y="2906"/>
                    <a:pt x="44" y="1572"/>
                    <a:pt x="9" y="704"/>
                  </a:cubicBezTo>
                  <a:cubicBezTo>
                    <a:pt x="0" y="479"/>
                    <a:pt x="47" y="314"/>
                    <a:pt x="80" y="119"/>
                  </a:cubicBezTo>
                  <a:lnTo>
                    <a:pt x="1079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27" name="Freeform 24"/>
            <p:cNvSpPr/>
            <p:nvPr/>
          </p:nvSpPr>
          <p:spPr>
            <a:xfrm>
              <a:off x="7262946" y="3075342"/>
              <a:ext cx="643414" cy="948119"/>
            </a:xfrm>
            <a:custGeom>
              <a:avLst/>
              <a:gdLst/>
              <a:ahLst/>
              <a:cxnLst/>
              <a:rect l="l" t="t" r="r" b="b"/>
              <a:pathLst>
                <a:path w="1105" h="1627">
                  <a:moveTo>
                    <a:pt x="0" y="1627"/>
                  </a:moveTo>
                  <a:cubicBezTo>
                    <a:pt x="32" y="1457"/>
                    <a:pt x="70" y="1293"/>
                    <a:pt x="74" y="1093"/>
                  </a:cubicBezTo>
                  <a:cubicBezTo>
                    <a:pt x="76" y="998"/>
                    <a:pt x="7" y="502"/>
                    <a:pt x="34" y="367"/>
                  </a:cubicBezTo>
                  <a:cubicBezTo>
                    <a:pt x="53" y="269"/>
                    <a:pt x="58" y="170"/>
                    <a:pt x="153" y="140"/>
                  </a:cubicBezTo>
                  <a:cubicBezTo>
                    <a:pt x="386" y="67"/>
                    <a:pt x="800" y="0"/>
                    <a:pt x="1017" y="0"/>
                  </a:cubicBezTo>
                  <a:cubicBezTo>
                    <a:pt x="1061" y="1"/>
                    <a:pt x="1096" y="38"/>
                    <a:pt x="1098" y="82"/>
                  </a:cubicBezTo>
                  <a:cubicBezTo>
                    <a:pt x="1105" y="213"/>
                    <a:pt x="1099" y="313"/>
                    <a:pt x="1084" y="442"/>
                  </a:cubicBezTo>
                  <a:cubicBezTo>
                    <a:pt x="1067" y="595"/>
                    <a:pt x="1012" y="732"/>
                    <a:pt x="988" y="884"/>
                  </a:cubicBezTo>
                  <a:cubicBezTo>
                    <a:pt x="954" y="1094"/>
                    <a:pt x="925" y="1216"/>
                    <a:pt x="999" y="1508"/>
                  </a:cubicBezTo>
                  <a:lnTo>
                    <a:pt x="0" y="1627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8" name="Freeform 25"/>
            <p:cNvSpPr/>
            <p:nvPr/>
          </p:nvSpPr>
          <p:spPr>
            <a:xfrm>
              <a:off x="7838256" y="3071056"/>
              <a:ext cx="231172" cy="1009840"/>
            </a:xfrm>
            <a:custGeom>
              <a:avLst/>
              <a:gdLst/>
              <a:ahLst/>
              <a:cxnLst/>
              <a:rect l="l" t="t" r="r" b="b"/>
              <a:pathLst>
                <a:path w="396" h="1734">
                  <a:moveTo>
                    <a:pt x="68" y="1626"/>
                  </a:moveTo>
                  <a:cubicBezTo>
                    <a:pt x="68" y="1626"/>
                    <a:pt x="113" y="969"/>
                    <a:pt x="0" y="60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01" y="0"/>
                    <a:pt x="169" y="29"/>
                  </a:cubicBezTo>
                  <a:cubicBezTo>
                    <a:pt x="244" y="62"/>
                    <a:pt x="273" y="171"/>
                    <a:pt x="307" y="273"/>
                  </a:cubicBezTo>
                  <a:cubicBezTo>
                    <a:pt x="396" y="544"/>
                    <a:pt x="393" y="1266"/>
                    <a:pt x="328" y="1734"/>
                  </a:cubicBezTo>
                  <a:lnTo>
                    <a:pt x="68" y="162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9" name="Freeform 26"/>
            <p:cNvSpPr/>
            <p:nvPr/>
          </p:nvSpPr>
          <p:spPr>
            <a:xfrm>
              <a:off x="7417442" y="3080676"/>
              <a:ext cx="331279" cy="135255"/>
            </a:xfrm>
            <a:custGeom>
              <a:avLst/>
              <a:gdLst/>
              <a:ahLst/>
              <a:cxnLst/>
              <a:rect l="l" t="t" r="r" b="b"/>
              <a:pathLst>
                <a:path w="568" h="232">
                  <a:moveTo>
                    <a:pt x="0" y="98"/>
                  </a:moveTo>
                  <a:cubicBezTo>
                    <a:pt x="80" y="193"/>
                    <a:pt x="188" y="232"/>
                    <a:pt x="303" y="209"/>
                  </a:cubicBezTo>
                  <a:cubicBezTo>
                    <a:pt x="418" y="186"/>
                    <a:pt x="520" y="101"/>
                    <a:pt x="568" y="0"/>
                  </a:cubicBezTo>
                  <a:cubicBezTo>
                    <a:pt x="394" y="17"/>
                    <a:pt x="202" y="49"/>
                    <a:pt x="0" y="98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0" name="Freeform 27"/>
            <p:cNvSpPr/>
            <p:nvPr/>
          </p:nvSpPr>
          <p:spPr>
            <a:xfrm>
              <a:off x="7842447" y="4018031"/>
              <a:ext cx="150209" cy="196024"/>
            </a:xfrm>
            <a:custGeom>
              <a:avLst/>
              <a:gdLst/>
              <a:ahLst/>
              <a:cxnLst/>
              <a:rect l="l" t="t" r="r" b="b"/>
              <a:pathLst>
                <a:path w="259" h="336">
                  <a:moveTo>
                    <a:pt x="0" y="50"/>
                  </a:moveTo>
                  <a:cubicBezTo>
                    <a:pt x="0" y="50"/>
                    <a:pt x="31" y="40"/>
                    <a:pt x="41" y="33"/>
                  </a:cubicBezTo>
                  <a:cubicBezTo>
                    <a:pt x="48" y="28"/>
                    <a:pt x="62" y="0"/>
                    <a:pt x="62" y="0"/>
                  </a:cubicBezTo>
                  <a:cubicBezTo>
                    <a:pt x="259" y="82"/>
                    <a:pt x="259" y="82"/>
                    <a:pt x="259" y="82"/>
                  </a:cubicBezTo>
                  <a:cubicBezTo>
                    <a:pt x="259" y="82"/>
                    <a:pt x="224" y="203"/>
                    <a:pt x="170" y="273"/>
                  </a:cubicBezTo>
                  <a:cubicBezTo>
                    <a:pt x="140" y="311"/>
                    <a:pt x="82" y="336"/>
                    <a:pt x="82" y="336"/>
                  </a:cubicBezTo>
                  <a:lnTo>
                    <a:pt x="0" y="50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1" name="Freeform 28"/>
            <p:cNvSpPr/>
            <p:nvPr/>
          </p:nvSpPr>
          <p:spPr>
            <a:xfrm>
              <a:off x="7838256" y="4041558"/>
              <a:ext cx="57531" cy="213074"/>
            </a:xfrm>
            <a:custGeom>
              <a:avLst/>
              <a:gdLst/>
              <a:ahLst/>
              <a:cxnLst/>
              <a:rect l="l" t="t" r="r" b="b"/>
              <a:pathLst>
                <a:path w="99" h="367">
                  <a:moveTo>
                    <a:pt x="0" y="0"/>
                  </a:moveTo>
                  <a:cubicBezTo>
                    <a:pt x="29" y="122"/>
                    <a:pt x="70" y="245"/>
                    <a:pt x="99" y="367"/>
                  </a:cubicBezTo>
                </a:path>
              </a:pathLst>
            </a:custGeom>
            <a:noFill/>
            <a:ln w="12700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300032" name="Freeform 29"/>
            <p:cNvSpPr/>
            <p:nvPr/>
          </p:nvSpPr>
          <p:spPr>
            <a:xfrm>
              <a:off x="7306666" y="3419385"/>
              <a:ext cx="48958" cy="137446"/>
            </a:xfrm>
            <a:custGeom>
              <a:avLst/>
              <a:gdLst/>
              <a:ahLst/>
              <a:cxnLst/>
              <a:rect l="l" t="t" r="r" b="b"/>
              <a:pathLst>
                <a:path w="83" h="236">
                  <a:moveTo>
                    <a:pt x="0" y="0"/>
                  </a:moveTo>
                  <a:cubicBezTo>
                    <a:pt x="0" y="44"/>
                    <a:pt x="1" y="88"/>
                    <a:pt x="12" y="130"/>
                  </a:cubicBezTo>
                  <a:cubicBezTo>
                    <a:pt x="23" y="172"/>
                    <a:pt x="46" y="213"/>
                    <a:pt x="83" y="236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33" name="Freeform 30"/>
            <p:cNvSpPr/>
            <p:nvPr/>
          </p:nvSpPr>
          <p:spPr>
            <a:xfrm>
              <a:off x="7539933" y="2941134"/>
              <a:ext cx="75629" cy="225838"/>
            </a:xfrm>
            <a:custGeom>
              <a:avLst/>
              <a:gdLst/>
              <a:ahLst/>
              <a:cxnLst/>
              <a:rect l="l" t="t" r="r" b="b"/>
              <a:pathLst>
                <a:path w="71" h="212">
                  <a:moveTo>
                    <a:pt x="0" y="203"/>
                  </a:moveTo>
                  <a:lnTo>
                    <a:pt x="71" y="212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4" name="Freeform 31"/>
            <p:cNvSpPr/>
            <p:nvPr/>
          </p:nvSpPr>
          <p:spPr>
            <a:xfrm>
              <a:off x="7543172" y="2959232"/>
              <a:ext cx="72390" cy="111823"/>
            </a:xfrm>
            <a:custGeom>
              <a:avLst/>
              <a:gdLst/>
              <a:ahLst/>
              <a:cxnLst/>
              <a:rect l="l" t="t" r="r" b="b"/>
              <a:pathLst>
                <a:path w="124" h="192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2"/>
                    <a:pt x="124" y="192"/>
                    <a:pt x="124" y="192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35" name="Freeform 32"/>
            <p:cNvSpPr/>
            <p:nvPr/>
          </p:nvSpPr>
          <p:spPr>
            <a:xfrm>
              <a:off x="7499452" y="2666243"/>
              <a:ext cx="190691" cy="358997"/>
            </a:xfrm>
            <a:custGeom>
              <a:avLst/>
              <a:gdLst/>
              <a:ahLst/>
              <a:cxnLst/>
              <a:rect l="l" t="t" r="r" b="b"/>
              <a:pathLst>
                <a:path w="326" h="616">
                  <a:moveTo>
                    <a:pt x="290" y="484"/>
                  </a:moveTo>
                  <a:cubicBezTo>
                    <a:pt x="267" y="597"/>
                    <a:pt x="232" y="616"/>
                    <a:pt x="196" y="611"/>
                  </a:cubicBezTo>
                  <a:cubicBezTo>
                    <a:pt x="102" y="599"/>
                    <a:pt x="20" y="427"/>
                    <a:pt x="9" y="276"/>
                  </a:cubicBezTo>
                  <a:cubicBezTo>
                    <a:pt x="0" y="154"/>
                    <a:pt x="22" y="87"/>
                    <a:pt x="64" y="56"/>
                  </a:cubicBezTo>
                  <a:cubicBezTo>
                    <a:pt x="137" y="0"/>
                    <a:pt x="277" y="53"/>
                    <a:pt x="277" y="53"/>
                  </a:cubicBezTo>
                  <a:cubicBezTo>
                    <a:pt x="326" y="185"/>
                    <a:pt x="302" y="425"/>
                    <a:pt x="290" y="484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6" name="Freeform 33"/>
            <p:cNvSpPr/>
            <p:nvPr/>
          </p:nvSpPr>
          <p:spPr>
            <a:xfrm>
              <a:off x="7647566" y="2789877"/>
              <a:ext cx="34099" cy="22384"/>
            </a:xfrm>
            <a:custGeom>
              <a:avLst/>
              <a:gdLst/>
              <a:ahLst/>
              <a:cxnLst/>
              <a:rect l="l" t="t" r="r" b="b"/>
              <a:pathLst>
                <a:path w="58" h="38">
                  <a:moveTo>
                    <a:pt x="0" y="38"/>
                  </a:move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0" y="0"/>
                    <a:pt x="0" y="38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37" name="AutoShape 34"/>
            <p:cNvSpPr/>
            <p:nvPr/>
          </p:nvSpPr>
          <p:spPr>
            <a:xfrm>
              <a:off x="7654996" y="2822834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038" name="Freeform 35"/>
            <p:cNvSpPr/>
            <p:nvPr/>
          </p:nvSpPr>
          <p:spPr>
            <a:xfrm>
              <a:off x="7562317" y="2787687"/>
              <a:ext cx="45815" cy="25527"/>
            </a:xfrm>
            <a:custGeom>
              <a:avLst/>
              <a:gdLst/>
              <a:ahLst/>
              <a:cxnLst/>
              <a:rect l="l" t="t" r="r" b="b"/>
              <a:pathLst>
                <a:path w="79" h="44">
                  <a:moveTo>
                    <a:pt x="79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7" y="0"/>
                    <a:pt x="79" y="41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39" name="AutoShape 36"/>
            <p:cNvSpPr/>
            <p:nvPr/>
          </p:nvSpPr>
          <p:spPr>
            <a:xfrm>
              <a:off x="7585749" y="2822834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040" name="Freeform 37"/>
            <p:cNvSpPr/>
            <p:nvPr/>
          </p:nvSpPr>
          <p:spPr>
            <a:xfrm>
              <a:off x="7624134" y="2811118"/>
              <a:ext cx="11716" cy="76676"/>
            </a:xfrm>
            <a:custGeom>
              <a:avLst/>
              <a:gdLst/>
              <a:ahLst/>
              <a:cxnLst/>
              <a:rect l="l" t="t" r="r" b="b"/>
              <a:pathLst>
                <a:path w="19" h="131">
                  <a:moveTo>
                    <a:pt x="6" y="0"/>
                  </a:moveTo>
                  <a:cubicBezTo>
                    <a:pt x="4" y="15"/>
                    <a:pt x="10" y="76"/>
                    <a:pt x="15" y="96"/>
                  </a:cubicBezTo>
                  <a:cubicBezTo>
                    <a:pt x="17" y="102"/>
                    <a:pt x="18" y="107"/>
                    <a:pt x="18" y="113"/>
                  </a:cubicBezTo>
                  <a:cubicBezTo>
                    <a:pt x="19" y="128"/>
                    <a:pt x="6" y="131"/>
                    <a:pt x="0" y="131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1" name="Freeform 38"/>
            <p:cNvSpPr/>
            <p:nvPr/>
          </p:nvSpPr>
          <p:spPr>
            <a:xfrm>
              <a:off x="7591083" y="2905987"/>
              <a:ext cx="43720" cy="30861"/>
            </a:xfrm>
            <a:custGeom>
              <a:avLst/>
              <a:gdLst/>
              <a:ahLst/>
              <a:cxnLst/>
              <a:rect l="l" t="t" r="r" b="b"/>
              <a:pathLst>
                <a:path w="75" h="52">
                  <a:moveTo>
                    <a:pt x="75" y="47"/>
                  </a:moveTo>
                  <a:cubicBezTo>
                    <a:pt x="48" y="52"/>
                    <a:pt x="16" y="3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2" name="Freeform 39"/>
            <p:cNvSpPr/>
            <p:nvPr/>
          </p:nvSpPr>
          <p:spPr>
            <a:xfrm>
              <a:off x="7472878" y="2784543"/>
              <a:ext cx="46863" cy="71342"/>
            </a:xfrm>
            <a:custGeom>
              <a:avLst/>
              <a:gdLst/>
              <a:ahLst/>
              <a:cxnLst/>
              <a:rect l="l" t="t" r="r" b="b"/>
              <a:pathLst>
                <a:path w="80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5" y="4"/>
                  </a:cubicBezTo>
                  <a:cubicBezTo>
                    <a:pt x="16" y="8"/>
                    <a:pt x="10" y="18"/>
                    <a:pt x="7" y="27"/>
                  </a:cubicBezTo>
                  <a:cubicBezTo>
                    <a:pt x="0" y="51"/>
                    <a:pt x="5" y="77"/>
                    <a:pt x="20" y="96"/>
                  </a:cubicBezTo>
                  <a:cubicBezTo>
                    <a:pt x="34" y="114"/>
                    <a:pt x="58" y="123"/>
                    <a:pt x="80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43" name="Freeform 40"/>
            <p:cNvSpPr/>
            <p:nvPr/>
          </p:nvSpPr>
          <p:spPr>
            <a:xfrm>
              <a:off x="7494118" y="2797307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8" y="58"/>
                  </a:moveTo>
                  <a:cubicBezTo>
                    <a:pt x="21" y="43"/>
                    <a:pt x="19" y="28"/>
                    <a:pt x="12" y="15"/>
                  </a:cubicBezTo>
                  <a:cubicBezTo>
                    <a:pt x="9" y="9"/>
                    <a:pt x="5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4" name="Freeform 41"/>
            <p:cNvSpPr/>
            <p:nvPr/>
          </p:nvSpPr>
          <p:spPr>
            <a:xfrm>
              <a:off x="7453637" y="2657766"/>
              <a:ext cx="242888" cy="204502"/>
            </a:xfrm>
            <a:custGeom>
              <a:avLst/>
              <a:gdLst/>
              <a:ahLst/>
              <a:cxnLst/>
              <a:rect l="l" t="t" r="r" b="b"/>
              <a:pathLst>
                <a:path w="418" h="352">
                  <a:moveTo>
                    <a:pt x="418" y="304"/>
                  </a:moveTo>
                  <a:cubicBezTo>
                    <a:pt x="387" y="259"/>
                    <a:pt x="377" y="185"/>
                    <a:pt x="344" y="145"/>
                  </a:cubicBezTo>
                  <a:cubicBezTo>
                    <a:pt x="241" y="214"/>
                    <a:pt x="89" y="343"/>
                    <a:pt x="17" y="352"/>
                  </a:cubicBezTo>
                  <a:cubicBezTo>
                    <a:pt x="17" y="352"/>
                    <a:pt x="0" y="124"/>
                    <a:pt x="89" y="62"/>
                  </a:cubicBezTo>
                  <a:cubicBezTo>
                    <a:pt x="178" y="0"/>
                    <a:pt x="327" y="16"/>
                    <a:pt x="365" y="74"/>
                  </a:cubicBezTo>
                  <a:cubicBezTo>
                    <a:pt x="402" y="132"/>
                    <a:pt x="418" y="304"/>
                    <a:pt x="418" y="304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5" name="Freeform 42"/>
            <p:cNvSpPr/>
            <p:nvPr/>
          </p:nvSpPr>
          <p:spPr>
            <a:xfrm>
              <a:off x="7405726" y="2788734"/>
              <a:ext cx="168307" cy="617887"/>
            </a:xfrm>
            <a:custGeom>
              <a:avLst/>
              <a:gdLst/>
              <a:ahLst/>
              <a:cxnLst/>
              <a:rect l="l" t="t" r="r" b="b"/>
              <a:pathLst>
                <a:path w="289" h="1060">
                  <a:moveTo>
                    <a:pt x="3" y="604"/>
                  </a:moveTo>
                  <a:cubicBezTo>
                    <a:pt x="1" y="830"/>
                    <a:pt x="1" y="830"/>
                    <a:pt x="1" y="830"/>
                  </a:cubicBezTo>
                  <a:cubicBezTo>
                    <a:pt x="0" y="881"/>
                    <a:pt x="29" y="928"/>
                    <a:pt x="74" y="951"/>
                  </a:cubicBezTo>
                  <a:cubicBezTo>
                    <a:pt x="289" y="1060"/>
                    <a:pt x="289" y="1060"/>
                    <a:pt x="289" y="1060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164" y="29"/>
                    <a:pt x="120" y="0"/>
                    <a:pt x="120" y="0"/>
                  </a:cubicBezTo>
                  <a:lnTo>
                    <a:pt x="3" y="60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6" name="Freeform 43"/>
            <p:cNvSpPr/>
            <p:nvPr/>
          </p:nvSpPr>
          <p:spPr>
            <a:xfrm>
              <a:off x="8809711" y="4985295"/>
              <a:ext cx="1175004" cy="203454"/>
            </a:xfrm>
            <a:custGeom>
              <a:avLst/>
              <a:gdLst/>
              <a:ahLst/>
              <a:cxnLst/>
              <a:rect l="l" t="t" r="r" b="b"/>
              <a:pathLst>
                <a:path w="2016" h="348">
                  <a:moveTo>
                    <a:pt x="2016" y="0"/>
                  </a:moveTo>
                  <a:cubicBezTo>
                    <a:pt x="1918" y="171"/>
                    <a:pt x="1526" y="267"/>
                    <a:pt x="1303" y="293"/>
                  </a:cubicBezTo>
                  <a:cubicBezTo>
                    <a:pt x="828" y="348"/>
                    <a:pt x="161" y="207"/>
                    <a:pt x="0" y="129"/>
                  </a:cubicBezTo>
                  <a:lnTo>
                    <a:pt x="2016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7" name="Freeform 44"/>
            <p:cNvSpPr/>
            <p:nvPr/>
          </p:nvSpPr>
          <p:spPr>
            <a:xfrm>
              <a:off x="8766086" y="4222628"/>
              <a:ext cx="1294257" cy="893731"/>
            </a:xfrm>
            <a:custGeom>
              <a:avLst/>
              <a:gdLst/>
              <a:ahLst/>
              <a:cxnLst/>
              <a:rect l="l" t="t" r="r" b="b"/>
              <a:pathLst>
                <a:path w="2222" h="1534">
                  <a:moveTo>
                    <a:pt x="2172" y="213"/>
                  </a:moveTo>
                  <a:cubicBezTo>
                    <a:pt x="2222" y="403"/>
                    <a:pt x="2134" y="1250"/>
                    <a:pt x="2092" y="1310"/>
                  </a:cubicBezTo>
                  <a:cubicBezTo>
                    <a:pt x="1967" y="1489"/>
                    <a:pt x="65" y="1534"/>
                    <a:pt x="32" y="1412"/>
                  </a:cubicBezTo>
                  <a:cubicBezTo>
                    <a:pt x="0" y="1289"/>
                    <a:pt x="737" y="1255"/>
                    <a:pt x="827" y="1048"/>
                  </a:cubicBezTo>
                  <a:cubicBezTo>
                    <a:pt x="920" y="836"/>
                    <a:pt x="1088" y="211"/>
                    <a:pt x="1205" y="170"/>
                  </a:cubicBezTo>
                  <a:cubicBezTo>
                    <a:pt x="1477" y="75"/>
                    <a:pt x="2116" y="0"/>
                    <a:pt x="2172" y="21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cxnSp>
          <p:nvCxnSpPr>
            <p:cNvPr id="45" name="Connector 45"/>
            <p:cNvCxnSpPr/>
            <p:nvPr/>
          </p:nvCxnSpPr>
          <p:spPr>
            <a:xfrm>
              <a:off x="9668323" y="5139787"/>
              <a:ext cx="274834" cy="9374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6" name="Connector 46"/>
            <p:cNvCxnSpPr/>
            <p:nvPr/>
          </p:nvCxnSpPr>
          <p:spPr>
            <a:xfrm>
              <a:off x="9440360" y="5164287"/>
              <a:ext cx="42610" cy="9129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7" name="Connector 47"/>
            <p:cNvCxnSpPr/>
            <p:nvPr/>
          </p:nvCxnSpPr>
          <p:spPr>
            <a:xfrm flipH="1">
              <a:off x="8691488" y="5125938"/>
              <a:ext cx="361120" cy="951269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51" name="Freeform 48"/>
            <p:cNvSpPr/>
            <p:nvPr/>
          </p:nvSpPr>
          <p:spPr>
            <a:xfrm>
              <a:off x="9142134" y="4140618"/>
              <a:ext cx="210883" cy="236506"/>
            </a:xfrm>
            <a:custGeom>
              <a:avLst/>
              <a:gdLst/>
              <a:ahLst/>
              <a:cxnLst/>
              <a:rect l="l" t="t" r="r" b="b"/>
              <a:pathLst>
                <a:path w="198" h="222">
                  <a:moveTo>
                    <a:pt x="35" y="0"/>
                  </a:moveTo>
                  <a:lnTo>
                    <a:pt x="0" y="152"/>
                  </a:lnTo>
                  <a:lnTo>
                    <a:pt x="132" y="222"/>
                  </a:lnTo>
                  <a:lnTo>
                    <a:pt x="198" y="12"/>
                  </a:lnTo>
                  <a:lnTo>
                    <a:pt x="35" y="0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52" name="Freeform 49"/>
            <p:cNvSpPr/>
            <p:nvPr/>
          </p:nvSpPr>
          <p:spPr>
            <a:xfrm>
              <a:off x="8839524" y="4146999"/>
              <a:ext cx="458057" cy="344043"/>
            </a:xfrm>
            <a:custGeom>
              <a:avLst/>
              <a:gdLst/>
              <a:ahLst/>
              <a:cxnLst/>
              <a:rect l="l" t="t" r="r" b="b"/>
              <a:pathLst>
                <a:path w="786" h="592">
                  <a:moveTo>
                    <a:pt x="762" y="340"/>
                  </a:moveTo>
                  <a:cubicBezTo>
                    <a:pt x="786" y="419"/>
                    <a:pt x="667" y="592"/>
                    <a:pt x="479" y="486"/>
                  </a:cubicBezTo>
                  <a:cubicBezTo>
                    <a:pt x="356" y="417"/>
                    <a:pt x="0" y="135"/>
                    <a:pt x="0" y="13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350" y="118"/>
                    <a:pt x="498" y="183"/>
                  </a:cubicBezTo>
                  <a:cubicBezTo>
                    <a:pt x="549" y="205"/>
                    <a:pt x="742" y="276"/>
                    <a:pt x="762" y="34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53" name="Freeform 50"/>
            <p:cNvSpPr/>
            <p:nvPr/>
          </p:nvSpPr>
          <p:spPr>
            <a:xfrm>
              <a:off x="8563680" y="3981836"/>
              <a:ext cx="339852" cy="242888"/>
            </a:xfrm>
            <a:custGeom>
              <a:avLst/>
              <a:gdLst/>
              <a:ahLst/>
              <a:cxnLst/>
              <a:rect l="l" t="t" r="r" b="b"/>
              <a:pathLst>
                <a:path w="584" h="417">
                  <a:moveTo>
                    <a:pt x="474" y="417"/>
                  </a:moveTo>
                  <a:cubicBezTo>
                    <a:pt x="474" y="417"/>
                    <a:pt x="452" y="411"/>
                    <a:pt x="390" y="383"/>
                  </a:cubicBezTo>
                  <a:cubicBezTo>
                    <a:pt x="329" y="355"/>
                    <a:pt x="257" y="253"/>
                    <a:pt x="257" y="253"/>
                  </a:cubicBezTo>
                  <a:cubicBezTo>
                    <a:pt x="257" y="253"/>
                    <a:pt x="196" y="258"/>
                    <a:pt x="128" y="275"/>
                  </a:cubicBezTo>
                  <a:cubicBezTo>
                    <a:pt x="104" y="281"/>
                    <a:pt x="83" y="276"/>
                    <a:pt x="87" y="262"/>
                  </a:cubicBezTo>
                  <a:cubicBezTo>
                    <a:pt x="88" y="255"/>
                    <a:pt x="151" y="227"/>
                    <a:pt x="206" y="203"/>
                  </a:cubicBezTo>
                  <a:cubicBezTo>
                    <a:pt x="206" y="203"/>
                    <a:pt x="206" y="202"/>
                    <a:pt x="205" y="202"/>
                  </a:cubicBezTo>
                  <a:cubicBezTo>
                    <a:pt x="158" y="198"/>
                    <a:pt x="118" y="202"/>
                    <a:pt x="57" y="205"/>
                  </a:cubicBezTo>
                  <a:cubicBezTo>
                    <a:pt x="21" y="207"/>
                    <a:pt x="13" y="194"/>
                    <a:pt x="12" y="188"/>
                  </a:cubicBezTo>
                  <a:cubicBezTo>
                    <a:pt x="14" y="178"/>
                    <a:pt x="113" y="145"/>
                    <a:pt x="201" y="142"/>
                  </a:cubicBezTo>
                  <a:cubicBezTo>
                    <a:pt x="202" y="142"/>
                    <a:pt x="202" y="141"/>
                    <a:pt x="201" y="141"/>
                  </a:cubicBezTo>
                  <a:cubicBezTo>
                    <a:pt x="147" y="128"/>
                    <a:pt x="62" y="123"/>
                    <a:pt x="32" y="118"/>
                  </a:cubicBezTo>
                  <a:cubicBezTo>
                    <a:pt x="6" y="114"/>
                    <a:pt x="0" y="101"/>
                    <a:pt x="2" y="92"/>
                  </a:cubicBezTo>
                  <a:cubicBezTo>
                    <a:pt x="5" y="84"/>
                    <a:pt x="122" y="71"/>
                    <a:pt x="237" y="86"/>
                  </a:cubicBezTo>
                  <a:cubicBezTo>
                    <a:pt x="237" y="86"/>
                    <a:pt x="238" y="85"/>
                    <a:pt x="237" y="85"/>
                  </a:cubicBezTo>
                  <a:cubicBezTo>
                    <a:pt x="195" y="60"/>
                    <a:pt x="114" y="43"/>
                    <a:pt x="89" y="34"/>
                  </a:cubicBezTo>
                  <a:cubicBezTo>
                    <a:pt x="62" y="23"/>
                    <a:pt x="69" y="5"/>
                    <a:pt x="75" y="2"/>
                  </a:cubicBezTo>
                  <a:cubicBezTo>
                    <a:pt x="110" y="0"/>
                    <a:pt x="163" y="6"/>
                    <a:pt x="267" y="26"/>
                  </a:cubicBezTo>
                  <a:cubicBezTo>
                    <a:pt x="303" y="33"/>
                    <a:pt x="418" y="84"/>
                    <a:pt x="459" y="126"/>
                  </a:cubicBezTo>
                  <a:cubicBezTo>
                    <a:pt x="493" y="159"/>
                    <a:pt x="549" y="261"/>
                    <a:pt x="549" y="261"/>
                  </a:cubicBezTo>
                  <a:cubicBezTo>
                    <a:pt x="584" y="282"/>
                    <a:pt x="584" y="282"/>
                    <a:pt x="584" y="282"/>
                  </a:cubicBezTo>
                  <a:lnTo>
                    <a:pt x="474" y="41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54" name="Freeform 51"/>
            <p:cNvSpPr/>
            <p:nvPr/>
          </p:nvSpPr>
          <p:spPr>
            <a:xfrm>
              <a:off x="8726653" y="4052131"/>
              <a:ext cx="118205" cy="161925"/>
            </a:xfrm>
            <a:custGeom>
              <a:avLst/>
              <a:gdLst/>
              <a:ahLst/>
              <a:cxnLst/>
              <a:rect l="l" t="t" r="r" b="b"/>
              <a:pathLst>
                <a:path w="202" h="277">
                  <a:moveTo>
                    <a:pt x="186" y="72"/>
                  </a:moveTo>
                  <a:cubicBezTo>
                    <a:pt x="139" y="41"/>
                    <a:pt x="102" y="38"/>
                    <a:pt x="68" y="24"/>
                  </a:cubicBezTo>
                  <a:cubicBezTo>
                    <a:pt x="41" y="14"/>
                    <a:pt x="20" y="0"/>
                    <a:pt x="20" y="0"/>
                  </a:cubicBezTo>
                  <a:cubicBezTo>
                    <a:pt x="0" y="39"/>
                    <a:pt x="53" y="69"/>
                    <a:pt x="116" y="98"/>
                  </a:cubicBezTo>
                  <a:cubicBezTo>
                    <a:pt x="133" y="156"/>
                    <a:pt x="152" y="225"/>
                    <a:pt x="202" y="277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55" name="Freeform 52"/>
            <p:cNvSpPr/>
            <p:nvPr/>
          </p:nvSpPr>
          <p:spPr>
            <a:xfrm>
              <a:off x="9179376" y="3814577"/>
              <a:ext cx="249269" cy="346234"/>
            </a:xfrm>
            <a:custGeom>
              <a:avLst/>
              <a:gdLst/>
              <a:ahLst/>
              <a:cxnLst/>
              <a:rect l="l" t="t" r="r" b="b"/>
              <a:pathLst>
                <a:path w="428" h="594">
                  <a:moveTo>
                    <a:pt x="0" y="559"/>
                  </a:moveTo>
                  <a:cubicBezTo>
                    <a:pt x="22" y="434"/>
                    <a:pt x="82" y="245"/>
                    <a:pt x="100" y="204"/>
                  </a:cubicBezTo>
                  <a:cubicBezTo>
                    <a:pt x="155" y="80"/>
                    <a:pt x="270" y="32"/>
                    <a:pt x="428" y="0"/>
                  </a:cubicBezTo>
                  <a:cubicBezTo>
                    <a:pt x="399" y="594"/>
                    <a:pt x="399" y="594"/>
                    <a:pt x="399" y="594"/>
                  </a:cubicBezTo>
                  <a:lnTo>
                    <a:pt x="0" y="559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56" name="Freeform 53"/>
            <p:cNvSpPr/>
            <p:nvPr/>
          </p:nvSpPr>
          <p:spPr>
            <a:xfrm>
              <a:off x="8729796" y="5863119"/>
              <a:ext cx="584835" cy="214122"/>
            </a:xfrm>
            <a:custGeom>
              <a:avLst/>
              <a:gdLst/>
              <a:ahLst/>
              <a:cxnLst/>
              <a:rect l="l" t="t" r="r" b="b"/>
              <a:pathLst>
                <a:path w="1004" h="366">
                  <a:moveTo>
                    <a:pt x="979" y="41"/>
                  </a:moveTo>
                  <a:cubicBezTo>
                    <a:pt x="674" y="0"/>
                    <a:pt x="674" y="0"/>
                    <a:pt x="674" y="0"/>
                  </a:cubicBezTo>
                  <a:cubicBezTo>
                    <a:pt x="23" y="319"/>
                    <a:pt x="23" y="319"/>
                    <a:pt x="23" y="319"/>
                  </a:cubicBezTo>
                  <a:cubicBezTo>
                    <a:pt x="0" y="331"/>
                    <a:pt x="8" y="366"/>
                    <a:pt x="34" y="366"/>
                  </a:cubicBezTo>
                  <a:cubicBezTo>
                    <a:pt x="1004" y="366"/>
                    <a:pt x="1004" y="366"/>
                    <a:pt x="1004" y="366"/>
                  </a:cubicBezTo>
                  <a:lnTo>
                    <a:pt x="979" y="4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57" name="Freeform 54"/>
            <p:cNvSpPr/>
            <p:nvPr/>
          </p:nvSpPr>
          <p:spPr>
            <a:xfrm>
              <a:off x="7852068" y="5823685"/>
              <a:ext cx="574167" cy="253556"/>
            </a:xfrm>
            <a:custGeom>
              <a:avLst/>
              <a:gdLst/>
              <a:ahLst/>
              <a:cxnLst/>
              <a:rect l="l" t="t" r="r" b="b"/>
              <a:pathLst>
                <a:path w="985" h="435">
                  <a:moveTo>
                    <a:pt x="980" y="110"/>
                  </a:moveTo>
                  <a:cubicBezTo>
                    <a:pt x="740" y="0"/>
                    <a:pt x="740" y="0"/>
                    <a:pt x="740" y="0"/>
                  </a:cubicBezTo>
                  <a:cubicBezTo>
                    <a:pt x="24" y="388"/>
                    <a:pt x="24" y="388"/>
                    <a:pt x="24" y="388"/>
                  </a:cubicBezTo>
                  <a:cubicBezTo>
                    <a:pt x="0" y="400"/>
                    <a:pt x="9" y="435"/>
                    <a:pt x="34" y="435"/>
                  </a:cubicBezTo>
                  <a:cubicBezTo>
                    <a:pt x="985" y="435"/>
                    <a:pt x="985" y="435"/>
                    <a:pt x="985" y="435"/>
                  </a:cubicBezTo>
                  <a:lnTo>
                    <a:pt x="980" y="11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58" name="Freeform 55"/>
            <p:cNvSpPr/>
            <p:nvPr/>
          </p:nvSpPr>
          <p:spPr>
            <a:xfrm>
              <a:off x="8119434" y="4626298"/>
              <a:ext cx="1705451" cy="1261300"/>
            </a:xfrm>
            <a:custGeom>
              <a:avLst/>
              <a:gdLst/>
              <a:ahLst/>
              <a:cxnLst/>
              <a:rect l="l" t="t" r="r" b="b"/>
              <a:pathLst>
                <a:path w="2926" h="2164">
                  <a:moveTo>
                    <a:pt x="2893" y="12"/>
                  </a:moveTo>
                  <a:cubicBezTo>
                    <a:pt x="2494" y="0"/>
                    <a:pt x="1529" y="36"/>
                    <a:pt x="918" y="161"/>
                  </a:cubicBezTo>
                  <a:cubicBezTo>
                    <a:pt x="670" y="212"/>
                    <a:pt x="627" y="356"/>
                    <a:pt x="581" y="459"/>
                  </a:cubicBezTo>
                  <a:cubicBezTo>
                    <a:pt x="379" y="906"/>
                    <a:pt x="139" y="1588"/>
                    <a:pt x="0" y="2004"/>
                  </a:cubicBezTo>
                  <a:cubicBezTo>
                    <a:pt x="213" y="2070"/>
                    <a:pt x="322" y="2107"/>
                    <a:pt x="521" y="2164"/>
                  </a:cubicBezTo>
                  <a:cubicBezTo>
                    <a:pt x="658" y="1800"/>
                    <a:pt x="904" y="1146"/>
                    <a:pt x="1043" y="801"/>
                  </a:cubicBezTo>
                  <a:cubicBezTo>
                    <a:pt x="1806" y="751"/>
                    <a:pt x="2512" y="684"/>
                    <a:pt x="2815" y="579"/>
                  </a:cubicBezTo>
                  <a:cubicBezTo>
                    <a:pt x="2926" y="455"/>
                    <a:pt x="2917" y="253"/>
                    <a:pt x="2893" y="12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59" name="Freeform 56"/>
            <p:cNvSpPr/>
            <p:nvPr/>
          </p:nvSpPr>
          <p:spPr>
            <a:xfrm>
              <a:off x="9030215" y="4650872"/>
              <a:ext cx="825532" cy="1236726"/>
            </a:xfrm>
            <a:custGeom>
              <a:avLst/>
              <a:gdLst/>
              <a:ahLst/>
              <a:cxnLst/>
              <a:rect l="l" t="t" r="r" b="b"/>
              <a:pathLst>
                <a:path w="1416" h="2122">
                  <a:moveTo>
                    <a:pt x="464" y="2122"/>
                  </a:moveTo>
                  <a:cubicBezTo>
                    <a:pt x="503" y="1730"/>
                    <a:pt x="560" y="765"/>
                    <a:pt x="560" y="765"/>
                  </a:cubicBezTo>
                  <a:cubicBezTo>
                    <a:pt x="1032" y="712"/>
                    <a:pt x="1305" y="706"/>
                    <a:pt x="1376" y="440"/>
                  </a:cubicBezTo>
                  <a:cubicBezTo>
                    <a:pt x="1410" y="315"/>
                    <a:pt x="1412" y="212"/>
                    <a:pt x="1416" y="166"/>
                  </a:cubicBezTo>
                  <a:cubicBezTo>
                    <a:pt x="1416" y="166"/>
                    <a:pt x="1298" y="0"/>
                    <a:pt x="923" y="7"/>
                  </a:cubicBezTo>
                  <a:cubicBezTo>
                    <a:pt x="742" y="55"/>
                    <a:pt x="349" y="152"/>
                    <a:pt x="203" y="215"/>
                  </a:cubicBezTo>
                  <a:cubicBezTo>
                    <a:pt x="123" y="250"/>
                    <a:pt x="71" y="343"/>
                    <a:pt x="62" y="430"/>
                  </a:cubicBezTo>
                  <a:cubicBezTo>
                    <a:pt x="20" y="812"/>
                    <a:pt x="0" y="1261"/>
                    <a:pt x="2" y="2081"/>
                  </a:cubicBezTo>
                  <a:lnTo>
                    <a:pt x="464" y="2122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0" name="Freeform 57"/>
            <p:cNvSpPr/>
            <p:nvPr/>
          </p:nvSpPr>
          <p:spPr>
            <a:xfrm>
              <a:off x="9267769" y="3774096"/>
              <a:ext cx="729710" cy="973646"/>
            </a:xfrm>
            <a:custGeom>
              <a:avLst/>
              <a:gdLst/>
              <a:ahLst/>
              <a:cxnLst/>
              <a:rect l="l" t="t" r="r" b="b"/>
              <a:pathLst>
                <a:path w="1253" h="1670">
                  <a:moveTo>
                    <a:pt x="962" y="5"/>
                  </a:moveTo>
                  <a:cubicBezTo>
                    <a:pt x="706" y="12"/>
                    <a:pt x="447" y="40"/>
                    <a:pt x="280" y="69"/>
                  </a:cubicBezTo>
                  <a:cubicBezTo>
                    <a:pt x="166" y="89"/>
                    <a:pt x="78" y="182"/>
                    <a:pt x="65" y="297"/>
                  </a:cubicBezTo>
                  <a:cubicBezTo>
                    <a:pt x="62" y="323"/>
                    <a:pt x="61" y="348"/>
                    <a:pt x="62" y="368"/>
                  </a:cubicBezTo>
                  <a:cubicBezTo>
                    <a:pt x="75" y="761"/>
                    <a:pt x="73" y="1285"/>
                    <a:pt x="0" y="1498"/>
                  </a:cubicBezTo>
                  <a:cubicBezTo>
                    <a:pt x="0" y="1498"/>
                    <a:pt x="471" y="1476"/>
                    <a:pt x="773" y="1552"/>
                  </a:cubicBezTo>
                  <a:cubicBezTo>
                    <a:pt x="907" y="1585"/>
                    <a:pt x="1009" y="1670"/>
                    <a:pt x="1009" y="1670"/>
                  </a:cubicBezTo>
                  <a:cubicBezTo>
                    <a:pt x="1221" y="309"/>
                    <a:pt x="1221" y="309"/>
                    <a:pt x="1221" y="309"/>
                  </a:cubicBezTo>
                  <a:cubicBezTo>
                    <a:pt x="1253" y="137"/>
                    <a:pt x="1137" y="0"/>
                    <a:pt x="962" y="5"/>
                  </a:cubicBez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61" name="Freeform 58"/>
            <p:cNvSpPr/>
            <p:nvPr/>
          </p:nvSpPr>
          <p:spPr>
            <a:xfrm>
              <a:off x="9895180" y="4151191"/>
              <a:ext cx="234315" cy="226885"/>
            </a:xfrm>
            <a:custGeom>
              <a:avLst/>
              <a:gdLst/>
              <a:ahLst/>
              <a:cxnLst/>
              <a:rect l="l" t="t" r="r" b="b"/>
              <a:pathLst>
                <a:path w="220" h="213">
                  <a:moveTo>
                    <a:pt x="220" y="213"/>
                  </a:moveTo>
                  <a:lnTo>
                    <a:pt x="199" y="10"/>
                  </a:lnTo>
                  <a:lnTo>
                    <a:pt x="0" y="0"/>
                  </a:lnTo>
                  <a:lnTo>
                    <a:pt x="19" y="151"/>
                  </a:lnTo>
                  <a:lnTo>
                    <a:pt x="220" y="213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62" name="Freeform 59"/>
            <p:cNvSpPr/>
            <p:nvPr/>
          </p:nvSpPr>
          <p:spPr>
            <a:xfrm>
              <a:off x="9785547" y="3772000"/>
              <a:ext cx="321659" cy="405860"/>
            </a:xfrm>
            <a:custGeom>
              <a:avLst/>
              <a:gdLst/>
              <a:ahLst/>
              <a:cxnLst/>
              <a:rect l="l" t="t" r="r" b="b"/>
              <a:pathLst>
                <a:path w="552" h="696">
                  <a:moveTo>
                    <a:pt x="0" y="10"/>
                  </a:moveTo>
                  <a:cubicBezTo>
                    <a:pt x="272" y="0"/>
                    <a:pt x="461" y="6"/>
                    <a:pt x="516" y="387"/>
                  </a:cubicBezTo>
                  <a:cubicBezTo>
                    <a:pt x="547" y="597"/>
                    <a:pt x="552" y="668"/>
                    <a:pt x="552" y="668"/>
                  </a:cubicBezTo>
                  <a:cubicBezTo>
                    <a:pt x="114" y="696"/>
                    <a:pt x="114" y="696"/>
                    <a:pt x="114" y="696"/>
                  </a:cubicBezTo>
                  <a:lnTo>
                    <a:pt x="0" y="1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63" name="Freeform 60"/>
            <p:cNvSpPr/>
            <p:nvPr/>
          </p:nvSpPr>
          <p:spPr>
            <a:xfrm>
              <a:off x="9525610" y="3780573"/>
              <a:ext cx="216218" cy="149161"/>
            </a:xfrm>
            <a:custGeom>
              <a:avLst/>
              <a:gdLst/>
              <a:ahLst/>
              <a:cxnLst/>
              <a:rect l="l" t="t" r="r" b="b"/>
              <a:pathLst>
                <a:path w="371" h="256">
                  <a:moveTo>
                    <a:pt x="371" y="0"/>
                  </a:moveTo>
                  <a:cubicBezTo>
                    <a:pt x="194" y="256"/>
                    <a:pt x="7" y="148"/>
                    <a:pt x="0" y="34"/>
                  </a:cubicBezTo>
                  <a:cubicBezTo>
                    <a:pt x="104" y="19"/>
                    <a:pt x="250" y="8"/>
                    <a:pt x="371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4" name="Freeform 61"/>
            <p:cNvSpPr/>
            <p:nvPr/>
          </p:nvSpPr>
          <p:spPr>
            <a:xfrm>
              <a:off x="9589523" y="3483298"/>
              <a:ext cx="107633" cy="344043"/>
            </a:xfrm>
            <a:custGeom>
              <a:avLst/>
              <a:gdLst/>
              <a:ahLst/>
              <a:cxnLst/>
              <a:rect l="l" t="t" r="r" b="b"/>
              <a:pathLst>
                <a:path w="101" h="323">
                  <a:moveTo>
                    <a:pt x="101" y="5"/>
                  </a:moveTo>
                  <a:lnTo>
                    <a:pt x="85" y="323"/>
                  </a:lnTo>
                  <a:lnTo>
                    <a:pt x="0" y="319"/>
                  </a:lnTo>
                  <a:lnTo>
                    <a:pt x="19" y="0"/>
                  </a:lnTo>
                  <a:lnTo>
                    <a:pt x="101" y="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5" name="Freeform 62"/>
            <p:cNvSpPr/>
            <p:nvPr/>
          </p:nvSpPr>
          <p:spPr>
            <a:xfrm>
              <a:off x="9595904" y="3627125"/>
              <a:ext cx="75629" cy="105442"/>
            </a:xfrm>
            <a:custGeom>
              <a:avLst/>
              <a:gdLst/>
              <a:ahLst/>
              <a:cxnLst/>
              <a:rect l="l" t="t" r="r" b="b"/>
              <a:pathLst>
                <a:path w="131" h="181">
                  <a:moveTo>
                    <a:pt x="99" y="108"/>
                  </a:moveTo>
                  <a:cubicBezTo>
                    <a:pt x="117" y="75"/>
                    <a:pt x="126" y="38"/>
                    <a:pt x="131" y="0"/>
                  </a:cubicBezTo>
                  <a:cubicBezTo>
                    <a:pt x="131" y="2"/>
                    <a:pt x="130" y="3"/>
                    <a:pt x="130" y="4"/>
                  </a:cubicBezTo>
                  <a:cubicBezTo>
                    <a:pt x="102" y="71"/>
                    <a:pt x="56" y="102"/>
                    <a:pt x="4" y="11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0" y="167"/>
                    <a:pt x="78" y="146"/>
                    <a:pt x="99" y="108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66" name="Freeform 63"/>
            <p:cNvSpPr/>
            <p:nvPr/>
          </p:nvSpPr>
          <p:spPr>
            <a:xfrm>
              <a:off x="9510656" y="3335279"/>
              <a:ext cx="235458" cy="369665"/>
            </a:xfrm>
            <a:custGeom>
              <a:avLst/>
              <a:gdLst/>
              <a:ahLst/>
              <a:cxnLst/>
              <a:rect l="l" t="t" r="r" b="b"/>
              <a:pathLst>
                <a:path w="404" h="635">
                  <a:moveTo>
                    <a:pt x="121" y="39"/>
                  </a:moveTo>
                  <a:cubicBezTo>
                    <a:pt x="121" y="39"/>
                    <a:pt x="27" y="339"/>
                    <a:pt x="7" y="532"/>
                  </a:cubicBezTo>
                  <a:cubicBezTo>
                    <a:pt x="0" y="594"/>
                    <a:pt x="38" y="613"/>
                    <a:pt x="100" y="623"/>
                  </a:cubicBezTo>
                  <a:cubicBezTo>
                    <a:pt x="170" y="635"/>
                    <a:pt x="247" y="592"/>
                    <a:pt x="279" y="502"/>
                  </a:cubicBezTo>
                  <a:cubicBezTo>
                    <a:pt x="359" y="275"/>
                    <a:pt x="404" y="135"/>
                    <a:pt x="345" y="84"/>
                  </a:cubicBezTo>
                  <a:cubicBezTo>
                    <a:pt x="248" y="0"/>
                    <a:pt x="121" y="39"/>
                    <a:pt x="121" y="39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7" name="Freeform 64"/>
            <p:cNvSpPr/>
            <p:nvPr/>
          </p:nvSpPr>
          <p:spPr>
            <a:xfrm>
              <a:off x="9618288" y="3462057"/>
              <a:ext cx="36195" cy="30861"/>
            </a:xfrm>
            <a:custGeom>
              <a:avLst/>
              <a:gdLst/>
              <a:ahLst/>
              <a:cxnLst/>
              <a:rect l="l" t="t" r="r" b="b"/>
              <a:pathLst>
                <a:path w="62" h="52">
                  <a:moveTo>
                    <a:pt x="0" y="27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62" y="42"/>
                    <a:pt x="54" y="31"/>
                  </a:cubicBezTo>
                  <a:cubicBezTo>
                    <a:pt x="42" y="15"/>
                    <a:pt x="15" y="0"/>
                    <a:pt x="0" y="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8" name="Freeform 65"/>
            <p:cNvSpPr/>
            <p:nvPr/>
          </p:nvSpPr>
          <p:spPr>
            <a:xfrm>
              <a:off x="9561805" y="3454532"/>
              <a:ext cx="29813" cy="18097"/>
            </a:xfrm>
            <a:custGeom>
              <a:avLst/>
              <a:gdLst/>
              <a:ahLst/>
              <a:cxnLst/>
              <a:rect l="l" t="t" r="r" b="b"/>
              <a:pathLst>
                <a:path w="52" h="30">
                  <a:moveTo>
                    <a:pt x="52" y="3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18"/>
                    <a:pt x="11" y="11"/>
                  </a:cubicBezTo>
                  <a:cubicBezTo>
                    <a:pt x="25" y="2"/>
                    <a:pt x="50" y="0"/>
                    <a:pt x="52" y="3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9" name="Freeform 66"/>
            <p:cNvSpPr/>
            <p:nvPr/>
          </p:nvSpPr>
          <p:spPr>
            <a:xfrm>
              <a:off x="9567139" y="3485488"/>
              <a:ext cx="30861" cy="77724"/>
            </a:xfrm>
            <a:custGeom>
              <a:avLst/>
              <a:gdLst/>
              <a:ahLst/>
              <a:cxnLst/>
              <a:rect l="l" t="t" r="r" b="b"/>
              <a:pathLst>
                <a:path w="53" h="134">
                  <a:moveTo>
                    <a:pt x="44" y="0"/>
                  </a:moveTo>
                  <a:cubicBezTo>
                    <a:pt x="53" y="24"/>
                    <a:pt x="45" y="57"/>
                    <a:pt x="27" y="77"/>
                  </a:cubicBezTo>
                  <a:cubicBezTo>
                    <a:pt x="16" y="89"/>
                    <a:pt x="6" y="95"/>
                    <a:pt x="3" y="105"/>
                  </a:cubicBezTo>
                  <a:cubicBezTo>
                    <a:pt x="0" y="114"/>
                    <a:pt x="6" y="124"/>
                    <a:pt x="22" y="134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0" name="Freeform 67"/>
            <p:cNvSpPr/>
            <p:nvPr/>
          </p:nvSpPr>
          <p:spPr>
            <a:xfrm>
              <a:off x="9615050" y="3497204"/>
              <a:ext cx="14954" cy="16002"/>
            </a:xfrm>
            <a:custGeom>
              <a:avLst/>
              <a:gdLst/>
              <a:ahLst/>
              <a:cxnLst/>
              <a:rect l="l" t="t" r="r" b="b"/>
              <a:pathLst>
                <a:path w="27" h="27">
                  <a:moveTo>
                    <a:pt x="2" y="10"/>
                  </a:moveTo>
                  <a:cubicBezTo>
                    <a:pt x="0" y="17"/>
                    <a:pt x="4" y="24"/>
                    <a:pt x="11" y="25"/>
                  </a:cubicBezTo>
                  <a:cubicBezTo>
                    <a:pt x="18" y="27"/>
                    <a:pt x="24" y="23"/>
                    <a:pt x="26" y="16"/>
                  </a:cubicBezTo>
                  <a:cubicBezTo>
                    <a:pt x="27" y="10"/>
                    <a:pt x="23" y="3"/>
                    <a:pt x="17" y="1"/>
                  </a:cubicBezTo>
                  <a:cubicBezTo>
                    <a:pt x="10" y="0"/>
                    <a:pt x="4" y="4"/>
                    <a:pt x="2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1" name="Freeform 68"/>
            <p:cNvSpPr/>
            <p:nvPr/>
          </p:nvSpPr>
          <p:spPr>
            <a:xfrm>
              <a:off x="9563901" y="3485488"/>
              <a:ext cx="14954" cy="14954"/>
            </a:xfrm>
            <a:custGeom>
              <a:avLst/>
              <a:gdLst/>
              <a:ahLst/>
              <a:cxnLst/>
              <a:rect l="l" t="t" r="r" b="b"/>
              <a:pathLst>
                <a:path w="25" h="26">
                  <a:moveTo>
                    <a:pt x="1" y="10"/>
                  </a:moveTo>
                  <a:cubicBezTo>
                    <a:pt x="0" y="17"/>
                    <a:pt x="3" y="23"/>
                    <a:pt x="10" y="24"/>
                  </a:cubicBezTo>
                  <a:cubicBezTo>
                    <a:pt x="16" y="26"/>
                    <a:pt x="22" y="22"/>
                    <a:pt x="24" y="16"/>
                  </a:cubicBezTo>
                  <a:cubicBezTo>
                    <a:pt x="25" y="10"/>
                    <a:pt x="22" y="3"/>
                    <a:pt x="15" y="2"/>
                  </a:cubicBezTo>
                  <a:cubicBezTo>
                    <a:pt x="9" y="0"/>
                    <a:pt x="3" y="4"/>
                    <a:pt x="1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2" name="Freeform 69"/>
            <p:cNvSpPr/>
            <p:nvPr/>
          </p:nvSpPr>
          <p:spPr>
            <a:xfrm>
              <a:off x="9698108" y="3537685"/>
              <a:ext cx="21336" cy="33052"/>
            </a:xfrm>
            <a:custGeom>
              <a:avLst/>
              <a:gdLst/>
              <a:ahLst/>
              <a:cxnLst/>
              <a:rect l="l" t="t" r="r" b="b"/>
              <a:pathLst>
                <a:path w="37" h="56">
                  <a:moveTo>
                    <a:pt x="3" y="56"/>
                  </a:moveTo>
                  <a:cubicBezTo>
                    <a:pt x="0" y="40"/>
                    <a:pt x="5" y="23"/>
                    <a:pt x="17" y="12"/>
                  </a:cubicBezTo>
                  <a:cubicBezTo>
                    <a:pt x="22" y="6"/>
                    <a:pt x="30" y="2"/>
                    <a:pt x="37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3" name="Freeform 70"/>
            <p:cNvSpPr/>
            <p:nvPr/>
          </p:nvSpPr>
          <p:spPr>
            <a:xfrm>
              <a:off x="9571425" y="3593025"/>
              <a:ext cx="51149" cy="22384"/>
            </a:xfrm>
            <a:custGeom>
              <a:avLst/>
              <a:gdLst/>
              <a:ahLst/>
              <a:cxnLst/>
              <a:rect l="l" t="t" r="r" b="b"/>
              <a:pathLst>
                <a:path w="89" h="38">
                  <a:moveTo>
                    <a:pt x="89" y="0"/>
                  </a:moveTo>
                  <a:cubicBezTo>
                    <a:pt x="69" y="25"/>
                    <a:pt x="35" y="38"/>
                    <a:pt x="0" y="28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4" name="Freeform 71"/>
            <p:cNvSpPr/>
            <p:nvPr/>
          </p:nvSpPr>
          <p:spPr>
            <a:xfrm>
              <a:off x="9681058" y="3399192"/>
              <a:ext cx="95917" cy="168307"/>
            </a:xfrm>
            <a:custGeom>
              <a:avLst/>
              <a:gdLst/>
              <a:ahLst/>
              <a:cxnLst/>
              <a:rect l="l" t="t" r="r" b="b"/>
              <a:pathLst>
                <a:path w="164" h="289">
                  <a:moveTo>
                    <a:pt x="13" y="115"/>
                  </a:moveTo>
                  <a:cubicBezTo>
                    <a:pt x="0" y="181"/>
                    <a:pt x="21" y="221"/>
                    <a:pt x="7" y="289"/>
                  </a:cubicBezTo>
                  <a:cubicBezTo>
                    <a:pt x="39" y="240"/>
                    <a:pt x="72" y="229"/>
                    <a:pt x="94" y="174"/>
                  </a:cubicBezTo>
                  <a:cubicBezTo>
                    <a:pt x="120" y="110"/>
                    <a:pt x="164" y="31"/>
                    <a:pt x="110" y="0"/>
                  </a:cubicBezTo>
                  <a:cubicBezTo>
                    <a:pt x="53" y="6"/>
                    <a:pt x="20" y="80"/>
                    <a:pt x="13" y="11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5" name="Freeform 72"/>
            <p:cNvSpPr/>
            <p:nvPr/>
          </p:nvSpPr>
          <p:spPr>
            <a:xfrm>
              <a:off x="9554376" y="3257460"/>
              <a:ext cx="205549" cy="178975"/>
            </a:xfrm>
            <a:custGeom>
              <a:avLst/>
              <a:gdLst/>
              <a:ahLst/>
              <a:cxnLst/>
              <a:rect l="l" t="t" r="r" b="b"/>
              <a:pathLst>
                <a:path w="352" h="308">
                  <a:moveTo>
                    <a:pt x="63" y="127"/>
                  </a:moveTo>
                  <a:cubicBezTo>
                    <a:pt x="51" y="78"/>
                    <a:pt x="77" y="0"/>
                    <a:pt x="141" y="35"/>
                  </a:cubicBezTo>
                  <a:cubicBezTo>
                    <a:pt x="223" y="79"/>
                    <a:pt x="231" y="152"/>
                    <a:pt x="227" y="157"/>
                  </a:cubicBezTo>
                  <a:cubicBezTo>
                    <a:pt x="223" y="162"/>
                    <a:pt x="226" y="94"/>
                    <a:pt x="283" y="125"/>
                  </a:cubicBezTo>
                  <a:cubicBezTo>
                    <a:pt x="316" y="143"/>
                    <a:pt x="352" y="210"/>
                    <a:pt x="339" y="238"/>
                  </a:cubicBezTo>
                  <a:cubicBezTo>
                    <a:pt x="327" y="263"/>
                    <a:pt x="261" y="285"/>
                    <a:pt x="238" y="287"/>
                  </a:cubicBezTo>
                  <a:cubicBezTo>
                    <a:pt x="183" y="291"/>
                    <a:pt x="52" y="235"/>
                    <a:pt x="32" y="249"/>
                  </a:cubicBezTo>
                  <a:cubicBezTo>
                    <a:pt x="22" y="256"/>
                    <a:pt x="13" y="286"/>
                    <a:pt x="7" y="308"/>
                  </a:cubicBezTo>
                  <a:cubicBezTo>
                    <a:pt x="1" y="274"/>
                    <a:pt x="0" y="203"/>
                    <a:pt x="1" y="169"/>
                  </a:cubicBezTo>
                  <a:cubicBezTo>
                    <a:pt x="2" y="88"/>
                    <a:pt x="34" y="97"/>
                    <a:pt x="63" y="1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6" name="Freeform 73"/>
            <p:cNvSpPr/>
            <p:nvPr/>
          </p:nvSpPr>
          <p:spPr>
            <a:xfrm>
              <a:off x="9680010" y="3521683"/>
              <a:ext cx="67151" cy="75629"/>
            </a:xfrm>
            <a:custGeom>
              <a:avLst/>
              <a:gdLst/>
              <a:ahLst/>
              <a:cxnLst/>
              <a:rect l="l" t="t" r="r" b="b"/>
              <a:pathLst>
                <a:path w="115" h="130">
                  <a:moveTo>
                    <a:pt x="63" y="0"/>
                  </a:moveTo>
                  <a:cubicBezTo>
                    <a:pt x="80" y="0"/>
                    <a:pt x="100" y="13"/>
                    <a:pt x="108" y="32"/>
                  </a:cubicBezTo>
                  <a:cubicBezTo>
                    <a:pt x="115" y="48"/>
                    <a:pt x="112" y="64"/>
                    <a:pt x="106" y="77"/>
                  </a:cubicBezTo>
                  <a:cubicBezTo>
                    <a:pt x="87" y="115"/>
                    <a:pt x="43" y="130"/>
                    <a:pt x="2" y="112"/>
                  </a:cubicBezTo>
                  <a:cubicBezTo>
                    <a:pt x="2" y="112"/>
                    <a:pt x="0" y="1"/>
                    <a:pt x="63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77" name="Freeform 74"/>
            <p:cNvSpPr/>
            <p:nvPr/>
          </p:nvSpPr>
          <p:spPr>
            <a:xfrm>
              <a:off x="9694965" y="3529113"/>
              <a:ext cx="32004" cy="37243"/>
            </a:xfrm>
            <a:custGeom>
              <a:avLst/>
              <a:gdLst/>
              <a:ahLst/>
              <a:cxnLst/>
              <a:rect l="l" t="t" r="r" b="b"/>
              <a:pathLst>
                <a:path w="56" h="65">
                  <a:moveTo>
                    <a:pt x="0" y="65"/>
                  </a:moveTo>
                  <a:cubicBezTo>
                    <a:pt x="1" y="30"/>
                    <a:pt x="22" y="0"/>
                    <a:pt x="56" y="13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8" name="Freeform 75"/>
            <p:cNvSpPr/>
            <p:nvPr/>
          </p:nvSpPr>
          <p:spPr>
            <a:xfrm>
              <a:off x="9623622" y="4240725"/>
              <a:ext cx="531590" cy="257746"/>
            </a:xfrm>
            <a:custGeom>
              <a:avLst/>
              <a:gdLst/>
              <a:ahLst/>
              <a:cxnLst/>
              <a:rect l="l" t="t" r="r" b="b"/>
              <a:pathLst>
                <a:path w="912" h="443">
                  <a:moveTo>
                    <a:pt x="845" y="170"/>
                  </a:moveTo>
                  <a:cubicBezTo>
                    <a:pt x="912" y="252"/>
                    <a:pt x="842" y="443"/>
                    <a:pt x="633" y="423"/>
                  </a:cubicBezTo>
                  <a:cubicBezTo>
                    <a:pt x="493" y="410"/>
                    <a:pt x="0" y="160"/>
                    <a:pt x="0" y="16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212" y="31"/>
                    <a:pt x="370" y="60"/>
                  </a:cubicBezTo>
                  <a:cubicBezTo>
                    <a:pt x="575" y="99"/>
                    <a:pt x="821" y="141"/>
                    <a:pt x="845" y="17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79" name="Freeform 76"/>
            <p:cNvSpPr/>
            <p:nvPr/>
          </p:nvSpPr>
          <p:spPr>
            <a:xfrm>
              <a:off x="9465888" y="4094802"/>
              <a:ext cx="120396" cy="132112"/>
            </a:xfrm>
            <a:custGeom>
              <a:avLst/>
              <a:gdLst/>
              <a:ahLst/>
              <a:cxnLst/>
              <a:rect l="l" t="t" r="r" b="b"/>
              <a:pathLst>
                <a:path w="208" h="226">
                  <a:moveTo>
                    <a:pt x="208" y="167"/>
                  </a:moveTo>
                  <a:cubicBezTo>
                    <a:pt x="208" y="167"/>
                    <a:pt x="150" y="106"/>
                    <a:pt x="135" y="87"/>
                  </a:cubicBezTo>
                  <a:cubicBezTo>
                    <a:pt x="104" y="51"/>
                    <a:pt x="16" y="0"/>
                    <a:pt x="16" y="0"/>
                  </a:cubicBezTo>
                  <a:cubicBezTo>
                    <a:pt x="16" y="0"/>
                    <a:pt x="0" y="29"/>
                    <a:pt x="15" y="50"/>
                  </a:cubicBezTo>
                  <a:cubicBezTo>
                    <a:pt x="24" y="62"/>
                    <a:pt x="78" y="107"/>
                    <a:pt x="78" y="107"/>
                  </a:cubicBezTo>
                  <a:cubicBezTo>
                    <a:pt x="128" y="226"/>
                    <a:pt x="128" y="226"/>
                    <a:pt x="128" y="226"/>
                  </a:cubicBezTo>
                  <a:lnTo>
                    <a:pt x="208" y="167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80" name="Freeform 77"/>
            <p:cNvSpPr/>
            <p:nvPr/>
          </p:nvSpPr>
          <p:spPr>
            <a:xfrm>
              <a:off x="8971636" y="3992504"/>
              <a:ext cx="596551" cy="269462"/>
            </a:xfrm>
            <a:custGeom>
              <a:avLst/>
              <a:gdLst/>
              <a:ahLst/>
              <a:cxnLst/>
              <a:rect l="l" t="t" r="r" b="b"/>
              <a:pathLst>
                <a:path w="1023" h="463">
                  <a:moveTo>
                    <a:pt x="187" y="463"/>
                  </a:moveTo>
                  <a:cubicBezTo>
                    <a:pt x="974" y="463"/>
                    <a:pt x="974" y="463"/>
                    <a:pt x="974" y="463"/>
                  </a:cubicBezTo>
                  <a:cubicBezTo>
                    <a:pt x="1003" y="463"/>
                    <a:pt x="1023" y="434"/>
                    <a:pt x="1013" y="407"/>
                  </a:cubicBezTo>
                  <a:cubicBezTo>
                    <a:pt x="874" y="27"/>
                    <a:pt x="874" y="27"/>
                    <a:pt x="874" y="27"/>
                  </a:cubicBezTo>
                  <a:cubicBezTo>
                    <a:pt x="868" y="11"/>
                    <a:pt x="853" y="0"/>
                    <a:pt x="8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" y="0"/>
                    <a:pt x="0" y="28"/>
                    <a:pt x="10" y="55"/>
                  </a:cubicBezTo>
                  <a:cubicBezTo>
                    <a:pt x="148" y="435"/>
                    <a:pt x="148" y="435"/>
                    <a:pt x="148" y="435"/>
                  </a:cubicBezTo>
                  <a:cubicBezTo>
                    <a:pt x="154" y="452"/>
                    <a:pt x="169" y="463"/>
                    <a:pt x="187" y="463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1" name="Freeform 78"/>
            <p:cNvSpPr/>
            <p:nvPr/>
          </p:nvSpPr>
          <p:spPr>
            <a:xfrm>
              <a:off x="9358351" y="4116043"/>
              <a:ext cx="312134" cy="217265"/>
            </a:xfrm>
            <a:custGeom>
              <a:avLst/>
              <a:gdLst/>
              <a:ahLst/>
              <a:cxnLst/>
              <a:rect l="l" t="t" r="r" b="b"/>
              <a:pathLst>
                <a:path w="536" h="373">
                  <a:moveTo>
                    <a:pt x="455" y="373"/>
                  </a:moveTo>
                  <a:cubicBezTo>
                    <a:pt x="455" y="373"/>
                    <a:pt x="407" y="353"/>
                    <a:pt x="382" y="344"/>
                  </a:cubicBezTo>
                  <a:cubicBezTo>
                    <a:pt x="299" y="334"/>
                    <a:pt x="257" y="323"/>
                    <a:pt x="205" y="304"/>
                  </a:cubicBezTo>
                  <a:cubicBezTo>
                    <a:pt x="182" y="296"/>
                    <a:pt x="40" y="191"/>
                    <a:pt x="41" y="173"/>
                  </a:cubicBezTo>
                  <a:cubicBezTo>
                    <a:pt x="42" y="155"/>
                    <a:pt x="78" y="170"/>
                    <a:pt x="78" y="170"/>
                  </a:cubicBezTo>
                  <a:cubicBezTo>
                    <a:pt x="78" y="170"/>
                    <a:pt x="17" y="136"/>
                    <a:pt x="12" y="125"/>
                  </a:cubicBezTo>
                  <a:cubicBezTo>
                    <a:pt x="0" y="99"/>
                    <a:pt x="67" y="120"/>
                    <a:pt x="67" y="120"/>
                  </a:cubicBezTo>
                  <a:cubicBezTo>
                    <a:pt x="67" y="120"/>
                    <a:pt x="14" y="99"/>
                    <a:pt x="5" y="82"/>
                  </a:cubicBezTo>
                  <a:cubicBezTo>
                    <a:pt x="0" y="70"/>
                    <a:pt x="30" y="63"/>
                    <a:pt x="86" y="84"/>
                  </a:cubicBezTo>
                  <a:cubicBezTo>
                    <a:pt x="142" y="105"/>
                    <a:pt x="213" y="140"/>
                    <a:pt x="213" y="140"/>
                  </a:cubicBezTo>
                  <a:cubicBezTo>
                    <a:pt x="213" y="140"/>
                    <a:pt x="175" y="110"/>
                    <a:pt x="133" y="81"/>
                  </a:cubicBezTo>
                  <a:cubicBezTo>
                    <a:pt x="106" y="63"/>
                    <a:pt x="75" y="46"/>
                    <a:pt x="60" y="37"/>
                  </a:cubicBezTo>
                  <a:cubicBezTo>
                    <a:pt x="30" y="18"/>
                    <a:pt x="44" y="0"/>
                    <a:pt x="92" y="16"/>
                  </a:cubicBezTo>
                  <a:cubicBezTo>
                    <a:pt x="133" y="30"/>
                    <a:pt x="280" y="95"/>
                    <a:pt x="314" y="101"/>
                  </a:cubicBezTo>
                  <a:cubicBezTo>
                    <a:pt x="336" y="104"/>
                    <a:pt x="353" y="106"/>
                    <a:pt x="362" y="107"/>
                  </a:cubicBezTo>
                  <a:cubicBezTo>
                    <a:pt x="369" y="108"/>
                    <a:pt x="375" y="111"/>
                    <a:pt x="379" y="116"/>
                  </a:cubicBezTo>
                  <a:cubicBezTo>
                    <a:pt x="397" y="134"/>
                    <a:pt x="460" y="174"/>
                    <a:pt x="481" y="189"/>
                  </a:cubicBezTo>
                  <a:cubicBezTo>
                    <a:pt x="499" y="202"/>
                    <a:pt x="536" y="213"/>
                    <a:pt x="536" y="213"/>
                  </a:cubicBezTo>
                  <a:lnTo>
                    <a:pt x="455" y="37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82" name="Freeform 79"/>
            <p:cNvSpPr/>
            <p:nvPr/>
          </p:nvSpPr>
          <p:spPr>
            <a:xfrm>
              <a:off x="9200712" y="5934461"/>
              <a:ext cx="91630" cy="126778"/>
            </a:xfrm>
            <a:custGeom>
              <a:avLst/>
              <a:gdLst/>
              <a:ahLst/>
              <a:cxnLst/>
              <a:rect l="l" t="t" r="r" b="b"/>
              <a:pathLst>
                <a:path w="157" h="217">
                  <a:moveTo>
                    <a:pt x="0" y="217"/>
                  </a:moveTo>
                  <a:cubicBezTo>
                    <a:pt x="21" y="127"/>
                    <a:pt x="79" y="48"/>
                    <a:pt x="157" y="0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cxnSp>
          <p:nvCxnSpPr>
            <p:cNvPr id="80" name="Connector 80"/>
            <p:cNvCxnSpPr/>
            <p:nvPr/>
          </p:nvCxnSpPr>
          <p:spPr>
            <a:xfrm>
              <a:off x="10064596" y="4691316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81" name="Connector 81"/>
            <p:cNvCxnSpPr/>
            <p:nvPr/>
          </p:nvCxnSpPr>
          <p:spPr>
            <a:xfrm flipH="1">
              <a:off x="6056057" y="4691316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85" name="AutoShape 82"/>
            <p:cNvSpPr/>
            <p:nvPr/>
          </p:nvSpPr>
          <p:spPr>
            <a:xfrm>
              <a:off x="6150902" y="4623154"/>
              <a:ext cx="4144899" cy="68199"/>
            </a:xfrm>
            <a:prstGeom prst="rect">
              <a:avLst/>
            </a:prstGeom>
            <a:solidFill>
              <a:srgbClr val="F35060">
                <a:alpha val="100000"/>
              </a:srgbClr>
            </a:solidFill>
          </p:spPr>
        </p:sp>
        <p:cxnSp>
          <p:nvCxnSpPr>
            <p:cNvPr id="83" name="Connector 83"/>
            <p:cNvCxnSpPr/>
            <p:nvPr/>
          </p:nvCxnSpPr>
          <p:spPr>
            <a:xfrm>
              <a:off x="7173505" y="4691316"/>
              <a:ext cx="15414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87" name="Freeform 84"/>
            <p:cNvSpPr/>
            <p:nvPr/>
          </p:nvSpPr>
          <p:spPr>
            <a:xfrm>
              <a:off x="6794316" y="5765106"/>
              <a:ext cx="517684" cy="312134"/>
            </a:xfrm>
            <a:custGeom>
              <a:avLst/>
              <a:gdLst/>
              <a:ahLst/>
              <a:cxnLst/>
              <a:rect l="l" t="t" r="r" b="b"/>
              <a:pathLst>
                <a:path w="888" h="535">
                  <a:moveTo>
                    <a:pt x="587" y="535"/>
                  </a:moveTo>
                  <a:cubicBezTo>
                    <a:pt x="225" y="535"/>
                    <a:pt x="225" y="535"/>
                    <a:pt x="225" y="535"/>
                  </a:cubicBezTo>
                  <a:cubicBezTo>
                    <a:pt x="225" y="535"/>
                    <a:pt x="182" y="420"/>
                    <a:pt x="152" y="352"/>
                  </a:cubicBezTo>
                  <a:cubicBezTo>
                    <a:pt x="84" y="199"/>
                    <a:pt x="55" y="535"/>
                    <a:pt x="55" y="535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0" y="535"/>
                    <a:pt x="42" y="90"/>
                    <a:pt x="50" y="0"/>
                  </a:cubicBezTo>
                  <a:cubicBezTo>
                    <a:pt x="352" y="64"/>
                    <a:pt x="352" y="64"/>
                    <a:pt x="352" y="64"/>
                  </a:cubicBezTo>
                  <a:cubicBezTo>
                    <a:pt x="332" y="264"/>
                    <a:pt x="598" y="398"/>
                    <a:pt x="866" y="492"/>
                  </a:cubicBezTo>
                  <a:cubicBezTo>
                    <a:pt x="888" y="500"/>
                    <a:pt x="882" y="533"/>
                    <a:pt x="859" y="533"/>
                  </a:cubicBezTo>
                  <a:lnTo>
                    <a:pt x="587" y="53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8" name="Freeform 85"/>
            <p:cNvSpPr/>
            <p:nvPr/>
          </p:nvSpPr>
          <p:spPr>
            <a:xfrm>
              <a:off x="6817748" y="3987170"/>
              <a:ext cx="459105" cy="1867376"/>
            </a:xfrm>
            <a:custGeom>
              <a:avLst/>
              <a:gdLst/>
              <a:ahLst/>
              <a:cxnLst/>
              <a:rect l="l" t="t" r="r" b="b"/>
              <a:pathLst>
                <a:path w="789" h="3203">
                  <a:moveTo>
                    <a:pt x="222" y="15"/>
                  </a:moveTo>
                  <a:cubicBezTo>
                    <a:pt x="194" y="266"/>
                    <a:pt x="187" y="250"/>
                    <a:pt x="165" y="532"/>
                  </a:cubicBezTo>
                  <a:cubicBezTo>
                    <a:pt x="101" y="1332"/>
                    <a:pt x="50" y="2448"/>
                    <a:pt x="0" y="3162"/>
                  </a:cubicBezTo>
                  <a:cubicBezTo>
                    <a:pt x="366" y="3203"/>
                    <a:pt x="366" y="3203"/>
                    <a:pt x="366" y="3203"/>
                  </a:cubicBezTo>
                  <a:cubicBezTo>
                    <a:pt x="618" y="2213"/>
                    <a:pt x="789" y="826"/>
                    <a:pt x="713" y="0"/>
                  </a:cubicBezTo>
                  <a:lnTo>
                    <a:pt x="222" y="1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9" name="Freeform 86"/>
            <p:cNvSpPr/>
            <p:nvPr/>
          </p:nvSpPr>
          <p:spPr>
            <a:xfrm>
              <a:off x="6047556" y="5821590"/>
              <a:ext cx="415480" cy="255651"/>
            </a:xfrm>
            <a:custGeom>
              <a:avLst/>
              <a:gdLst/>
              <a:ahLst/>
              <a:cxnLst/>
              <a:rect l="l" t="t" r="r" b="b"/>
              <a:pathLst>
                <a:path w="714" h="437">
                  <a:moveTo>
                    <a:pt x="239" y="437"/>
                  </a:moveTo>
                  <a:cubicBezTo>
                    <a:pt x="452" y="437"/>
                    <a:pt x="452" y="437"/>
                    <a:pt x="452" y="437"/>
                  </a:cubicBezTo>
                  <a:cubicBezTo>
                    <a:pt x="489" y="437"/>
                    <a:pt x="520" y="411"/>
                    <a:pt x="529" y="376"/>
                  </a:cubicBezTo>
                  <a:cubicBezTo>
                    <a:pt x="538" y="336"/>
                    <a:pt x="551" y="286"/>
                    <a:pt x="563" y="251"/>
                  </a:cubicBezTo>
                  <a:cubicBezTo>
                    <a:pt x="615" y="92"/>
                    <a:pt x="579" y="437"/>
                    <a:pt x="579" y="437"/>
                  </a:cubicBezTo>
                  <a:cubicBezTo>
                    <a:pt x="627" y="437"/>
                    <a:pt x="627" y="437"/>
                    <a:pt x="627" y="437"/>
                  </a:cubicBezTo>
                  <a:cubicBezTo>
                    <a:pt x="627" y="437"/>
                    <a:pt x="703" y="92"/>
                    <a:pt x="714" y="1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287" y="212"/>
                    <a:pt x="235" y="301"/>
                    <a:pt x="30" y="390"/>
                  </a:cubicBezTo>
                  <a:cubicBezTo>
                    <a:pt x="0" y="403"/>
                    <a:pt x="9" y="434"/>
                    <a:pt x="30" y="434"/>
                  </a:cubicBezTo>
                  <a:lnTo>
                    <a:pt x="239" y="43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0" name="Freeform 87"/>
            <p:cNvSpPr/>
            <p:nvPr/>
          </p:nvSpPr>
          <p:spPr>
            <a:xfrm>
              <a:off x="7503738" y="3649509"/>
              <a:ext cx="119348" cy="52197"/>
            </a:xfrm>
            <a:custGeom>
              <a:avLst/>
              <a:gdLst/>
              <a:ahLst/>
              <a:cxnLst/>
              <a:rect l="l" t="t" r="r" b="b"/>
              <a:pathLst>
                <a:path w="205" h="89">
                  <a:moveTo>
                    <a:pt x="0" y="89"/>
                  </a:moveTo>
                  <a:cubicBezTo>
                    <a:pt x="72" y="46"/>
                    <a:pt x="121" y="42"/>
                    <a:pt x="195" y="46"/>
                  </a:cubicBezTo>
                  <a:cubicBezTo>
                    <a:pt x="195" y="46"/>
                    <a:pt x="205" y="25"/>
                    <a:pt x="179" y="14"/>
                  </a:cubicBezTo>
                  <a:cubicBezTo>
                    <a:pt x="153" y="4"/>
                    <a:pt x="28" y="0"/>
                    <a:pt x="28" y="0"/>
                  </a:cubicBezTo>
                  <a:lnTo>
                    <a:pt x="0" y="8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91" name="Freeform 88"/>
            <p:cNvSpPr/>
            <p:nvPr/>
          </p:nvSpPr>
          <p:spPr>
            <a:xfrm>
              <a:off x="6253106" y="3977645"/>
              <a:ext cx="797909" cy="1844992"/>
            </a:xfrm>
            <a:custGeom>
              <a:avLst/>
              <a:gdLst/>
              <a:ahLst/>
              <a:cxnLst/>
              <a:rect l="l" t="t" r="r" b="b"/>
              <a:pathLst>
                <a:path w="1369" h="3165">
                  <a:moveTo>
                    <a:pt x="719" y="44"/>
                  </a:moveTo>
                  <a:cubicBezTo>
                    <a:pt x="469" y="481"/>
                    <a:pt x="68" y="2769"/>
                    <a:pt x="0" y="3164"/>
                  </a:cubicBezTo>
                  <a:cubicBezTo>
                    <a:pt x="419" y="3165"/>
                    <a:pt x="419" y="3165"/>
                    <a:pt x="419" y="3165"/>
                  </a:cubicBezTo>
                  <a:cubicBezTo>
                    <a:pt x="557" y="2705"/>
                    <a:pt x="698" y="2271"/>
                    <a:pt x="858" y="1841"/>
                  </a:cubicBezTo>
                  <a:cubicBezTo>
                    <a:pt x="1099" y="1190"/>
                    <a:pt x="1240" y="588"/>
                    <a:pt x="1369" y="0"/>
                  </a:cubicBezTo>
                  <a:lnTo>
                    <a:pt x="719" y="4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2" name="Freeform 89"/>
            <p:cNvSpPr/>
            <p:nvPr/>
          </p:nvSpPr>
          <p:spPr>
            <a:xfrm>
              <a:off x="6636582" y="4060703"/>
              <a:ext cx="150209" cy="194977"/>
            </a:xfrm>
            <a:custGeom>
              <a:avLst/>
              <a:gdLst/>
              <a:ahLst/>
              <a:cxnLst/>
              <a:rect l="l" t="t" r="r" b="b"/>
              <a:pathLst>
                <a:path w="257" h="335">
                  <a:moveTo>
                    <a:pt x="0" y="335"/>
                  </a:moveTo>
                  <a:cubicBezTo>
                    <a:pt x="118" y="254"/>
                    <a:pt x="209" y="135"/>
                    <a:pt x="257" y="0"/>
                  </a:cubicBezTo>
                </a:path>
              </a:pathLst>
            </a:custGeom>
            <a:noFill/>
            <a:ln w="12700">
              <a:solidFill>
                <a:srgbClr val="404B57">
                  <a:alpha val="100000"/>
                </a:srgbClr>
              </a:solidFill>
              <a:prstDash val="solid"/>
            </a:ln>
          </p:spPr>
        </p:sp>
        <p:sp>
          <p:nvSpPr>
            <p:cNvPr id="300093" name="Freeform 90"/>
            <p:cNvSpPr/>
            <p:nvPr/>
          </p:nvSpPr>
          <p:spPr>
            <a:xfrm>
              <a:off x="6666491" y="3110489"/>
              <a:ext cx="566738" cy="893731"/>
            </a:xfrm>
            <a:custGeom>
              <a:avLst/>
              <a:gdLst/>
              <a:ahLst/>
              <a:cxnLst/>
              <a:rect l="l" t="t" r="r" b="b"/>
              <a:pathLst>
                <a:path w="973" h="1533">
                  <a:moveTo>
                    <a:pt x="973" y="1505"/>
                  </a:moveTo>
                  <a:cubicBezTo>
                    <a:pt x="964" y="1417"/>
                    <a:pt x="961" y="1277"/>
                    <a:pt x="953" y="1167"/>
                  </a:cubicBezTo>
                  <a:cubicBezTo>
                    <a:pt x="929" y="856"/>
                    <a:pt x="895" y="484"/>
                    <a:pt x="845" y="249"/>
                  </a:cubicBezTo>
                  <a:cubicBezTo>
                    <a:pt x="534" y="87"/>
                    <a:pt x="300" y="33"/>
                    <a:pt x="0" y="0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109" y="695"/>
                    <a:pt x="181" y="1013"/>
                    <a:pt x="11" y="1533"/>
                  </a:cubicBezTo>
                  <a:lnTo>
                    <a:pt x="973" y="1505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94" name="Freeform 91"/>
            <p:cNvSpPr/>
            <p:nvPr/>
          </p:nvSpPr>
          <p:spPr>
            <a:xfrm>
              <a:off x="7158553" y="3255364"/>
              <a:ext cx="164020" cy="534733"/>
            </a:xfrm>
            <a:custGeom>
              <a:avLst/>
              <a:gdLst/>
              <a:ahLst/>
              <a:cxnLst/>
              <a:rect l="l" t="t" r="r" b="b"/>
              <a:pathLst>
                <a:path w="281" h="917">
                  <a:moveTo>
                    <a:pt x="0" y="0"/>
                  </a:moveTo>
                  <a:cubicBezTo>
                    <a:pt x="81" y="46"/>
                    <a:pt x="181" y="169"/>
                    <a:pt x="232" y="369"/>
                  </a:cubicBezTo>
                  <a:cubicBezTo>
                    <a:pt x="258" y="468"/>
                    <a:pt x="281" y="746"/>
                    <a:pt x="281" y="746"/>
                  </a:cubicBezTo>
                  <a:cubicBezTo>
                    <a:pt x="35" y="917"/>
                    <a:pt x="35" y="917"/>
                    <a:pt x="35" y="917"/>
                  </a:cubicBezTo>
                  <a:lnTo>
                    <a:pt x="0" y="0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95" name="Freeform 92"/>
            <p:cNvSpPr/>
            <p:nvPr/>
          </p:nvSpPr>
          <p:spPr>
            <a:xfrm>
              <a:off x="6759169" y="2688627"/>
              <a:ext cx="207740" cy="362141"/>
            </a:xfrm>
            <a:custGeom>
              <a:avLst/>
              <a:gdLst/>
              <a:ahLst/>
              <a:cxnLst/>
              <a:rect l="l" t="t" r="r" b="b"/>
              <a:pathLst>
                <a:path w="358" h="622">
                  <a:moveTo>
                    <a:pt x="186" y="537"/>
                  </a:moveTo>
                  <a:cubicBezTo>
                    <a:pt x="186" y="537"/>
                    <a:pt x="17" y="622"/>
                    <a:pt x="9" y="504"/>
                  </a:cubicBezTo>
                  <a:cubicBezTo>
                    <a:pt x="0" y="377"/>
                    <a:pt x="107" y="120"/>
                    <a:pt x="145" y="66"/>
                  </a:cubicBezTo>
                  <a:cubicBezTo>
                    <a:pt x="207" y="0"/>
                    <a:pt x="358" y="441"/>
                    <a:pt x="186" y="53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6" name="Freeform 93"/>
            <p:cNvSpPr/>
            <p:nvPr/>
          </p:nvSpPr>
          <p:spPr>
            <a:xfrm>
              <a:off x="6864611" y="2976282"/>
              <a:ext cx="74581" cy="225838"/>
            </a:xfrm>
            <a:custGeom>
              <a:avLst/>
              <a:gdLst/>
              <a:ahLst/>
              <a:cxnLst/>
              <a:rect l="l" t="t" r="r" b="b"/>
              <a:pathLst>
                <a:path w="70" h="212">
                  <a:moveTo>
                    <a:pt x="0" y="203"/>
                  </a:moveTo>
                  <a:lnTo>
                    <a:pt x="70" y="212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97" name="Freeform 94"/>
            <p:cNvSpPr/>
            <p:nvPr/>
          </p:nvSpPr>
          <p:spPr>
            <a:xfrm>
              <a:off x="6866706" y="2993332"/>
              <a:ext cx="72390" cy="112871"/>
            </a:xfrm>
            <a:custGeom>
              <a:avLst/>
              <a:gdLst/>
              <a:ahLst/>
              <a:cxnLst/>
              <a:rect l="l" t="t" r="r" b="b"/>
              <a:pathLst>
                <a:path w="124" h="193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98" name="Freeform 95"/>
            <p:cNvSpPr/>
            <p:nvPr/>
          </p:nvSpPr>
          <p:spPr>
            <a:xfrm>
              <a:off x="6819844" y="2684341"/>
              <a:ext cx="190691" cy="393097"/>
            </a:xfrm>
            <a:custGeom>
              <a:avLst/>
              <a:gdLst/>
              <a:ahLst/>
              <a:cxnLst/>
              <a:rect l="l" t="t" r="r" b="b"/>
              <a:pathLst>
                <a:path w="327" h="674">
                  <a:moveTo>
                    <a:pt x="242" y="642"/>
                  </a:moveTo>
                  <a:cubicBezTo>
                    <a:pt x="130" y="674"/>
                    <a:pt x="4" y="515"/>
                    <a:pt x="2" y="306"/>
                  </a:cubicBezTo>
                  <a:cubicBezTo>
                    <a:pt x="0" y="186"/>
                    <a:pt x="24" y="88"/>
                    <a:pt x="66" y="57"/>
                  </a:cubicBezTo>
                  <a:cubicBezTo>
                    <a:pt x="140" y="0"/>
                    <a:pt x="290" y="49"/>
                    <a:pt x="290" y="49"/>
                  </a:cubicBezTo>
                  <a:cubicBezTo>
                    <a:pt x="314" y="149"/>
                    <a:pt x="327" y="619"/>
                    <a:pt x="242" y="642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99" name="Freeform 96"/>
            <p:cNvSpPr/>
            <p:nvPr/>
          </p:nvSpPr>
          <p:spPr>
            <a:xfrm>
              <a:off x="6970052" y="2814357"/>
              <a:ext cx="33052" cy="28765"/>
            </a:xfrm>
            <a:custGeom>
              <a:avLst/>
              <a:gdLst/>
              <a:ahLst/>
              <a:cxnLst/>
              <a:rect l="l" t="t" r="r" b="b"/>
              <a:pathLst>
                <a:path w="58" h="49">
                  <a:moveTo>
                    <a:pt x="0" y="46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2" y="0"/>
                    <a:pt x="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0" name="AutoShape 97"/>
            <p:cNvSpPr/>
            <p:nvPr/>
          </p:nvSpPr>
          <p:spPr>
            <a:xfrm>
              <a:off x="6979673" y="2856933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101" name="Freeform 98"/>
            <p:cNvSpPr/>
            <p:nvPr/>
          </p:nvSpPr>
          <p:spPr>
            <a:xfrm>
              <a:off x="6885852" y="2814357"/>
              <a:ext cx="46863" cy="28765"/>
            </a:xfrm>
            <a:custGeom>
              <a:avLst/>
              <a:gdLst/>
              <a:ahLst/>
              <a:cxnLst/>
              <a:rect l="l" t="t" r="r" b="b"/>
              <a:pathLst>
                <a:path w="80" h="49">
                  <a:moveTo>
                    <a:pt x="80" y="46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77" y="0"/>
                    <a:pt x="8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2" name="AutoShape 99"/>
            <p:cNvSpPr/>
            <p:nvPr/>
          </p:nvSpPr>
          <p:spPr>
            <a:xfrm>
              <a:off x="6910426" y="2856933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103" name="Freeform 100"/>
            <p:cNvSpPr/>
            <p:nvPr/>
          </p:nvSpPr>
          <p:spPr>
            <a:xfrm>
              <a:off x="6948717" y="2843122"/>
              <a:ext cx="10668" cy="78867"/>
            </a:xfrm>
            <a:custGeom>
              <a:avLst/>
              <a:gdLst/>
              <a:ahLst/>
              <a:cxnLst/>
              <a:rect l="l" t="t" r="r" b="b"/>
              <a:pathLst>
                <a:path w="19" h="136">
                  <a:moveTo>
                    <a:pt x="17" y="0"/>
                  </a:moveTo>
                  <a:cubicBezTo>
                    <a:pt x="6" y="33"/>
                    <a:pt x="6" y="68"/>
                    <a:pt x="16" y="101"/>
                  </a:cubicBezTo>
                  <a:cubicBezTo>
                    <a:pt x="18" y="107"/>
                    <a:pt x="19" y="112"/>
                    <a:pt x="19" y="118"/>
                  </a:cubicBezTo>
                  <a:cubicBezTo>
                    <a:pt x="19" y="133"/>
                    <a:pt x="7" y="136"/>
                    <a:pt x="0" y="136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4" name="Freeform 101"/>
            <p:cNvSpPr/>
            <p:nvPr/>
          </p:nvSpPr>
          <p:spPr>
            <a:xfrm>
              <a:off x="6919951" y="2934753"/>
              <a:ext cx="38386" cy="28765"/>
            </a:xfrm>
            <a:custGeom>
              <a:avLst/>
              <a:gdLst/>
              <a:ahLst/>
              <a:cxnLst/>
              <a:rect l="l" t="t" r="r" b="b"/>
              <a:pathLst>
                <a:path w="66" h="49">
                  <a:moveTo>
                    <a:pt x="66" y="49"/>
                  </a:moveTo>
                  <a:cubicBezTo>
                    <a:pt x="37" y="46"/>
                    <a:pt x="11" y="2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5" name="Freeform 102"/>
            <p:cNvSpPr/>
            <p:nvPr/>
          </p:nvSpPr>
          <p:spPr>
            <a:xfrm>
              <a:off x="6797460" y="2818643"/>
              <a:ext cx="45815" cy="72390"/>
            </a:xfrm>
            <a:custGeom>
              <a:avLst/>
              <a:gdLst/>
              <a:ahLst/>
              <a:cxnLst/>
              <a:rect l="l" t="t" r="r" b="b"/>
              <a:pathLst>
                <a:path w="79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4" y="4"/>
                  </a:cubicBezTo>
                  <a:cubicBezTo>
                    <a:pt x="15" y="7"/>
                    <a:pt x="9" y="17"/>
                    <a:pt x="6" y="27"/>
                  </a:cubicBezTo>
                  <a:cubicBezTo>
                    <a:pt x="0" y="51"/>
                    <a:pt x="5" y="77"/>
                    <a:pt x="19" y="96"/>
                  </a:cubicBezTo>
                  <a:cubicBezTo>
                    <a:pt x="34" y="114"/>
                    <a:pt x="58" y="123"/>
                    <a:pt x="79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06" name="Freeform 103"/>
            <p:cNvSpPr/>
            <p:nvPr/>
          </p:nvSpPr>
          <p:spPr>
            <a:xfrm>
              <a:off x="6817748" y="2831407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9" y="58"/>
                  </a:moveTo>
                  <a:cubicBezTo>
                    <a:pt x="21" y="43"/>
                    <a:pt x="20" y="28"/>
                    <a:pt x="13" y="15"/>
                  </a:cubicBezTo>
                  <a:cubicBezTo>
                    <a:pt x="10" y="9"/>
                    <a:pt x="6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7" name="AutoShape 104"/>
            <p:cNvSpPr/>
            <p:nvPr/>
          </p:nvSpPr>
          <p:spPr>
            <a:xfrm>
              <a:off x="6897567" y="2881413"/>
              <a:ext cx="32004" cy="32004"/>
            </a:xfrm>
            <a:prstGeom prst="ellipse">
              <a:avLst/>
            </a:prstGeom>
            <a:solidFill>
              <a:srgbClr val="C95250">
                <a:alpha val="100000"/>
              </a:srgbClr>
            </a:solidFill>
          </p:spPr>
        </p:sp>
        <p:sp>
          <p:nvSpPr>
            <p:cNvPr id="300108" name="Freeform 105"/>
            <p:cNvSpPr/>
            <p:nvPr/>
          </p:nvSpPr>
          <p:spPr>
            <a:xfrm>
              <a:off x="6815557" y="2676911"/>
              <a:ext cx="182118" cy="180022"/>
            </a:xfrm>
            <a:custGeom>
              <a:avLst/>
              <a:gdLst/>
              <a:ahLst/>
              <a:cxnLst/>
              <a:rect l="l" t="t" r="r" b="b"/>
              <a:pathLst>
                <a:path w="313" h="308">
                  <a:moveTo>
                    <a:pt x="313" y="145"/>
                  </a:moveTo>
                  <a:cubicBezTo>
                    <a:pt x="242" y="246"/>
                    <a:pt x="123" y="305"/>
                    <a:pt x="0" y="308"/>
                  </a:cubicBezTo>
                  <a:cubicBezTo>
                    <a:pt x="0" y="308"/>
                    <a:pt x="0" y="119"/>
                    <a:pt x="61" y="71"/>
                  </a:cubicBezTo>
                  <a:cubicBezTo>
                    <a:pt x="153" y="0"/>
                    <a:pt x="282" y="26"/>
                    <a:pt x="297" y="61"/>
                  </a:cubicBezTo>
                  <a:cubicBezTo>
                    <a:pt x="313" y="97"/>
                    <a:pt x="313" y="145"/>
                    <a:pt x="313" y="14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9" name="Freeform 106"/>
            <p:cNvSpPr/>
            <p:nvPr/>
          </p:nvSpPr>
          <p:spPr>
            <a:xfrm>
              <a:off x="6991388" y="2735490"/>
              <a:ext cx="42577" cy="91630"/>
            </a:xfrm>
            <a:custGeom>
              <a:avLst/>
              <a:gdLst/>
              <a:ahLst/>
              <a:cxnLst/>
              <a:rect l="l" t="t" r="r" b="b"/>
              <a:pathLst>
                <a:path w="72" h="157">
                  <a:moveTo>
                    <a:pt x="12" y="157"/>
                  </a:moveTo>
                  <a:cubicBezTo>
                    <a:pt x="12" y="157"/>
                    <a:pt x="72" y="54"/>
                    <a:pt x="66" y="28"/>
                  </a:cubicBezTo>
                  <a:cubicBezTo>
                    <a:pt x="60" y="1"/>
                    <a:pt x="0" y="0"/>
                    <a:pt x="0" y="0"/>
                  </a:cubicBezTo>
                  <a:lnTo>
                    <a:pt x="12" y="15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10" name="Freeform 107"/>
            <p:cNvSpPr/>
            <p:nvPr/>
          </p:nvSpPr>
          <p:spPr>
            <a:xfrm>
              <a:off x="6672872" y="2631096"/>
              <a:ext cx="182118" cy="175736"/>
            </a:xfrm>
            <a:custGeom>
              <a:avLst/>
              <a:gdLst/>
              <a:ahLst/>
              <a:cxnLst/>
              <a:rect l="l" t="t" r="r" b="b"/>
              <a:pathLst>
                <a:path w="313" h="301">
                  <a:moveTo>
                    <a:pt x="6" y="150"/>
                  </a:moveTo>
                  <a:cubicBezTo>
                    <a:pt x="0" y="233"/>
                    <a:pt x="63" y="301"/>
                    <a:pt x="146" y="301"/>
                  </a:cubicBezTo>
                  <a:cubicBezTo>
                    <a:pt x="229" y="301"/>
                    <a:pt x="301" y="233"/>
                    <a:pt x="307" y="150"/>
                  </a:cubicBezTo>
                  <a:cubicBezTo>
                    <a:pt x="313" y="67"/>
                    <a:pt x="250" y="0"/>
                    <a:pt x="167" y="0"/>
                  </a:cubicBezTo>
                  <a:cubicBezTo>
                    <a:pt x="84" y="0"/>
                    <a:pt x="12" y="67"/>
                    <a:pt x="6" y="15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11" name="Freeform 108"/>
            <p:cNvSpPr/>
            <p:nvPr/>
          </p:nvSpPr>
          <p:spPr>
            <a:xfrm>
              <a:off x="6799555" y="3129634"/>
              <a:ext cx="210883" cy="197072"/>
            </a:xfrm>
            <a:custGeom>
              <a:avLst/>
              <a:gdLst/>
              <a:ahLst/>
              <a:cxnLst/>
              <a:rect l="l" t="t" r="r" b="b"/>
              <a:pathLst>
                <a:path w="363" h="338">
                  <a:moveTo>
                    <a:pt x="0" y="0"/>
                  </a:moveTo>
                  <a:cubicBezTo>
                    <a:pt x="0" y="0"/>
                    <a:pt x="206" y="338"/>
                    <a:pt x="363" y="101"/>
                  </a:cubicBezTo>
                  <a:cubicBezTo>
                    <a:pt x="243" y="49"/>
                    <a:pt x="102" y="17"/>
                    <a:pt x="0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2" name="Freeform 109"/>
            <p:cNvSpPr/>
            <p:nvPr/>
          </p:nvSpPr>
          <p:spPr>
            <a:xfrm>
              <a:off x="6981769" y="2880365"/>
              <a:ext cx="17050" cy="30861"/>
            </a:xfrm>
            <a:custGeom>
              <a:avLst/>
              <a:gdLst/>
              <a:ahLst/>
              <a:cxnLst/>
              <a:rect l="l" t="t" r="r" b="b"/>
              <a:pathLst>
                <a:path w="31" h="53">
                  <a:moveTo>
                    <a:pt x="24" y="0"/>
                  </a:moveTo>
                  <a:cubicBezTo>
                    <a:pt x="10" y="0"/>
                    <a:pt x="0" y="12"/>
                    <a:pt x="0" y="27"/>
                  </a:cubicBezTo>
                  <a:cubicBezTo>
                    <a:pt x="0" y="41"/>
                    <a:pt x="10" y="53"/>
                    <a:pt x="24" y="53"/>
                  </a:cubicBezTo>
                  <a:cubicBezTo>
                    <a:pt x="26" y="53"/>
                    <a:pt x="28" y="53"/>
                    <a:pt x="29" y="53"/>
                  </a:cubicBezTo>
                  <a:cubicBezTo>
                    <a:pt x="30" y="36"/>
                    <a:pt x="31" y="18"/>
                    <a:pt x="31" y="1"/>
                  </a:cubicBezTo>
                  <a:cubicBezTo>
                    <a:pt x="29" y="0"/>
                    <a:pt x="26" y="0"/>
                    <a:pt x="24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113" name="Freeform 110"/>
            <p:cNvSpPr/>
            <p:nvPr/>
          </p:nvSpPr>
          <p:spPr>
            <a:xfrm>
              <a:off x="6475800" y="3106203"/>
              <a:ext cx="376047" cy="736092"/>
            </a:xfrm>
            <a:custGeom>
              <a:avLst/>
              <a:gdLst/>
              <a:ahLst/>
              <a:cxnLst/>
              <a:rect l="l" t="t" r="r" b="b"/>
              <a:pathLst>
                <a:path w="645" h="1263">
                  <a:moveTo>
                    <a:pt x="327" y="7"/>
                  </a:moveTo>
                  <a:cubicBezTo>
                    <a:pt x="224" y="0"/>
                    <a:pt x="145" y="15"/>
                    <a:pt x="96" y="90"/>
                  </a:cubicBezTo>
                  <a:cubicBezTo>
                    <a:pt x="32" y="188"/>
                    <a:pt x="0" y="473"/>
                    <a:pt x="1" y="644"/>
                  </a:cubicBezTo>
                  <a:cubicBezTo>
                    <a:pt x="2" y="795"/>
                    <a:pt x="12" y="1081"/>
                    <a:pt x="82" y="1154"/>
                  </a:cubicBezTo>
                  <a:cubicBezTo>
                    <a:pt x="184" y="1263"/>
                    <a:pt x="300" y="1244"/>
                    <a:pt x="645" y="992"/>
                  </a:cubicBezTo>
                  <a:lnTo>
                    <a:pt x="327" y="7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114" name="Freeform 111"/>
            <p:cNvSpPr/>
            <p:nvPr/>
          </p:nvSpPr>
          <p:spPr>
            <a:xfrm>
              <a:off x="6990245" y="3544067"/>
              <a:ext cx="185356" cy="89440"/>
            </a:xfrm>
            <a:custGeom>
              <a:avLst/>
              <a:gdLst/>
              <a:ahLst/>
              <a:cxnLst/>
              <a:rect l="l" t="t" r="r" b="b"/>
              <a:pathLst>
                <a:path w="319" h="152">
                  <a:moveTo>
                    <a:pt x="0" y="45"/>
                  </a:moveTo>
                  <a:cubicBezTo>
                    <a:pt x="0" y="45"/>
                    <a:pt x="62" y="97"/>
                    <a:pt x="111" y="112"/>
                  </a:cubicBezTo>
                  <a:cubicBezTo>
                    <a:pt x="147" y="123"/>
                    <a:pt x="276" y="152"/>
                    <a:pt x="288" y="151"/>
                  </a:cubicBezTo>
                  <a:cubicBezTo>
                    <a:pt x="314" y="150"/>
                    <a:pt x="319" y="134"/>
                    <a:pt x="312" y="129"/>
                  </a:cubicBezTo>
                  <a:cubicBezTo>
                    <a:pt x="286" y="113"/>
                    <a:pt x="189" y="81"/>
                    <a:pt x="183" y="72"/>
                  </a:cubicBezTo>
                  <a:cubicBezTo>
                    <a:pt x="177" y="64"/>
                    <a:pt x="160" y="8"/>
                    <a:pt x="123" y="4"/>
                  </a:cubicBezTo>
                  <a:cubicBezTo>
                    <a:pt x="85" y="0"/>
                    <a:pt x="0" y="45"/>
                    <a:pt x="0" y="45"/>
                  </a:cubicBez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115" name="Freeform 112"/>
            <p:cNvSpPr/>
            <p:nvPr/>
          </p:nvSpPr>
          <p:spPr>
            <a:xfrm>
              <a:off x="6733547" y="3511015"/>
              <a:ext cx="483584" cy="215170"/>
            </a:xfrm>
            <a:custGeom>
              <a:avLst/>
              <a:gdLst/>
              <a:ahLst/>
              <a:cxnLst/>
              <a:rect l="l" t="t" r="r" b="b"/>
              <a:pathLst>
                <a:path w="830" h="369">
                  <a:moveTo>
                    <a:pt x="0" y="147"/>
                  </a:moveTo>
                  <a:cubicBezTo>
                    <a:pt x="0" y="147"/>
                    <a:pt x="396" y="0"/>
                    <a:pt x="448" y="0"/>
                  </a:cubicBezTo>
                  <a:cubicBezTo>
                    <a:pt x="549" y="0"/>
                    <a:pt x="740" y="63"/>
                    <a:pt x="774" y="92"/>
                  </a:cubicBezTo>
                  <a:cubicBezTo>
                    <a:pt x="795" y="110"/>
                    <a:pt x="823" y="161"/>
                    <a:pt x="829" y="182"/>
                  </a:cubicBezTo>
                  <a:cubicBezTo>
                    <a:pt x="830" y="186"/>
                    <a:pt x="818" y="196"/>
                    <a:pt x="802" y="181"/>
                  </a:cubicBezTo>
                  <a:cubicBezTo>
                    <a:pt x="793" y="173"/>
                    <a:pt x="777" y="150"/>
                    <a:pt x="766" y="137"/>
                  </a:cubicBezTo>
                  <a:cubicBezTo>
                    <a:pt x="756" y="125"/>
                    <a:pt x="738" y="111"/>
                    <a:pt x="729" y="105"/>
                  </a:cubicBezTo>
                  <a:cubicBezTo>
                    <a:pt x="728" y="104"/>
                    <a:pt x="726" y="105"/>
                    <a:pt x="727" y="107"/>
                  </a:cubicBezTo>
                  <a:cubicBezTo>
                    <a:pt x="732" y="117"/>
                    <a:pt x="742" y="142"/>
                    <a:pt x="750" y="161"/>
                  </a:cubicBezTo>
                  <a:cubicBezTo>
                    <a:pt x="759" y="184"/>
                    <a:pt x="770" y="211"/>
                    <a:pt x="773" y="226"/>
                  </a:cubicBezTo>
                  <a:cubicBezTo>
                    <a:pt x="774" y="233"/>
                    <a:pt x="759" y="240"/>
                    <a:pt x="746" y="221"/>
                  </a:cubicBezTo>
                  <a:cubicBezTo>
                    <a:pt x="734" y="203"/>
                    <a:pt x="696" y="128"/>
                    <a:pt x="672" y="111"/>
                  </a:cubicBezTo>
                  <a:cubicBezTo>
                    <a:pt x="662" y="104"/>
                    <a:pt x="654" y="99"/>
                    <a:pt x="649" y="97"/>
                  </a:cubicBezTo>
                  <a:cubicBezTo>
                    <a:pt x="648" y="96"/>
                    <a:pt x="647" y="98"/>
                    <a:pt x="647" y="99"/>
                  </a:cubicBezTo>
                  <a:cubicBezTo>
                    <a:pt x="653" y="117"/>
                    <a:pt x="683" y="202"/>
                    <a:pt x="690" y="233"/>
                  </a:cubicBezTo>
                  <a:cubicBezTo>
                    <a:pt x="691" y="237"/>
                    <a:pt x="678" y="251"/>
                    <a:pt x="664" y="234"/>
                  </a:cubicBezTo>
                  <a:cubicBezTo>
                    <a:pt x="650" y="218"/>
                    <a:pt x="610" y="120"/>
                    <a:pt x="592" y="112"/>
                  </a:cubicBezTo>
                  <a:cubicBezTo>
                    <a:pt x="575" y="105"/>
                    <a:pt x="448" y="127"/>
                    <a:pt x="445" y="128"/>
                  </a:cubicBezTo>
                  <a:cubicBezTo>
                    <a:pt x="441" y="130"/>
                    <a:pt x="108" y="369"/>
                    <a:pt x="108" y="369"/>
                  </a:cubicBezTo>
                  <a:lnTo>
                    <a:pt x="0" y="14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6" name="Freeform 113"/>
            <p:cNvSpPr/>
            <p:nvPr/>
          </p:nvSpPr>
          <p:spPr>
            <a:xfrm>
              <a:off x="7111689" y="3229837"/>
              <a:ext cx="704088" cy="425005"/>
            </a:xfrm>
            <a:custGeom>
              <a:avLst/>
              <a:gdLst/>
              <a:ahLst/>
              <a:cxnLst/>
              <a:rect l="l" t="t" r="r" b="b"/>
              <a:pathLst>
                <a:path w="1210" h="730">
                  <a:moveTo>
                    <a:pt x="1210" y="0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275" y="0"/>
                    <a:pt x="243" y="23"/>
                    <a:pt x="231" y="57"/>
                  </a:cubicBezTo>
                  <a:cubicBezTo>
                    <a:pt x="0" y="730"/>
                    <a:pt x="0" y="730"/>
                    <a:pt x="0" y="730"/>
                  </a:cubicBezTo>
                  <a:cubicBezTo>
                    <a:pt x="898" y="730"/>
                    <a:pt x="898" y="730"/>
                    <a:pt x="898" y="730"/>
                  </a:cubicBezTo>
                  <a:cubicBezTo>
                    <a:pt x="934" y="730"/>
                    <a:pt x="966" y="707"/>
                    <a:pt x="978" y="673"/>
                  </a:cubicBezTo>
                  <a:lnTo>
                    <a:pt x="1210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117" name="Freeform 114"/>
            <p:cNvSpPr/>
            <p:nvPr/>
          </p:nvSpPr>
          <p:spPr>
            <a:xfrm>
              <a:off x="6878422" y="3632459"/>
              <a:ext cx="685990" cy="22384"/>
            </a:xfrm>
            <a:custGeom>
              <a:avLst/>
              <a:gdLst/>
              <a:ahLst/>
              <a:cxnLst/>
              <a:rect l="l" t="t" r="r" b="b"/>
              <a:pathLst>
                <a:path w="1177" h="39">
                  <a:moveTo>
                    <a:pt x="1177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77" y="39"/>
                    <a:pt x="1177" y="39"/>
                    <a:pt x="1177" y="39"/>
                  </a:cubicBezTo>
                  <a:lnTo>
                    <a:pt x="1177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118" name="Freeform 115"/>
            <p:cNvSpPr/>
            <p:nvPr/>
          </p:nvSpPr>
          <p:spPr>
            <a:xfrm>
              <a:off x="7195890" y="3655891"/>
              <a:ext cx="219456" cy="209836"/>
            </a:xfrm>
            <a:custGeom>
              <a:avLst/>
              <a:gdLst/>
              <a:ahLst/>
              <a:cxnLst/>
              <a:rect l="l" t="t" r="r" b="b"/>
              <a:pathLst>
                <a:path w="376" h="361">
                  <a:moveTo>
                    <a:pt x="78" y="91"/>
                  </a:moveTo>
                  <a:cubicBezTo>
                    <a:pt x="19" y="143"/>
                    <a:pt x="0" y="323"/>
                    <a:pt x="84" y="342"/>
                  </a:cubicBezTo>
                  <a:cubicBezTo>
                    <a:pt x="164" y="361"/>
                    <a:pt x="342" y="156"/>
                    <a:pt x="376" y="111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94" y="14"/>
                    <a:pt x="115" y="59"/>
                    <a:pt x="78" y="91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9" name="Freeform 116"/>
            <p:cNvSpPr/>
            <p:nvPr/>
          </p:nvSpPr>
          <p:spPr>
            <a:xfrm>
              <a:off x="7358863" y="3524826"/>
              <a:ext cx="220504" cy="196024"/>
            </a:xfrm>
            <a:custGeom>
              <a:avLst/>
              <a:gdLst/>
              <a:ahLst/>
              <a:cxnLst/>
              <a:rect l="l" t="t" r="r" b="b"/>
              <a:pathLst>
                <a:path w="378" h="335">
                  <a:moveTo>
                    <a:pt x="97" y="335"/>
                  </a:moveTo>
                  <a:cubicBezTo>
                    <a:pt x="97" y="335"/>
                    <a:pt x="198" y="323"/>
                    <a:pt x="228" y="315"/>
                  </a:cubicBezTo>
                  <a:cubicBezTo>
                    <a:pt x="281" y="303"/>
                    <a:pt x="347" y="149"/>
                    <a:pt x="378" y="28"/>
                  </a:cubicBezTo>
                  <a:cubicBezTo>
                    <a:pt x="378" y="28"/>
                    <a:pt x="355" y="18"/>
                    <a:pt x="346" y="39"/>
                  </a:cubicBezTo>
                  <a:cubicBezTo>
                    <a:pt x="338" y="58"/>
                    <a:pt x="291" y="131"/>
                    <a:pt x="291" y="131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4" y="10"/>
                    <a:pt x="311" y="0"/>
                    <a:pt x="298" y="21"/>
                  </a:cubicBezTo>
                  <a:cubicBezTo>
                    <a:pt x="286" y="42"/>
                    <a:pt x="224" y="174"/>
                    <a:pt x="176" y="221"/>
                  </a:cubicBezTo>
                  <a:cubicBezTo>
                    <a:pt x="202" y="167"/>
                    <a:pt x="242" y="88"/>
                    <a:pt x="257" y="37"/>
                  </a:cubicBezTo>
                  <a:cubicBezTo>
                    <a:pt x="257" y="37"/>
                    <a:pt x="237" y="21"/>
                    <a:pt x="223" y="45"/>
                  </a:cubicBezTo>
                  <a:cubicBezTo>
                    <a:pt x="201" y="81"/>
                    <a:pt x="137" y="213"/>
                    <a:pt x="116" y="214"/>
                  </a:cubicBezTo>
                  <a:cubicBezTo>
                    <a:pt x="101" y="215"/>
                    <a:pt x="46" y="220"/>
                    <a:pt x="46" y="220"/>
                  </a:cubicBezTo>
                  <a:cubicBezTo>
                    <a:pt x="0" y="224"/>
                    <a:pt x="0" y="224"/>
                    <a:pt x="0" y="224"/>
                  </a:cubicBezTo>
                  <a:lnTo>
                    <a:pt x="97" y="33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20" name="Freeform 117"/>
            <p:cNvSpPr/>
            <p:nvPr/>
          </p:nvSpPr>
          <p:spPr>
            <a:xfrm>
              <a:off x="7353529" y="3671892"/>
              <a:ext cx="174689" cy="118205"/>
            </a:xfrm>
            <a:custGeom>
              <a:avLst/>
              <a:gdLst/>
              <a:ahLst/>
              <a:cxnLst/>
              <a:rect l="l" t="t" r="r" b="b"/>
              <a:pathLst>
                <a:path w="300" h="202">
                  <a:moveTo>
                    <a:pt x="300" y="0"/>
                  </a:moveTo>
                  <a:cubicBezTo>
                    <a:pt x="279" y="35"/>
                    <a:pt x="258" y="59"/>
                    <a:pt x="238" y="63"/>
                  </a:cubicBezTo>
                  <a:cubicBezTo>
                    <a:pt x="215" y="69"/>
                    <a:pt x="151" y="77"/>
                    <a:pt x="122" y="81"/>
                  </a:cubicBezTo>
                  <a:cubicBezTo>
                    <a:pt x="112" y="82"/>
                    <a:pt x="104" y="87"/>
                    <a:pt x="97" y="94"/>
                  </a:cubicBezTo>
                  <a:cubicBezTo>
                    <a:pt x="74" y="120"/>
                    <a:pt x="17" y="185"/>
                    <a:pt x="0" y="202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21" name="Freeform 118"/>
            <p:cNvSpPr/>
            <p:nvPr/>
          </p:nvSpPr>
          <p:spPr>
            <a:xfrm>
              <a:off x="5841911" y="5484881"/>
              <a:ext cx="823436" cy="92678"/>
            </a:xfrm>
            <a:custGeom>
              <a:avLst/>
              <a:gdLst/>
              <a:ahLst/>
              <a:cxnLst/>
              <a:rect l="l" t="t" r="r" b="b"/>
              <a:pathLst>
                <a:path w="1414" h="159">
                  <a:moveTo>
                    <a:pt x="0" y="0"/>
                  </a:moveTo>
                  <a:cubicBezTo>
                    <a:pt x="118" y="0"/>
                    <a:pt x="118" y="159"/>
                    <a:pt x="236" y="159"/>
                  </a:cubicBezTo>
                  <a:cubicBezTo>
                    <a:pt x="354" y="159"/>
                    <a:pt x="354" y="0"/>
                    <a:pt x="472" y="0"/>
                  </a:cubicBezTo>
                  <a:cubicBezTo>
                    <a:pt x="590" y="0"/>
                    <a:pt x="590" y="159"/>
                    <a:pt x="707" y="159"/>
                  </a:cubicBezTo>
                  <a:cubicBezTo>
                    <a:pt x="825" y="159"/>
                    <a:pt x="825" y="0"/>
                    <a:pt x="943" y="0"/>
                  </a:cubicBezTo>
                  <a:cubicBezTo>
                    <a:pt x="1061" y="0"/>
                    <a:pt x="1061" y="159"/>
                    <a:pt x="1179" y="159"/>
                  </a:cubicBezTo>
                  <a:cubicBezTo>
                    <a:pt x="1297" y="159"/>
                    <a:pt x="1297" y="0"/>
                    <a:pt x="1414" y="0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cxnSp>
          <p:nvCxnSpPr>
            <p:cNvPr id="119" name="Connector 119"/>
            <p:cNvCxnSpPr/>
            <p:nvPr/>
          </p:nvCxnSpPr>
          <p:spPr>
            <a:xfrm>
              <a:off x="9946353" y="4034056"/>
              <a:ext cx="340880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0" name="Connector 120"/>
            <p:cNvCxnSpPr/>
            <p:nvPr/>
          </p:nvCxnSpPr>
          <p:spPr>
            <a:xfrm>
              <a:off x="5789745" y="6077208"/>
              <a:ext cx="1917451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1" name="Connector 121"/>
            <p:cNvCxnSpPr/>
            <p:nvPr/>
          </p:nvCxnSpPr>
          <p:spPr>
            <a:xfrm>
              <a:off x="9805741" y="6077208"/>
              <a:ext cx="7382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2" name="Connector 122"/>
            <p:cNvCxnSpPr/>
            <p:nvPr/>
          </p:nvCxnSpPr>
          <p:spPr>
            <a:xfrm>
              <a:off x="7781763" y="6077208"/>
              <a:ext cx="186205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</p:grpSp>
      <p:sp>
        <p:nvSpPr>
          <p:cNvPr id="300127" name="AutoShape 123"/>
          <p:cNvSpPr/>
          <p:nvPr/>
        </p:nvSpPr>
        <p:spPr>
          <a:xfrm>
            <a:off x="624552" y="2989506"/>
            <a:ext cx="5283227" cy="735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defRPr/>
            </a:pPr>
            <a:endParaRPr lang="en-US" sz="1100"/>
          </a:p>
        </p:txBody>
      </p:sp>
      <p:sp>
        <p:nvSpPr>
          <p:cNvPr id="300134" name="AutoShape 124"/>
          <p:cNvSpPr/>
          <p:nvPr/>
        </p:nvSpPr>
        <p:spPr>
          <a:xfrm>
            <a:off x="624552" y="3352192"/>
            <a:ext cx="4322792" cy="4514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dist">
              <a:defRPr/>
            </a:pPr>
            <a:endParaRPr lang="en-US" sz="1100"/>
          </a:p>
        </p:txBody>
      </p:sp>
      <p:sp>
        <p:nvSpPr>
          <p:cNvPr id="125" name="TextBox 125"/>
          <p:cNvSpPr txBox="1"/>
          <p:nvPr/>
        </p:nvSpPr>
        <p:spPr>
          <a:xfrm>
            <a:off x="879602" y="1470522"/>
            <a:ext cx="1373505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814070" y="2095362"/>
            <a:ext cx="5502785" cy="25228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 班 引 言</a:t>
            </a:r>
          </a:p>
        </p:txBody>
      </p:sp>
      <p:sp>
        <p:nvSpPr>
          <p:cNvPr id="127" name="AutoShape 127"/>
          <p:cNvSpPr/>
          <p:nvPr/>
        </p:nvSpPr>
        <p:spPr>
          <a:xfrm>
            <a:off x="474133" y="260731"/>
            <a:ext cx="661925" cy="661925"/>
          </a:xfrm>
          <a:prstGeom prst="ellipse">
            <a:avLst/>
          </a:prstGeom>
          <a:solidFill>
            <a:srgbClr val="F35060">
              <a:alpha val="100000"/>
            </a:srgb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</a:t>
            </a:r>
            <a:r>
              <a:rPr lang="en-US" sz="3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目的阐述</a:t>
            </a:r>
            <a:endParaRPr lang="en-US" sz="30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>
            <p:custDataLst>
              <p:tags r:id="rId1"/>
            </p:custDataLst>
          </p:nvPr>
        </p:nvSpPr>
        <p:spPr>
          <a:xfrm>
            <a:off x="839115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839115" y="273484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839115" y="5185395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6" name="Connector 6"/>
          <p:cNvCxnSpPr/>
          <p:nvPr>
            <p:custDataLst>
              <p:tags r:id="rId4"/>
            </p:custDataLst>
          </p:nvPr>
        </p:nvCxnSpPr>
        <p:spPr>
          <a:xfrm>
            <a:off x="937708" y="1624780"/>
            <a:ext cx="0" cy="524514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AutoShape 7"/>
          <p:cNvSpPr/>
          <p:nvPr>
            <p:custDataLst>
              <p:tags r:id="rId5"/>
            </p:custDataLst>
          </p:nvPr>
        </p:nvSpPr>
        <p:spPr>
          <a:xfrm>
            <a:off x="839115" y="395848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促进就业创业能力提升</a:t>
            </a: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1297192" y="3754179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落实国家政策支持</a:t>
            </a:r>
          </a:p>
        </p:txBody>
      </p:sp>
      <p:sp>
        <p:nvSpPr>
          <p:cNvPr id="10" name="TextBox 10"/>
          <p:cNvSpPr txBox="1"/>
          <p:nvPr>
            <p:custDataLst>
              <p:tags r:id="rId8"/>
            </p:custDataLst>
          </p:nvPr>
        </p:nvSpPr>
        <p:spPr>
          <a:xfrm>
            <a:off x="1297192" y="2533342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推动区域人才交流</a:t>
            </a:r>
          </a:p>
        </p:txBody>
      </p:sp>
      <p:sp>
        <p:nvSpPr>
          <p:cNvPr id="11" name="TextBox 11"/>
          <p:cNvSpPr txBox="1"/>
          <p:nvPr>
            <p:custDataLst>
              <p:tags r:id="rId9"/>
            </p:custDataLst>
          </p:nvPr>
        </p:nvSpPr>
        <p:spPr>
          <a:xfrm>
            <a:off x="1297192" y="4976754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培养</a:t>
            </a:r>
            <a:r>
              <a:rPr lang="zh-CN" alt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行业创新</a:t>
            </a: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意识</a:t>
            </a:r>
          </a:p>
        </p:txBody>
      </p:sp>
      <p:sp>
        <p:nvSpPr>
          <p:cNvPr id="12" name="TextBox 12"/>
          <p:cNvSpPr txBox="1"/>
          <p:nvPr>
            <p:custDataLst>
              <p:tags r:id="rId10"/>
            </p:custDataLst>
          </p:nvPr>
        </p:nvSpPr>
        <p:spPr>
          <a:xfrm>
            <a:off x="1297192" y="1813874"/>
            <a:ext cx="4798808" cy="871282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通过系统培训，帮助西藏大学生掌握内地就业市场所需的专业技能和创业知识，增强其就业竞争力。</a:t>
            </a:r>
          </a:p>
        </p:txBody>
      </p:sp>
      <p:sp>
        <p:nvSpPr>
          <p:cNvPr id="13" name="TextBox 13"/>
          <p:cNvSpPr txBox="1"/>
          <p:nvPr>
            <p:custDataLst>
              <p:tags r:id="rId11"/>
            </p:custDataLst>
          </p:nvPr>
        </p:nvSpPr>
        <p:spPr>
          <a:xfrm>
            <a:off x="1297192" y="3060491"/>
            <a:ext cx="4798808" cy="806539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搭建西藏与内地企业的人才对接平台，促进西藏青年人才在内地的职业发展，助力区域经济协作。</a:t>
            </a:r>
          </a:p>
        </p:txBody>
      </p:sp>
      <p:sp>
        <p:nvSpPr>
          <p:cNvPr id="14" name="TextBox 14"/>
          <p:cNvSpPr txBox="1"/>
          <p:nvPr>
            <p:custDataLst>
              <p:tags r:id="rId12"/>
            </p:custDataLst>
          </p:nvPr>
        </p:nvSpPr>
        <p:spPr>
          <a:xfrm>
            <a:off x="1297192" y="4284150"/>
            <a:ext cx="4798808" cy="806539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响应国家关于促进少数民族地区青年就业创业的号召，通过专项培训缩小区域发展差距。</a:t>
            </a:r>
          </a:p>
        </p:txBody>
      </p:sp>
      <p:sp>
        <p:nvSpPr>
          <p:cNvPr id="15" name="TextBox 15"/>
          <p:cNvSpPr txBox="1"/>
          <p:nvPr>
            <p:custDataLst>
              <p:tags r:id="rId13"/>
            </p:custDataLst>
          </p:nvPr>
        </p:nvSpPr>
        <p:spPr>
          <a:xfrm>
            <a:off x="1297192" y="5506725"/>
            <a:ext cx="4798808" cy="806539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激发学员的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业热情，引导他们结合西藏特色资源与内地市场需求，探索可行的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行业发展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路径。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6770350" y="1424882"/>
            <a:ext cx="4591344" cy="2250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6770350" y="3789507"/>
            <a:ext cx="4591344" cy="22506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2145" y="1505857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3" name="AutoShape 3"/>
          <p:cNvSpPr/>
          <p:nvPr/>
        </p:nvSpPr>
        <p:spPr>
          <a:xfrm>
            <a:off x="8129196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4" name="AutoShape 4"/>
          <p:cNvSpPr/>
          <p:nvPr/>
        </p:nvSpPr>
        <p:spPr>
          <a:xfrm>
            <a:off x="1065923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主办方背景介绍</a:t>
            </a:r>
          </a:p>
        </p:txBody>
      </p:sp>
      <p:sp>
        <p:nvSpPr>
          <p:cNvPr id="6" name="Freeform 6"/>
          <p:cNvSpPr/>
          <p:nvPr/>
        </p:nvSpPr>
        <p:spPr>
          <a:xfrm>
            <a:off x="751830" y="3591361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4307248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7884299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6">
              <a:alpha val="10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2900" b="2900"/>
          <a:stretch>
            <a:fillRect/>
          </a:stretch>
        </p:blipFill>
        <p:spPr>
          <a:xfrm>
            <a:off x="10505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8419" b="8419"/>
          <a:stretch>
            <a:fillRect/>
          </a:stretch>
        </p:blipFill>
        <p:spPr>
          <a:xfrm>
            <a:off x="4592794" y="4395606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t="3210" b="3210"/>
          <a:stretch>
            <a:fillRect/>
          </a:stretch>
        </p:blipFill>
        <p:spPr>
          <a:xfrm>
            <a:off x="81698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sp>
        <p:nvSpPr>
          <p:cNvPr id="12" name="TextBox 12"/>
          <p:cNvSpPr txBox="1"/>
          <p:nvPr/>
        </p:nvSpPr>
        <p:spPr>
          <a:xfrm>
            <a:off x="1074382" y="4420514"/>
            <a:ext cx="2914491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政府支持机构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0600" y="4971031"/>
            <a:ext cx="3213608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</a:t>
            </a:r>
            <a:r>
              <a:rPr lang="zh-CN" alt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、宜昌、潜江</a:t>
            </a:r>
            <a:r>
              <a:rPr lang="en-US" sz="15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人社厅在促进就业创业方面的政策支持与资源投入，推动西藏青年发展的长期规划</a:t>
            </a:r>
            <a:r>
              <a:rPr 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12719" y="1571876"/>
            <a:ext cx="2954298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合作企业参与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67838" y="2070075"/>
            <a:ext cx="3244061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湖北万方国际承办</a:t>
            </a:r>
            <a:r>
              <a:rPr lang="en-US" altLang="zh-CN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-</a:t>
            </a:r>
            <a:r>
              <a:rPr lang="zh-CN" alt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大量</a:t>
            </a:r>
            <a:r>
              <a:rPr lang="en-US" sz="15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知名企业</a:t>
            </a:r>
            <a:r>
              <a:rPr lang="zh-CN" alt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如</a:t>
            </a:r>
            <a:r>
              <a:rPr 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TCL</a:t>
            </a:r>
            <a:r>
              <a:rPr lang="zh-CN" alt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、长城汽车、湖北航特</a:t>
            </a:r>
            <a:r>
              <a:rPr 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及</a:t>
            </a:r>
            <a:r>
              <a:rPr lang="zh-CN" alt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多家高精尖、互联网</a:t>
            </a:r>
            <a:r>
              <a:rPr lang="en-US" sz="15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提供的实习或就业机会，对西藏人才的重视与培养意愿</a:t>
            </a:r>
            <a:r>
              <a:rPr 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46416" y="4420514"/>
            <a:ext cx="2954412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培训团队专业性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21552" y="4971031"/>
            <a:ext cx="3204140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人力资源十多位</a:t>
            </a:r>
            <a:r>
              <a:rPr lang="en-US" sz="15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授课专家团队，包括行业经验、学术成就及往期培训成果</a:t>
            </a:r>
            <a:r>
              <a:rPr 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，</a:t>
            </a:r>
            <a:r>
              <a:rPr lang="zh-CN" alt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保障</a:t>
            </a:r>
            <a:r>
              <a:rPr lang="en-US" sz="15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培训的权威性与实效性</a:t>
            </a:r>
            <a:r>
              <a:rPr lang="en-US" sz="15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18" name="Freeform 18"/>
          <p:cNvSpPr/>
          <p:nvPr/>
        </p:nvSpPr>
        <p:spPr>
          <a:xfrm>
            <a:off x="2334095" y="3665624"/>
            <a:ext cx="412521" cy="41252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</a:path>
              <a:path w="304800" h="304800"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</a:path>
              <a:path w="304800" h="304800"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Freeform 19"/>
          <p:cNvSpPr/>
          <p:nvPr/>
        </p:nvSpPr>
        <p:spPr>
          <a:xfrm>
            <a:off x="5927547" y="3703953"/>
            <a:ext cx="336452" cy="33645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0" name="Freeform 20"/>
          <p:cNvSpPr/>
          <p:nvPr/>
        </p:nvSpPr>
        <p:spPr>
          <a:xfrm>
            <a:off x="9494081" y="3693435"/>
            <a:ext cx="357486" cy="357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</a:path>
              <a:path w="304800" h="304800"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</a:path>
              <a:path w="304800" h="304800"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</a:path>
              <a:path w="304800" h="304800"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</a:path>
              <a:path w="304800" h="304800"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</a:path>
              <a:path w="304800" h="304800"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4" name="Freeform 2"/>
          <p:cNvSpPr/>
          <p:nvPr/>
        </p:nvSpPr>
        <p:spPr>
          <a:xfrm>
            <a:off x="5838613" y="0"/>
            <a:ext cx="6353387" cy="6858000"/>
          </a:xfrm>
          <a:custGeom>
            <a:avLst/>
            <a:gdLst/>
            <a:ahLst/>
            <a:cxnLst/>
            <a:rect l="l" t="t" r="r" b="b"/>
            <a:pathLst>
              <a:path w="4765040" h="5143500">
                <a:moveTo>
                  <a:pt x="2156464" y="0"/>
                </a:moveTo>
                <a:lnTo>
                  <a:pt x="4765040" y="0"/>
                </a:lnTo>
                <a:lnTo>
                  <a:pt x="4765040" y="1090493"/>
                </a:lnTo>
                <a:lnTo>
                  <a:pt x="3065776" y="5143500"/>
                </a:lnTo>
                <a:lnTo>
                  <a:pt x="0" y="5143500"/>
                </a:lnTo>
              </a:path>
            </a:pathLst>
          </a:custGeom>
          <a:solidFill>
            <a:srgbClr val="F0D0BE">
              <a:alpha val="100000"/>
            </a:srgbClr>
          </a:solidFill>
        </p:spPr>
      </p:sp>
      <p:grpSp>
        <p:nvGrpSpPr>
          <p:cNvPr id="300124" name="Group 3"/>
          <p:cNvGrpSpPr/>
          <p:nvPr/>
        </p:nvGrpSpPr>
        <p:grpSpPr>
          <a:xfrm>
            <a:off x="5789745" y="2631096"/>
            <a:ext cx="4754214" cy="3446145"/>
            <a:chOff x="5789745" y="2631096"/>
            <a:chExt cx="4754214" cy="3446145"/>
          </a:xfrm>
        </p:grpSpPr>
        <p:sp>
          <p:nvSpPr>
            <p:cNvPr id="300007" name="Freeform 4"/>
            <p:cNvSpPr/>
            <p:nvPr/>
          </p:nvSpPr>
          <p:spPr>
            <a:xfrm>
              <a:off x="8949253" y="3116871"/>
              <a:ext cx="864965" cy="281273"/>
            </a:xfrm>
            <a:custGeom>
              <a:avLst/>
              <a:gdLst/>
              <a:ahLst/>
              <a:cxnLst/>
              <a:rect l="l" t="t" r="r" b="b"/>
              <a:pathLst>
                <a:path w="1485" h="482">
                  <a:moveTo>
                    <a:pt x="1485" y="482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0" y="482"/>
                    <a:pt x="19" y="391"/>
                    <a:pt x="86" y="367"/>
                  </a:cubicBezTo>
                  <a:cubicBezTo>
                    <a:pt x="162" y="338"/>
                    <a:pt x="265" y="428"/>
                    <a:pt x="323" y="431"/>
                  </a:cubicBezTo>
                  <a:cubicBezTo>
                    <a:pt x="375" y="434"/>
                    <a:pt x="436" y="391"/>
                    <a:pt x="461" y="369"/>
                  </a:cubicBezTo>
                  <a:cubicBezTo>
                    <a:pt x="519" y="316"/>
                    <a:pt x="577" y="251"/>
                    <a:pt x="651" y="172"/>
                  </a:cubicBezTo>
                  <a:cubicBezTo>
                    <a:pt x="770" y="45"/>
                    <a:pt x="872" y="0"/>
                    <a:pt x="926" y="130"/>
                  </a:cubicBezTo>
                  <a:cubicBezTo>
                    <a:pt x="1013" y="337"/>
                    <a:pt x="1011" y="421"/>
                    <a:pt x="1141" y="412"/>
                  </a:cubicBezTo>
                  <a:cubicBezTo>
                    <a:pt x="1256" y="405"/>
                    <a:pt x="1352" y="350"/>
                    <a:pt x="1410" y="367"/>
                  </a:cubicBezTo>
                  <a:cubicBezTo>
                    <a:pt x="1469" y="384"/>
                    <a:pt x="1485" y="482"/>
                    <a:pt x="1485" y="48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08" name="Freeform 5"/>
            <p:cNvSpPr/>
            <p:nvPr/>
          </p:nvSpPr>
          <p:spPr>
            <a:xfrm>
              <a:off x="7734910" y="4002124"/>
              <a:ext cx="1032224" cy="1032224"/>
            </a:xfrm>
            <a:custGeom>
              <a:avLst/>
              <a:gdLst/>
              <a:ahLst/>
              <a:cxnLst/>
              <a:rect l="l" t="t" r="r" b="b"/>
              <a:pathLst>
                <a:path w="1771" h="1771">
                  <a:moveTo>
                    <a:pt x="1518" y="623"/>
                  </a:moveTo>
                  <a:cubicBezTo>
                    <a:pt x="1478" y="525"/>
                    <a:pt x="1510" y="416"/>
                    <a:pt x="1590" y="353"/>
                  </a:cubicBezTo>
                  <a:cubicBezTo>
                    <a:pt x="1540" y="288"/>
                    <a:pt x="1482" y="230"/>
                    <a:pt x="1418" y="182"/>
                  </a:cubicBezTo>
                  <a:cubicBezTo>
                    <a:pt x="1356" y="261"/>
                    <a:pt x="1246" y="294"/>
                    <a:pt x="1148" y="253"/>
                  </a:cubicBezTo>
                  <a:cubicBezTo>
                    <a:pt x="1050" y="212"/>
                    <a:pt x="995" y="112"/>
                    <a:pt x="1007" y="12"/>
                  </a:cubicBezTo>
                  <a:cubicBezTo>
                    <a:pt x="928" y="0"/>
                    <a:pt x="846" y="0"/>
                    <a:pt x="764" y="11"/>
                  </a:cubicBezTo>
                  <a:cubicBezTo>
                    <a:pt x="777" y="112"/>
                    <a:pt x="722" y="212"/>
                    <a:pt x="624" y="253"/>
                  </a:cubicBezTo>
                  <a:cubicBezTo>
                    <a:pt x="526" y="294"/>
                    <a:pt x="416" y="261"/>
                    <a:pt x="354" y="181"/>
                  </a:cubicBezTo>
                  <a:cubicBezTo>
                    <a:pt x="288" y="231"/>
                    <a:pt x="230" y="289"/>
                    <a:pt x="182" y="353"/>
                  </a:cubicBezTo>
                  <a:cubicBezTo>
                    <a:pt x="262" y="416"/>
                    <a:pt x="294" y="525"/>
                    <a:pt x="253" y="623"/>
                  </a:cubicBezTo>
                  <a:cubicBezTo>
                    <a:pt x="213" y="721"/>
                    <a:pt x="112" y="776"/>
                    <a:pt x="12" y="764"/>
                  </a:cubicBezTo>
                  <a:cubicBezTo>
                    <a:pt x="1" y="844"/>
                    <a:pt x="0" y="925"/>
                    <a:pt x="12" y="1007"/>
                  </a:cubicBezTo>
                  <a:cubicBezTo>
                    <a:pt x="112" y="994"/>
                    <a:pt x="213" y="1049"/>
                    <a:pt x="253" y="1147"/>
                  </a:cubicBezTo>
                  <a:cubicBezTo>
                    <a:pt x="294" y="1246"/>
                    <a:pt x="262" y="1355"/>
                    <a:pt x="182" y="1418"/>
                  </a:cubicBezTo>
                  <a:cubicBezTo>
                    <a:pt x="231" y="1483"/>
                    <a:pt x="290" y="1541"/>
                    <a:pt x="354" y="1589"/>
                  </a:cubicBezTo>
                  <a:cubicBezTo>
                    <a:pt x="416" y="1510"/>
                    <a:pt x="526" y="1477"/>
                    <a:pt x="624" y="1518"/>
                  </a:cubicBezTo>
                  <a:cubicBezTo>
                    <a:pt x="722" y="1559"/>
                    <a:pt x="777" y="1659"/>
                    <a:pt x="764" y="1759"/>
                  </a:cubicBezTo>
                  <a:cubicBezTo>
                    <a:pt x="844" y="1770"/>
                    <a:pt x="926" y="1771"/>
                    <a:pt x="1007" y="1760"/>
                  </a:cubicBezTo>
                  <a:cubicBezTo>
                    <a:pt x="995" y="1659"/>
                    <a:pt x="1050" y="1559"/>
                    <a:pt x="1148" y="1518"/>
                  </a:cubicBezTo>
                  <a:cubicBezTo>
                    <a:pt x="1246" y="1477"/>
                    <a:pt x="1356" y="1510"/>
                    <a:pt x="1418" y="1589"/>
                  </a:cubicBezTo>
                  <a:cubicBezTo>
                    <a:pt x="1484" y="1540"/>
                    <a:pt x="1541" y="1482"/>
                    <a:pt x="1590" y="1417"/>
                  </a:cubicBezTo>
                  <a:cubicBezTo>
                    <a:pt x="1510" y="1355"/>
                    <a:pt x="1478" y="1245"/>
                    <a:pt x="1518" y="1147"/>
                  </a:cubicBezTo>
                  <a:cubicBezTo>
                    <a:pt x="1559" y="1049"/>
                    <a:pt x="1659" y="995"/>
                    <a:pt x="1760" y="1007"/>
                  </a:cubicBezTo>
                  <a:cubicBezTo>
                    <a:pt x="1771" y="927"/>
                    <a:pt x="1771" y="846"/>
                    <a:pt x="1760" y="764"/>
                  </a:cubicBezTo>
                  <a:cubicBezTo>
                    <a:pt x="1659" y="776"/>
                    <a:pt x="1559" y="722"/>
                    <a:pt x="1518" y="623"/>
                  </a:cubicBezTo>
                  <a:close/>
                </a:path>
                <a:path w="1771" h="1771">
                  <a:moveTo>
                    <a:pt x="1072" y="1336"/>
                  </a:moveTo>
                  <a:cubicBezTo>
                    <a:pt x="824" y="1439"/>
                    <a:pt x="538" y="1321"/>
                    <a:pt x="435" y="1072"/>
                  </a:cubicBezTo>
                  <a:cubicBezTo>
                    <a:pt x="332" y="823"/>
                    <a:pt x="450" y="538"/>
                    <a:pt x="699" y="435"/>
                  </a:cubicBezTo>
                  <a:cubicBezTo>
                    <a:pt x="948" y="332"/>
                    <a:pt x="1233" y="450"/>
                    <a:pt x="1336" y="699"/>
                  </a:cubicBezTo>
                  <a:cubicBezTo>
                    <a:pt x="1439" y="948"/>
                    <a:pt x="1321" y="1233"/>
                    <a:pt x="1072" y="1336"/>
                  </a:cubicBez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09" name="Freeform 6"/>
            <p:cNvSpPr/>
            <p:nvPr/>
          </p:nvSpPr>
          <p:spPr>
            <a:xfrm>
              <a:off x="7927696" y="4255584"/>
              <a:ext cx="431387" cy="584835"/>
            </a:xfrm>
            <a:custGeom>
              <a:avLst/>
              <a:gdLst/>
              <a:ahLst/>
              <a:cxnLst/>
              <a:rect l="l" t="t" r="r" b="b"/>
              <a:pathLst>
                <a:path w="740" h="1004">
                  <a:moveTo>
                    <a:pt x="740" y="901"/>
                  </a:moveTo>
                  <a:cubicBezTo>
                    <a:pt x="492" y="1004"/>
                    <a:pt x="206" y="886"/>
                    <a:pt x="103" y="637"/>
                  </a:cubicBezTo>
                  <a:cubicBezTo>
                    <a:pt x="0" y="388"/>
                    <a:pt x="118" y="103"/>
                    <a:pt x="367" y="0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0" name="Freeform 7"/>
            <p:cNvSpPr/>
            <p:nvPr/>
          </p:nvSpPr>
          <p:spPr>
            <a:xfrm>
              <a:off x="7191604" y="3133921"/>
              <a:ext cx="2172081" cy="807434"/>
            </a:xfrm>
            <a:custGeom>
              <a:avLst/>
              <a:gdLst/>
              <a:ahLst/>
              <a:cxnLst/>
              <a:rect l="l" t="t" r="r" b="b"/>
              <a:pathLst>
                <a:path w="3728" h="1385">
                  <a:moveTo>
                    <a:pt x="549" y="0"/>
                  </a:moveTo>
                  <a:cubicBezTo>
                    <a:pt x="250" y="0"/>
                    <a:pt x="0" y="245"/>
                    <a:pt x="2" y="545"/>
                  </a:cubicBezTo>
                  <a:cubicBezTo>
                    <a:pt x="0" y="845"/>
                    <a:pt x="250" y="1090"/>
                    <a:pt x="549" y="1090"/>
                  </a:cubicBezTo>
                  <a:cubicBezTo>
                    <a:pt x="2583" y="1090"/>
                    <a:pt x="2583" y="1090"/>
                    <a:pt x="2583" y="1090"/>
                  </a:cubicBezTo>
                  <a:cubicBezTo>
                    <a:pt x="2618" y="1090"/>
                    <a:pt x="2652" y="1103"/>
                    <a:pt x="2678" y="1126"/>
                  </a:cubicBezTo>
                  <a:cubicBezTo>
                    <a:pt x="2967" y="1385"/>
                    <a:pt x="2967" y="1385"/>
                    <a:pt x="2967" y="1385"/>
                  </a:cubicBezTo>
                  <a:cubicBezTo>
                    <a:pt x="2967" y="1090"/>
                    <a:pt x="2967" y="1090"/>
                    <a:pt x="2967" y="1090"/>
                  </a:cubicBezTo>
                  <a:cubicBezTo>
                    <a:pt x="3181" y="1090"/>
                    <a:pt x="3181" y="1090"/>
                    <a:pt x="3181" y="1090"/>
                  </a:cubicBezTo>
                  <a:cubicBezTo>
                    <a:pt x="3480" y="1090"/>
                    <a:pt x="3726" y="850"/>
                    <a:pt x="3727" y="551"/>
                  </a:cubicBezTo>
                  <a:cubicBezTo>
                    <a:pt x="3728" y="252"/>
                    <a:pt x="3486" y="8"/>
                    <a:pt x="3187" y="8"/>
                  </a:cubicBezTo>
                  <a:cubicBezTo>
                    <a:pt x="2677" y="8"/>
                    <a:pt x="2677" y="8"/>
                    <a:pt x="2677" y="8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1" name="AutoShape 8"/>
            <p:cNvSpPr/>
            <p:nvPr/>
          </p:nvSpPr>
          <p:spPr>
            <a:xfrm>
              <a:off x="8392135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2" name="Freeform 9"/>
            <p:cNvSpPr/>
            <p:nvPr/>
          </p:nvSpPr>
          <p:spPr>
            <a:xfrm>
              <a:off x="8347368" y="3354424"/>
              <a:ext cx="200311" cy="199168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343" y="171"/>
                  </a:moveTo>
                  <a:cubicBezTo>
                    <a:pt x="343" y="77"/>
                    <a:pt x="266" y="0"/>
                    <a:pt x="171" y="0"/>
                  </a:cubicBezTo>
                  <a:cubicBezTo>
                    <a:pt x="77" y="0"/>
                    <a:pt x="0" y="77"/>
                    <a:pt x="0" y="171"/>
                  </a:cubicBezTo>
                  <a:cubicBezTo>
                    <a:pt x="0" y="266"/>
                    <a:pt x="77" y="342"/>
                    <a:pt x="171" y="342"/>
                  </a:cubicBezTo>
                </a:path>
              </a:pathLst>
            </a:cu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3" name="AutoShape 10"/>
            <p:cNvSpPr/>
            <p:nvPr/>
          </p:nvSpPr>
          <p:spPr>
            <a:xfrm>
              <a:off x="8597780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4" name="AutoShape 11"/>
            <p:cNvSpPr/>
            <p:nvPr/>
          </p:nvSpPr>
          <p:spPr>
            <a:xfrm>
              <a:off x="8803330" y="3399192"/>
              <a:ext cx="110776" cy="110776"/>
            </a:xfrm>
            <a:prstGeom prst="ellipse">
              <a:avLst/>
            </a:prstGeom>
            <a:solidFill>
              <a:srgbClr val="F35060">
                <a:alpha val="100000"/>
              </a:srgbClr>
            </a:solidFill>
          </p:spPr>
        </p:sp>
        <p:sp>
          <p:nvSpPr>
            <p:cNvPr id="300015" name="Freeform 12"/>
            <p:cNvSpPr/>
            <p:nvPr/>
          </p:nvSpPr>
          <p:spPr>
            <a:xfrm>
              <a:off x="7995895" y="2757874"/>
              <a:ext cx="977932" cy="411194"/>
            </a:xfrm>
            <a:custGeom>
              <a:avLst/>
              <a:gdLst/>
              <a:ahLst/>
              <a:cxnLst/>
              <a:rect l="l" t="t" r="r" b="b"/>
              <a:pathLst>
                <a:path w="1678" h="705">
                  <a:moveTo>
                    <a:pt x="1399" y="554"/>
                  </a:moveTo>
                  <a:cubicBezTo>
                    <a:pt x="1551" y="554"/>
                    <a:pt x="1678" y="430"/>
                    <a:pt x="1677" y="277"/>
                  </a:cubicBezTo>
                  <a:cubicBezTo>
                    <a:pt x="1678" y="125"/>
                    <a:pt x="1551" y="0"/>
                    <a:pt x="1399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  <a:cubicBezTo>
                    <a:pt x="0" y="430"/>
                    <a:pt x="127" y="554"/>
                    <a:pt x="279" y="554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8" y="705"/>
                    <a:pt x="388" y="705"/>
                    <a:pt x="388" y="705"/>
                  </a:cubicBezTo>
                  <a:cubicBezTo>
                    <a:pt x="535" y="573"/>
                    <a:pt x="535" y="573"/>
                    <a:pt x="535" y="573"/>
                  </a:cubicBezTo>
                  <a:cubicBezTo>
                    <a:pt x="548" y="561"/>
                    <a:pt x="566" y="554"/>
                    <a:pt x="584" y="554"/>
                  </a:cubicBezTo>
                  <a:lnTo>
                    <a:pt x="1399" y="554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16" name="AutoShape 13"/>
            <p:cNvSpPr/>
            <p:nvPr/>
          </p:nvSpPr>
          <p:spPr>
            <a:xfrm>
              <a:off x="8163154" y="2891033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7" name="AutoShape 14"/>
            <p:cNvSpPr/>
            <p:nvPr/>
          </p:nvSpPr>
          <p:spPr>
            <a:xfrm>
              <a:off x="8269643" y="2891033"/>
              <a:ext cx="58579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8" name="AutoShape 15"/>
            <p:cNvSpPr/>
            <p:nvPr/>
          </p:nvSpPr>
          <p:spPr>
            <a:xfrm>
              <a:off x="8376133" y="2891033"/>
              <a:ext cx="57531" cy="57531"/>
            </a:xfrm>
            <a:prstGeom prst="ellipse">
              <a:avLst/>
            </a:prstGeom>
            <a:noFill/>
            <a:ln w="15875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19" name="Freeform 16"/>
            <p:cNvSpPr/>
            <p:nvPr/>
          </p:nvSpPr>
          <p:spPr>
            <a:xfrm>
              <a:off x="7995895" y="2757874"/>
              <a:ext cx="648748" cy="161925"/>
            </a:xfrm>
            <a:custGeom>
              <a:avLst/>
              <a:gdLst/>
              <a:ahLst/>
              <a:cxnLst/>
              <a:rect l="l" t="t" r="r" b="b"/>
              <a:pathLst>
                <a:path w="1114" h="277">
                  <a:moveTo>
                    <a:pt x="1114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127" y="0"/>
                    <a:pt x="0" y="125"/>
                    <a:pt x="1" y="277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300020" name="Freeform 17"/>
            <p:cNvSpPr/>
            <p:nvPr/>
          </p:nvSpPr>
          <p:spPr>
            <a:xfrm>
              <a:off x="7406774" y="2637477"/>
              <a:ext cx="351568" cy="503873"/>
            </a:xfrm>
            <a:custGeom>
              <a:avLst/>
              <a:gdLst/>
              <a:ahLst/>
              <a:cxnLst/>
              <a:rect l="l" t="t" r="r" b="b"/>
              <a:pathLst>
                <a:path w="603" h="864">
                  <a:moveTo>
                    <a:pt x="603" y="778"/>
                  </a:moveTo>
                  <a:cubicBezTo>
                    <a:pt x="579" y="645"/>
                    <a:pt x="520" y="192"/>
                    <a:pt x="449" y="106"/>
                  </a:cubicBezTo>
                  <a:cubicBezTo>
                    <a:pt x="362" y="0"/>
                    <a:pt x="176" y="31"/>
                    <a:pt x="84" y="137"/>
                  </a:cubicBezTo>
                  <a:cubicBezTo>
                    <a:pt x="8" y="244"/>
                    <a:pt x="6" y="595"/>
                    <a:pt x="0" y="864"/>
                  </a:cubicBezTo>
                  <a:cubicBezTo>
                    <a:pt x="328" y="638"/>
                    <a:pt x="328" y="638"/>
                    <a:pt x="328" y="638"/>
                  </a:cubicBezTo>
                  <a:cubicBezTo>
                    <a:pt x="324" y="812"/>
                    <a:pt x="324" y="812"/>
                    <a:pt x="324" y="812"/>
                  </a:cubicBezTo>
                  <a:lnTo>
                    <a:pt x="603" y="778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21" name="Freeform 18"/>
            <p:cNvSpPr/>
            <p:nvPr/>
          </p:nvSpPr>
          <p:spPr>
            <a:xfrm>
              <a:off x="6993484" y="4296066"/>
              <a:ext cx="134207" cy="183261"/>
            </a:xfrm>
            <a:custGeom>
              <a:avLst/>
              <a:gdLst/>
              <a:ahLst/>
              <a:cxnLst/>
              <a:rect l="l" t="t" r="r" b="b"/>
              <a:pathLst>
                <a:path w="231" h="315">
                  <a:moveTo>
                    <a:pt x="0" y="149"/>
                  </a:moveTo>
                  <a:cubicBezTo>
                    <a:pt x="0" y="149"/>
                    <a:pt x="12" y="209"/>
                    <a:pt x="22" y="223"/>
                  </a:cubicBezTo>
                  <a:cubicBezTo>
                    <a:pt x="32" y="236"/>
                    <a:pt x="81" y="296"/>
                    <a:pt x="99" y="315"/>
                  </a:cubicBezTo>
                  <a:cubicBezTo>
                    <a:pt x="110" y="308"/>
                    <a:pt x="115" y="292"/>
                    <a:pt x="100" y="263"/>
                  </a:cubicBezTo>
                  <a:cubicBezTo>
                    <a:pt x="92" y="247"/>
                    <a:pt x="60" y="194"/>
                    <a:pt x="57" y="176"/>
                  </a:cubicBezTo>
                  <a:cubicBezTo>
                    <a:pt x="54" y="158"/>
                    <a:pt x="62" y="72"/>
                    <a:pt x="62" y="72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103"/>
                    <a:pt x="49" y="128"/>
                    <a:pt x="50" y="128"/>
                  </a:cubicBezTo>
                  <a:cubicBezTo>
                    <a:pt x="50" y="129"/>
                    <a:pt x="66" y="136"/>
                    <a:pt x="80" y="138"/>
                  </a:cubicBezTo>
                  <a:cubicBezTo>
                    <a:pt x="93" y="141"/>
                    <a:pt x="219" y="144"/>
                    <a:pt x="219" y="144"/>
                  </a:cubicBezTo>
                  <a:cubicBezTo>
                    <a:pt x="219" y="144"/>
                    <a:pt x="226" y="125"/>
                    <a:pt x="199" y="118"/>
                  </a:cubicBezTo>
                  <a:cubicBezTo>
                    <a:pt x="184" y="113"/>
                    <a:pt x="105" y="94"/>
                    <a:pt x="99" y="89"/>
                  </a:cubicBezTo>
                  <a:cubicBezTo>
                    <a:pt x="92" y="85"/>
                    <a:pt x="82" y="57"/>
                    <a:pt x="87" y="57"/>
                  </a:cubicBezTo>
                  <a:cubicBezTo>
                    <a:pt x="92" y="56"/>
                    <a:pt x="223" y="118"/>
                    <a:pt x="223" y="118"/>
                  </a:cubicBezTo>
                  <a:cubicBezTo>
                    <a:pt x="223" y="118"/>
                    <a:pt x="231" y="101"/>
                    <a:pt x="212" y="86"/>
                  </a:cubicBezTo>
                  <a:cubicBezTo>
                    <a:pt x="207" y="82"/>
                    <a:pt x="91" y="0"/>
                    <a:pt x="91" y="0"/>
                  </a:cubicBezTo>
                  <a:lnTo>
                    <a:pt x="0" y="14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22" name="Freeform 19"/>
            <p:cNvSpPr/>
            <p:nvPr/>
          </p:nvSpPr>
          <p:spPr>
            <a:xfrm>
              <a:off x="6960432" y="4136332"/>
              <a:ext cx="222599" cy="356902"/>
            </a:xfrm>
            <a:custGeom>
              <a:avLst/>
              <a:gdLst/>
              <a:ahLst/>
              <a:cxnLst/>
              <a:rect l="l" t="t" r="r" b="b"/>
              <a:pathLst>
                <a:path w="382" h="611">
                  <a:moveTo>
                    <a:pt x="382" y="39"/>
                  </a:moveTo>
                  <a:cubicBezTo>
                    <a:pt x="382" y="39"/>
                    <a:pt x="342" y="179"/>
                    <a:pt x="330" y="212"/>
                  </a:cubicBezTo>
                  <a:cubicBezTo>
                    <a:pt x="309" y="274"/>
                    <a:pt x="300" y="280"/>
                    <a:pt x="260" y="339"/>
                  </a:cubicBezTo>
                  <a:cubicBezTo>
                    <a:pt x="220" y="397"/>
                    <a:pt x="198" y="445"/>
                    <a:pt x="169" y="494"/>
                  </a:cubicBezTo>
                  <a:cubicBezTo>
                    <a:pt x="131" y="556"/>
                    <a:pt x="118" y="513"/>
                    <a:pt x="128" y="470"/>
                  </a:cubicBezTo>
                  <a:cubicBezTo>
                    <a:pt x="155" y="367"/>
                    <a:pt x="161" y="359"/>
                    <a:pt x="170" y="329"/>
                  </a:cubicBezTo>
                  <a:cubicBezTo>
                    <a:pt x="179" y="300"/>
                    <a:pt x="101" y="386"/>
                    <a:pt x="88" y="415"/>
                  </a:cubicBezTo>
                  <a:cubicBezTo>
                    <a:pt x="74" y="443"/>
                    <a:pt x="51" y="546"/>
                    <a:pt x="45" y="572"/>
                  </a:cubicBezTo>
                  <a:cubicBezTo>
                    <a:pt x="37" y="606"/>
                    <a:pt x="19" y="611"/>
                    <a:pt x="2" y="611"/>
                  </a:cubicBezTo>
                  <a:cubicBezTo>
                    <a:pt x="0" y="598"/>
                    <a:pt x="16" y="394"/>
                    <a:pt x="75" y="253"/>
                  </a:cubicBezTo>
                  <a:cubicBezTo>
                    <a:pt x="88" y="222"/>
                    <a:pt x="208" y="93"/>
                    <a:pt x="212" y="73"/>
                  </a:cubicBezTo>
                  <a:cubicBezTo>
                    <a:pt x="215" y="54"/>
                    <a:pt x="244" y="0"/>
                    <a:pt x="244" y="0"/>
                  </a:cubicBezTo>
                  <a:lnTo>
                    <a:pt x="382" y="39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23" name="Freeform 20"/>
            <p:cNvSpPr/>
            <p:nvPr/>
          </p:nvSpPr>
          <p:spPr>
            <a:xfrm>
              <a:off x="7057397" y="5771488"/>
              <a:ext cx="525208" cy="305752"/>
            </a:xfrm>
            <a:custGeom>
              <a:avLst/>
              <a:gdLst/>
              <a:ahLst/>
              <a:cxnLst/>
              <a:rect l="l" t="t" r="r" b="b"/>
              <a:pathLst>
                <a:path w="900" h="524">
                  <a:moveTo>
                    <a:pt x="305" y="524"/>
                  </a:moveTo>
                  <a:cubicBezTo>
                    <a:pt x="672" y="524"/>
                    <a:pt x="672" y="524"/>
                    <a:pt x="672" y="524"/>
                  </a:cubicBezTo>
                  <a:cubicBezTo>
                    <a:pt x="672" y="524"/>
                    <a:pt x="716" y="407"/>
                    <a:pt x="747" y="338"/>
                  </a:cubicBezTo>
                  <a:cubicBezTo>
                    <a:pt x="815" y="183"/>
                    <a:pt x="845" y="524"/>
                    <a:pt x="845" y="524"/>
                  </a:cubicBezTo>
                  <a:cubicBezTo>
                    <a:pt x="900" y="524"/>
                    <a:pt x="900" y="524"/>
                    <a:pt x="900" y="524"/>
                  </a:cubicBezTo>
                  <a:cubicBezTo>
                    <a:pt x="900" y="524"/>
                    <a:pt x="861" y="91"/>
                    <a:pt x="853" y="0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64" y="249"/>
                    <a:pt x="293" y="385"/>
                    <a:pt x="22" y="480"/>
                  </a:cubicBezTo>
                  <a:cubicBezTo>
                    <a:pt x="0" y="488"/>
                    <a:pt x="5" y="522"/>
                    <a:pt x="29" y="522"/>
                  </a:cubicBezTo>
                  <a:lnTo>
                    <a:pt x="305" y="524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24" name="Freeform 21"/>
            <p:cNvSpPr/>
            <p:nvPr/>
          </p:nvSpPr>
          <p:spPr>
            <a:xfrm>
              <a:off x="8019327" y="5764059"/>
              <a:ext cx="394145" cy="313182"/>
            </a:xfrm>
            <a:custGeom>
              <a:avLst/>
              <a:gdLst/>
              <a:ahLst/>
              <a:cxnLst/>
              <a:rect l="l" t="t" r="r" b="b"/>
              <a:pathLst>
                <a:path w="676" h="536">
                  <a:moveTo>
                    <a:pt x="432" y="536"/>
                  </a:moveTo>
                  <a:cubicBezTo>
                    <a:pt x="216" y="536"/>
                    <a:pt x="216" y="536"/>
                    <a:pt x="216" y="536"/>
                  </a:cubicBezTo>
                  <a:cubicBezTo>
                    <a:pt x="179" y="536"/>
                    <a:pt x="147" y="510"/>
                    <a:pt x="139" y="474"/>
                  </a:cubicBezTo>
                  <a:cubicBezTo>
                    <a:pt x="131" y="434"/>
                    <a:pt x="118" y="383"/>
                    <a:pt x="108" y="348"/>
                  </a:cubicBezTo>
                  <a:cubicBezTo>
                    <a:pt x="57" y="186"/>
                    <a:pt x="88" y="536"/>
                    <a:pt x="88" y="536"/>
                  </a:cubicBezTo>
                  <a:cubicBezTo>
                    <a:pt x="39" y="536"/>
                    <a:pt x="39" y="536"/>
                    <a:pt x="39" y="536"/>
                  </a:cubicBezTo>
                  <a:cubicBezTo>
                    <a:pt x="39" y="536"/>
                    <a:pt x="9" y="185"/>
                    <a:pt x="0" y="94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9" y="214"/>
                    <a:pt x="439" y="398"/>
                    <a:pt x="646" y="488"/>
                  </a:cubicBezTo>
                  <a:cubicBezTo>
                    <a:pt x="676" y="502"/>
                    <a:pt x="666" y="533"/>
                    <a:pt x="645" y="533"/>
                  </a:cubicBezTo>
                  <a:lnTo>
                    <a:pt x="432" y="536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25" name="Freeform 22"/>
            <p:cNvSpPr/>
            <p:nvPr/>
          </p:nvSpPr>
          <p:spPr>
            <a:xfrm>
              <a:off x="7032918" y="3149923"/>
              <a:ext cx="398431" cy="1095089"/>
            </a:xfrm>
            <a:custGeom>
              <a:avLst/>
              <a:gdLst/>
              <a:ahLst/>
              <a:cxnLst/>
              <a:rect l="l" t="t" r="r" b="b"/>
              <a:pathLst>
                <a:path w="684" h="1879">
                  <a:moveTo>
                    <a:pt x="0" y="1805"/>
                  </a:moveTo>
                  <a:cubicBezTo>
                    <a:pt x="92" y="1542"/>
                    <a:pt x="295" y="495"/>
                    <a:pt x="309" y="363"/>
                  </a:cubicBezTo>
                  <a:cubicBezTo>
                    <a:pt x="347" y="0"/>
                    <a:pt x="615" y="0"/>
                    <a:pt x="615" y="0"/>
                  </a:cubicBezTo>
                  <a:cubicBezTo>
                    <a:pt x="615" y="0"/>
                    <a:pt x="684" y="638"/>
                    <a:pt x="588" y="866"/>
                  </a:cubicBezTo>
                  <a:cubicBezTo>
                    <a:pt x="491" y="1094"/>
                    <a:pt x="277" y="1879"/>
                    <a:pt x="277" y="1879"/>
                  </a:cubicBezTo>
                  <a:lnTo>
                    <a:pt x="0" y="180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6" name="Freeform 23"/>
            <p:cNvSpPr/>
            <p:nvPr/>
          </p:nvSpPr>
          <p:spPr>
            <a:xfrm>
              <a:off x="7216083" y="3954118"/>
              <a:ext cx="1008793" cy="1868424"/>
            </a:xfrm>
            <a:custGeom>
              <a:avLst/>
              <a:gdLst/>
              <a:ahLst/>
              <a:cxnLst/>
              <a:rect l="l" t="t" r="r" b="b"/>
              <a:pathLst>
                <a:path w="1731" h="3206">
                  <a:moveTo>
                    <a:pt x="1079" y="0"/>
                  </a:moveTo>
                  <a:cubicBezTo>
                    <a:pt x="1159" y="196"/>
                    <a:pt x="1354" y="994"/>
                    <a:pt x="1456" y="1636"/>
                  </a:cubicBezTo>
                  <a:cubicBezTo>
                    <a:pt x="1512" y="1986"/>
                    <a:pt x="1613" y="2577"/>
                    <a:pt x="1731" y="3124"/>
                  </a:cubicBezTo>
                  <a:cubicBezTo>
                    <a:pt x="1379" y="3200"/>
                    <a:pt x="1379" y="3200"/>
                    <a:pt x="1379" y="3200"/>
                  </a:cubicBezTo>
                  <a:cubicBezTo>
                    <a:pt x="1103" y="2367"/>
                    <a:pt x="856" y="1680"/>
                    <a:pt x="641" y="829"/>
                  </a:cubicBezTo>
                  <a:cubicBezTo>
                    <a:pt x="639" y="823"/>
                    <a:pt x="630" y="824"/>
                    <a:pt x="630" y="830"/>
                  </a:cubicBezTo>
                  <a:cubicBezTo>
                    <a:pt x="623" y="1554"/>
                    <a:pt x="636" y="2012"/>
                    <a:pt x="581" y="3118"/>
                  </a:cubicBezTo>
                  <a:cubicBezTo>
                    <a:pt x="198" y="3206"/>
                    <a:pt x="198" y="3206"/>
                    <a:pt x="198" y="3206"/>
                  </a:cubicBezTo>
                  <a:cubicBezTo>
                    <a:pt x="150" y="2906"/>
                    <a:pt x="44" y="1572"/>
                    <a:pt x="9" y="704"/>
                  </a:cubicBezTo>
                  <a:cubicBezTo>
                    <a:pt x="0" y="479"/>
                    <a:pt x="47" y="314"/>
                    <a:pt x="80" y="119"/>
                  </a:cubicBezTo>
                  <a:lnTo>
                    <a:pt x="1079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27" name="Freeform 24"/>
            <p:cNvSpPr/>
            <p:nvPr/>
          </p:nvSpPr>
          <p:spPr>
            <a:xfrm>
              <a:off x="7262946" y="3075342"/>
              <a:ext cx="643414" cy="948119"/>
            </a:xfrm>
            <a:custGeom>
              <a:avLst/>
              <a:gdLst/>
              <a:ahLst/>
              <a:cxnLst/>
              <a:rect l="l" t="t" r="r" b="b"/>
              <a:pathLst>
                <a:path w="1105" h="1627">
                  <a:moveTo>
                    <a:pt x="0" y="1627"/>
                  </a:moveTo>
                  <a:cubicBezTo>
                    <a:pt x="32" y="1457"/>
                    <a:pt x="70" y="1293"/>
                    <a:pt x="74" y="1093"/>
                  </a:cubicBezTo>
                  <a:cubicBezTo>
                    <a:pt x="76" y="998"/>
                    <a:pt x="7" y="502"/>
                    <a:pt x="34" y="367"/>
                  </a:cubicBezTo>
                  <a:cubicBezTo>
                    <a:pt x="53" y="269"/>
                    <a:pt x="58" y="170"/>
                    <a:pt x="153" y="140"/>
                  </a:cubicBezTo>
                  <a:cubicBezTo>
                    <a:pt x="386" y="67"/>
                    <a:pt x="800" y="0"/>
                    <a:pt x="1017" y="0"/>
                  </a:cubicBezTo>
                  <a:cubicBezTo>
                    <a:pt x="1061" y="1"/>
                    <a:pt x="1096" y="38"/>
                    <a:pt x="1098" y="82"/>
                  </a:cubicBezTo>
                  <a:cubicBezTo>
                    <a:pt x="1105" y="213"/>
                    <a:pt x="1099" y="313"/>
                    <a:pt x="1084" y="442"/>
                  </a:cubicBezTo>
                  <a:cubicBezTo>
                    <a:pt x="1067" y="595"/>
                    <a:pt x="1012" y="732"/>
                    <a:pt x="988" y="884"/>
                  </a:cubicBezTo>
                  <a:cubicBezTo>
                    <a:pt x="954" y="1094"/>
                    <a:pt x="925" y="1216"/>
                    <a:pt x="999" y="1508"/>
                  </a:cubicBezTo>
                  <a:lnTo>
                    <a:pt x="0" y="1627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8" name="Freeform 25"/>
            <p:cNvSpPr/>
            <p:nvPr/>
          </p:nvSpPr>
          <p:spPr>
            <a:xfrm>
              <a:off x="7838256" y="3071056"/>
              <a:ext cx="231172" cy="1009840"/>
            </a:xfrm>
            <a:custGeom>
              <a:avLst/>
              <a:gdLst/>
              <a:ahLst/>
              <a:cxnLst/>
              <a:rect l="l" t="t" r="r" b="b"/>
              <a:pathLst>
                <a:path w="396" h="1734">
                  <a:moveTo>
                    <a:pt x="68" y="1626"/>
                  </a:moveTo>
                  <a:cubicBezTo>
                    <a:pt x="68" y="1626"/>
                    <a:pt x="113" y="969"/>
                    <a:pt x="0" y="60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01" y="0"/>
                    <a:pt x="169" y="29"/>
                  </a:cubicBezTo>
                  <a:cubicBezTo>
                    <a:pt x="244" y="62"/>
                    <a:pt x="273" y="171"/>
                    <a:pt x="307" y="273"/>
                  </a:cubicBezTo>
                  <a:cubicBezTo>
                    <a:pt x="396" y="544"/>
                    <a:pt x="393" y="1266"/>
                    <a:pt x="328" y="1734"/>
                  </a:cubicBezTo>
                  <a:lnTo>
                    <a:pt x="68" y="162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29" name="Freeform 26"/>
            <p:cNvSpPr/>
            <p:nvPr/>
          </p:nvSpPr>
          <p:spPr>
            <a:xfrm>
              <a:off x="7417442" y="3080676"/>
              <a:ext cx="331279" cy="135255"/>
            </a:xfrm>
            <a:custGeom>
              <a:avLst/>
              <a:gdLst/>
              <a:ahLst/>
              <a:cxnLst/>
              <a:rect l="l" t="t" r="r" b="b"/>
              <a:pathLst>
                <a:path w="568" h="232">
                  <a:moveTo>
                    <a:pt x="0" y="98"/>
                  </a:moveTo>
                  <a:cubicBezTo>
                    <a:pt x="80" y="193"/>
                    <a:pt x="188" y="232"/>
                    <a:pt x="303" y="209"/>
                  </a:cubicBezTo>
                  <a:cubicBezTo>
                    <a:pt x="418" y="186"/>
                    <a:pt x="520" y="101"/>
                    <a:pt x="568" y="0"/>
                  </a:cubicBezTo>
                  <a:cubicBezTo>
                    <a:pt x="394" y="17"/>
                    <a:pt x="202" y="49"/>
                    <a:pt x="0" y="98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0" name="Freeform 27"/>
            <p:cNvSpPr/>
            <p:nvPr/>
          </p:nvSpPr>
          <p:spPr>
            <a:xfrm>
              <a:off x="7842447" y="4018031"/>
              <a:ext cx="150209" cy="196024"/>
            </a:xfrm>
            <a:custGeom>
              <a:avLst/>
              <a:gdLst/>
              <a:ahLst/>
              <a:cxnLst/>
              <a:rect l="l" t="t" r="r" b="b"/>
              <a:pathLst>
                <a:path w="259" h="336">
                  <a:moveTo>
                    <a:pt x="0" y="50"/>
                  </a:moveTo>
                  <a:cubicBezTo>
                    <a:pt x="0" y="50"/>
                    <a:pt x="31" y="40"/>
                    <a:pt x="41" y="33"/>
                  </a:cubicBezTo>
                  <a:cubicBezTo>
                    <a:pt x="48" y="28"/>
                    <a:pt x="62" y="0"/>
                    <a:pt x="62" y="0"/>
                  </a:cubicBezTo>
                  <a:cubicBezTo>
                    <a:pt x="259" y="82"/>
                    <a:pt x="259" y="82"/>
                    <a:pt x="259" y="82"/>
                  </a:cubicBezTo>
                  <a:cubicBezTo>
                    <a:pt x="259" y="82"/>
                    <a:pt x="224" y="203"/>
                    <a:pt x="170" y="273"/>
                  </a:cubicBezTo>
                  <a:cubicBezTo>
                    <a:pt x="140" y="311"/>
                    <a:pt x="82" y="336"/>
                    <a:pt x="82" y="336"/>
                  </a:cubicBezTo>
                  <a:lnTo>
                    <a:pt x="0" y="50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1" name="Freeform 28"/>
            <p:cNvSpPr/>
            <p:nvPr/>
          </p:nvSpPr>
          <p:spPr>
            <a:xfrm>
              <a:off x="7838256" y="4041558"/>
              <a:ext cx="57531" cy="213074"/>
            </a:xfrm>
            <a:custGeom>
              <a:avLst/>
              <a:gdLst/>
              <a:ahLst/>
              <a:cxnLst/>
              <a:rect l="l" t="t" r="r" b="b"/>
              <a:pathLst>
                <a:path w="99" h="367">
                  <a:moveTo>
                    <a:pt x="0" y="0"/>
                  </a:moveTo>
                  <a:cubicBezTo>
                    <a:pt x="29" y="122"/>
                    <a:pt x="70" y="245"/>
                    <a:pt x="99" y="367"/>
                  </a:cubicBezTo>
                </a:path>
              </a:pathLst>
            </a:custGeom>
            <a:noFill/>
            <a:ln w="12700">
              <a:solidFill>
                <a:srgbClr val="F35060">
                  <a:alpha val="100000"/>
                </a:srgbClr>
              </a:solidFill>
              <a:prstDash val="solid"/>
            </a:ln>
          </p:spPr>
        </p:sp>
        <p:sp>
          <p:nvSpPr>
            <p:cNvPr id="300032" name="Freeform 29"/>
            <p:cNvSpPr/>
            <p:nvPr/>
          </p:nvSpPr>
          <p:spPr>
            <a:xfrm>
              <a:off x="7306666" y="3419385"/>
              <a:ext cx="48958" cy="137446"/>
            </a:xfrm>
            <a:custGeom>
              <a:avLst/>
              <a:gdLst/>
              <a:ahLst/>
              <a:cxnLst/>
              <a:rect l="l" t="t" r="r" b="b"/>
              <a:pathLst>
                <a:path w="83" h="236">
                  <a:moveTo>
                    <a:pt x="0" y="0"/>
                  </a:moveTo>
                  <a:cubicBezTo>
                    <a:pt x="0" y="44"/>
                    <a:pt x="1" y="88"/>
                    <a:pt x="12" y="130"/>
                  </a:cubicBezTo>
                  <a:cubicBezTo>
                    <a:pt x="23" y="172"/>
                    <a:pt x="46" y="213"/>
                    <a:pt x="83" y="236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sp>
          <p:nvSpPr>
            <p:cNvPr id="300033" name="Freeform 30"/>
            <p:cNvSpPr/>
            <p:nvPr/>
          </p:nvSpPr>
          <p:spPr>
            <a:xfrm>
              <a:off x="7539933" y="2941134"/>
              <a:ext cx="75629" cy="225838"/>
            </a:xfrm>
            <a:custGeom>
              <a:avLst/>
              <a:gdLst/>
              <a:ahLst/>
              <a:cxnLst/>
              <a:rect l="l" t="t" r="r" b="b"/>
              <a:pathLst>
                <a:path w="71" h="212">
                  <a:moveTo>
                    <a:pt x="0" y="203"/>
                  </a:moveTo>
                  <a:lnTo>
                    <a:pt x="71" y="212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4" name="Freeform 31"/>
            <p:cNvSpPr/>
            <p:nvPr/>
          </p:nvSpPr>
          <p:spPr>
            <a:xfrm>
              <a:off x="7543172" y="2959232"/>
              <a:ext cx="72390" cy="111823"/>
            </a:xfrm>
            <a:custGeom>
              <a:avLst/>
              <a:gdLst/>
              <a:ahLst/>
              <a:cxnLst/>
              <a:rect l="l" t="t" r="r" b="b"/>
              <a:pathLst>
                <a:path w="124" h="192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2"/>
                    <a:pt x="124" y="192"/>
                    <a:pt x="124" y="192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35" name="Freeform 32"/>
            <p:cNvSpPr/>
            <p:nvPr/>
          </p:nvSpPr>
          <p:spPr>
            <a:xfrm>
              <a:off x="7499452" y="2666243"/>
              <a:ext cx="190691" cy="358997"/>
            </a:xfrm>
            <a:custGeom>
              <a:avLst/>
              <a:gdLst/>
              <a:ahLst/>
              <a:cxnLst/>
              <a:rect l="l" t="t" r="r" b="b"/>
              <a:pathLst>
                <a:path w="326" h="616">
                  <a:moveTo>
                    <a:pt x="290" y="484"/>
                  </a:moveTo>
                  <a:cubicBezTo>
                    <a:pt x="267" y="597"/>
                    <a:pt x="232" y="616"/>
                    <a:pt x="196" y="611"/>
                  </a:cubicBezTo>
                  <a:cubicBezTo>
                    <a:pt x="102" y="599"/>
                    <a:pt x="20" y="427"/>
                    <a:pt x="9" y="276"/>
                  </a:cubicBezTo>
                  <a:cubicBezTo>
                    <a:pt x="0" y="154"/>
                    <a:pt x="22" y="87"/>
                    <a:pt x="64" y="56"/>
                  </a:cubicBezTo>
                  <a:cubicBezTo>
                    <a:pt x="137" y="0"/>
                    <a:pt x="277" y="53"/>
                    <a:pt x="277" y="53"/>
                  </a:cubicBezTo>
                  <a:cubicBezTo>
                    <a:pt x="326" y="185"/>
                    <a:pt x="302" y="425"/>
                    <a:pt x="290" y="484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36" name="Freeform 33"/>
            <p:cNvSpPr/>
            <p:nvPr/>
          </p:nvSpPr>
          <p:spPr>
            <a:xfrm>
              <a:off x="7647566" y="2789877"/>
              <a:ext cx="34099" cy="22384"/>
            </a:xfrm>
            <a:custGeom>
              <a:avLst/>
              <a:gdLst/>
              <a:ahLst/>
              <a:cxnLst/>
              <a:rect l="l" t="t" r="r" b="b"/>
              <a:pathLst>
                <a:path w="58" h="38">
                  <a:moveTo>
                    <a:pt x="0" y="38"/>
                  </a:move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0" y="0"/>
                    <a:pt x="0" y="38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37" name="AutoShape 34"/>
            <p:cNvSpPr/>
            <p:nvPr/>
          </p:nvSpPr>
          <p:spPr>
            <a:xfrm>
              <a:off x="7654996" y="2822834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038" name="Freeform 35"/>
            <p:cNvSpPr/>
            <p:nvPr/>
          </p:nvSpPr>
          <p:spPr>
            <a:xfrm>
              <a:off x="7562317" y="2787687"/>
              <a:ext cx="45815" cy="25527"/>
            </a:xfrm>
            <a:custGeom>
              <a:avLst/>
              <a:gdLst/>
              <a:ahLst/>
              <a:cxnLst/>
              <a:rect l="l" t="t" r="r" b="b"/>
              <a:pathLst>
                <a:path w="79" h="44">
                  <a:moveTo>
                    <a:pt x="79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7" y="0"/>
                    <a:pt x="79" y="41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39" name="AutoShape 36"/>
            <p:cNvSpPr/>
            <p:nvPr/>
          </p:nvSpPr>
          <p:spPr>
            <a:xfrm>
              <a:off x="7585749" y="2822834"/>
              <a:ext cx="11716" cy="17050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040" name="Freeform 37"/>
            <p:cNvSpPr/>
            <p:nvPr/>
          </p:nvSpPr>
          <p:spPr>
            <a:xfrm>
              <a:off x="7624134" y="2811118"/>
              <a:ext cx="11716" cy="76676"/>
            </a:xfrm>
            <a:custGeom>
              <a:avLst/>
              <a:gdLst/>
              <a:ahLst/>
              <a:cxnLst/>
              <a:rect l="l" t="t" r="r" b="b"/>
              <a:pathLst>
                <a:path w="19" h="131">
                  <a:moveTo>
                    <a:pt x="6" y="0"/>
                  </a:moveTo>
                  <a:cubicBezTo>
                    <a:pt x="4" y="15"/>
                    <a:pt x="10" y="76"/>
                    <a:pt x="15" y="96"/>
                  </a:cubicBezTo>
                  <a:cubicBezTo>
                    <a:pt x="17" y="102"/>
                    <a:pt x="18" y="107"/>
                    <a:pt x="18" y="113"/>
                  </a:cubicBezTo>
                  <a:cubicBezTo>
                    <a:pt x="19" y="128"/>
                    <a:pt x="6" y="131"/>
                    <a:pt x="0" y="131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1" name="Freeform 38"/>
            <p:cNvSpPr/>
            <p:nvPr/>
          </p:nvSpPr>
          <p:spPr>
            <a:xfrm>
              <a:off x="7591083" y="2905987"/>
              <a:ext cx="43720" cy="30861"/>
            </a:xfrm>
            <a:custGeom>
              <a:avLst/>
              <a:gdLst/>
              <a:ahLst/>
              <a:cxnLst/>
              <a:rect l="l" t="t" r="r" b="b"/>
              <a:pathLst>
                <a:path w="75" h="52">
                  <a:moveTo>
                    <a:pt x="75" y="47"/>
                  </a:moveTo>
                  <a:cubicBezTo>
                    <a:pt x="48" y="52"/>
                    <a:pt x="16" y="3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2" name="Freeform 39"/>
            <p:cNvSpPr/>
            <p:nvPr/>
          </p:nvSpPr>
          <p:spPr>
            <a:xfrm>
              <a:off x="7472878" y="2784543"/>
              <a:ext cx="46863" cy="71342"/>
            </a:xfrm>
            <a:custGeom>
              <a:avLst/>
              <a:gdLst/>
              <a:ahLst/>
              <a:cxnLst/>
              <a:rect l="l" t="t" r="r" b="b"/>
              <a:pathLst>
                <a:path w="80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5" y="4"/>
                  </a:cubicBezTo>
                  <a:cubicBezTo>
                    <a:pt x="16" y="8"/>
                    <a:pt x="10" y="18"/>
                    <a:pt x="7" y="27"/>
                  </a:cubicBezTo>
                  <a:cubicBezTo>
                    <a:pt x="0" y="51"/>
                    <a:pt x="5" y="77"/>
                    <a:pt x="20" y="96"/>
                  </a:cubicBezTo>
                  <a:cubicBezTo>
                    <a:pt x="34" y="114"/>
                    <a:pt x="58" y="123"/>
                    <a:pt x="80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43" name="Freeform 40"/>
            <p:cNvSpPr/>
            <p:nvPr/>
          </p:nvSpPr>
          <p:spPr>
            <a:xfrm>
              <a:off x="7494118" y="2797307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8" y="58"/>
                  </a:moveTo>
                  <a:cubicBezTo>
                    <a:pt x="21" y="43"/>
                    <a:pt x="19" y="28"/>
                    <a:pt x="12" y="15"/>
                  </a:cubicBezTo>
                  <a:cubicBezTo>
                    <a:pt x="9" y="9"/>
                    <a:pt x="5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44" name="Freeform 41"/>
            <p:cNvSpPr/>
            <p:nvPr/>
          </p:nvSpPr>
          <p:spPr>
            <a:xfrm>
              <a:off x="7453637" y="2657766"/>
              <a:ext cx="242888" cy="204502"/>
            </a:xfrm>
            <a:custGeom>
              <a:avLst/>
              <a:gdLst/>
              <a:ahLst/>
              <a:cxnLst/>
              <a:rect l="l" t="t" r="r" b="b"/>
              <a:pathLst>
                <a:path w="418" h="352">
                  <a:moveTo>
                    <a:pt x="418" y="304"/>
                  </a:moveTo>
                  <a:cubicBezTo>
                    <a:pt x="387" y="259"/>
                    <a:pt x="377" y="185"/>
                    <a:pt x="344" y="145"/>
                  </a:cubicBezTo>
                  <a:cubicBezTo>
                    <a:pt x="241" y="214"/>
                    <a:pt x="89" y="343"/>
                    <a:pt x="17" y="352"/>
                  </a:cubicBezTo>
                  <a:cubicBezTo>
                    <a:pt x="17" y="352"/>
                    <a:pt x="0" y="124"/>
                    <a:pt x="89" y="62"/>
                  </a:cubicBezTo>
                  <a:cubicBezTo>
                    <a:pt x="178" y="0"/>
                    <a:pt x="327" y="16"/>
                    <a:pt x="365" y="74"/>
                  </a:cubicBezTo>
                  <a:cubicBezTo>
                    <a:pt x="402" y="132"/>
                    <a:pt x="418" y="304"/>
                    <a:pt x="418" y="304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5" name="Freeform 42"/>
            <p:cNvSpPr/>
            <p:nvPr/>
          </p:nvSpPr>
          <p:spPr>
            <a:xfrm>
              <a:off x="7405726" y="2788734"/>
              <a:ext cx="168307" cy="617887"/>
            </a:xfrm>
            <a:custGeom>
              <a:avLst/>
              <a:gdLst/>
              <a:ahLst/>
              <a:cxnLst/>
              <a:rect l="l" t="t" r="r" b="b"/>
              <a:pathLst>
                <a:path w="289" h="1060">
                  <a:moveTo>
                    <a:pt x="3" y="604"/>
                  </a:moveTo>
                  <a:cubicBezTo>
                    <a:pt x="1" y="830"/>
                    <a:pt x="1" y="830"/>
                    <a:pt x="1" y="830"/>
                  </a:cubicBezTo>
                  <a:cubicBezTo>
                    <a:pt x="0" y="881"/>
                    <a:pt x="29" y="928"/>
                    <a:pt x="74" y="951"/>
                  </a:cubicBezTo>
                  <a:cubicBezTo>
                    <a:pt x="289" y="1060"/>
                    <a:pt x="289" y="1060"/>
                    <a:pt x="289" y="1060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164" y="29"/>
                    <a:pt x="120" y="0"/>
                    <a:pt x="120" y="0"/>
                  </a:cubicBezTo>
                  <a:lnTo>
                    <a:pt x="3" y="60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6" name="Freeform 43"/>
            <p:cNvSpPr/>
            <p:nvPr/>
          </p:nvSpPr>
          <p:spPr>
            <a:xfrm>
              <a:off x="8809711" y="4985295"/>
              <a:ext cx="1175004" cy="203454"/>
            </a:xfrm>
            <a:custGeom>
              <a:avLst/>
              <a:gdLst/>
              <a:ahLst/>
              <a:cxnLst/>
              <a:rect l="l" t="t" r="r" b="b"/>
              <a:pathLst>
                <a:path w="2016" h="348">
                  <a:moveTo>
                    <a:pt x="2016" y="0"/>
                  </a:moveTo>
                  <a:cubicBezTo>
                    <a:pt x="1918" y="171"/>
                    <a:pt x="1526" y="267"/>
                    <a:pt x="1303" y="293"/>
                  </a:cubicBezTo>
                  <a:cubicBezTo>
                    <a:pt x="828" y="348"/>
                    <a:pt x="161" y="207"/>
                    <a:pt x="0" y="129"/>
                  </a:cubicBezTo>
                  <a:lnTo>
                    <a:pt x="2016" y="0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47" name="Freeform 44"/>
            <p:cNvSpPr/>
            <p:nvPr/>
          </p:nvSpPr>
          <p:spPr>
            <a:xfrm>
              <a:off x="8766086" y="4222628"/>
              <a:ext cx="1294257" cy="893731"/>
            </a:xfrm>
            <a:custGeom>
              <a:avLst/>
              <a:gdLst/>
              <a:ahLst/>
              <a:cxnLst/>
              <a:rect l="l" t="t" r="r" b="b"/>
              <a:pathLst>
                <a:path w="2222" h="1534">
                  <a:moveTo>
                    <a:pt x="2172" y="213"/>
                  </a:moveTo>
                  <a:cubicBezTo>
                    <a:pt x="2222" y="403"/>
                    <a:pt x="2134" y="1250"/>
                    <a:pt x="2092" y="1310"/>
                  </a:cubicBezTo>
                  <a:cubicBezTo>
                    <a:pt x="1967" y="1489"/>
                    <a:pt x="65" y="1534"/>
                    <a:pt x="32" y="1412"/>
                  </a:cubicBezTo>
                  <a:cubicBezTo>
                    <a:pt x="0" y="1289"/>
                    <a:pt x="737" y="1255"/>
                    <a:pt x="827" y="1048"/>
                  </a:cubicBezTo>
                  <a:cubicBezTo>
                    <a:pt x="920" y="836"/>
                    <a:pt x="1088" y="211"/>
                    <a:pt x="1205" y="170"/>
                  </a:cubicBezTo>
                  <a:cubicBezTo>
                    <a:pt x="1477" y="75"/>
                    <a:pt x="2116" y="0"/>
                    <a:pt x="2172" y="21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cxnSp>
          <p:nvCxnSpPr>
            <p:cNvPr id="45" name="Connector 45"/>
            <p:cNvCxnSpPr/>
            <p:nvPr/>
          </p:nvCxnSpPr>
          <p:spPr>
            <a:xfrm>
              <a:off x="9668323" y="5139787"/>
              <a:ext cx="274834" cy="9374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6" name="Connector 46"/>
            <p:cNvCxnSpPr/>
            <p:nvPr/>
          </p:nvCxnSpPr>
          <p:spPr>
            <a:xfrm>
              <a:off x="9440360" y="5164287"/>
              <a:ext cx="42610" cy="91292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47" name="Connector 47"/>
            <p:cNvCxnSpPr/>
            <p:nvPr/>
          </p:nvCxnSpPr>
          <p:spPr>
            <a:xfrm flipH="1">
              <a:off x="8691488" y="5125938"/>
              <a:ext cx="361120" cy="951269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51" name="Freeform 48"/>
            <p:cNvSpPr/>
            <p:nvPr/>
          </p:nvSpPr>
          <p:spPr>
            <a:xfrm>
              <a:off x="9142134" y="4140618"/>
              <a:ext cx="210883" cy="236506"/>
            </a:xfrm>
            <a:custGeom>
              <a:avLst/>
              <a:gdLst/>
              <a:ahLst/>
              <a:cxnLst/>
              <a:rect l="l" t="t" r="r" b="b"/>
              <a:pathLst>
                <a:path w="198" h="222">
                  <a:moveTo>
                    <a:pt x="35" y="0"/>
                  </a:moveTo>
                  <a:lnTo>
                    <a:pt x="0" y="152"/>
                  </a:lnTo>
                  <a:lnTo>
                    <a:pt x="132" y="222"/>
                  </a:lnTo>
                  <a:lnTo>
                    <a:pt x="198" y="12"/>
                  </a:lnTo>
                  <a:lnTo>
                    <a:pt x="35" y="0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52" name="Freeform 49"/>
            <p:cNvSpPr/>
            <p:nvPr/>
          </p:nvSpPr>
          <p:spPr>
            <a:xfrm>
              <a:off x="8839524" y="4146999"/>
              <a:ext cx="458057" cy="344043"/>
            </a:xfrm>
            <a:custGeom>
              <a:avLst/>
              <a:gdLst/>
              <a:ahLst/>
              <a:cxnLst/>
              <a:rect l="l" t="t" r="r" b="b"/>
              <a:pathLst>
                <a:path w="786" h="592">
                  <a:moveTo>
                    <a:pt x="762" y="340"/>
                  </a:moveTo>
                  <a:cubicBezTo>
                    <a:pt x="786" y="419"/>
                    <a:pt x="667" y="592"/>
                    <a:pt x="479" y="486"/>
                  </a:cubicBezTo>
                  <a:cubicBezTo>
                    <a:pt x="356" y="417"/>
                    <a:pt x="0" y="135"/>
                    <a:pt x="0" y="13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350" y="118"/>
                    <a:pt x="498" y="183"/>
                  </a:cubicBezTo>
                  <a:cubicBezTo>
                    <a:pt x="549" y="205"/>
                    <a:pt x="742" y="276"/>
                    <a:pt x="762" y="34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53" name="Freeform 50"/>
            <p:cNvSpPr/>
            <p:nvPr/>
          </p:nvSpPr>
          <p:spPr>
            <a:xfrm>
              <a:off x="8563680" y="3981836"/>
              <a:ext cx="339852" cy="242888"/>
            </a:xfrm>
            <a:custGeom>
              <a:avLst/>
              <a:gdLst/>
              <a:ahLst/>
              <a:cxnLst/>
              <a:rect l="l" t="t" r="r" b="b"/>
              <a:pathLst>
                <a:path w="584" h="417">
                  <a:moveTo>
                    <a:pt x="474" y="417"/>
                  </a:moveTo>
                  <a:cubicBezTo>
                    <a:pt x="474" y="417"/>
                    <a:pt x="452" y="411"/>
                    <a:pt x="390" y="383"/>
                  </a:cubicBezTo>
                  <a:cubicBezTo>
                    <a:pt x="329" y="355"/>
                    <a:pt x="257" y="253"/>
                    <a:pt x="257" y="253"/>
                  </a:cubicBezTo>
                  <a:cubicBezTo>
                    <a:pt x="257" y="253"/>
                    <a:pt x="196" y="258"/>
                    <a:pt x="128" y="275"/>
                  </a:cubicBezTo>
                  <a:cubicBezTo>
                    <a:pt x="104" y="281"/>
                    <a:pt x="83" y="276"/>
                    <a:pt x="87" y="262"/>
                  </a:cubicBezTo>
                  <a:cubicBezTo>
                    <a:pt x="88" y="255"/>
                    <a:pt x="151" y="227"/>
                    <a:pt x="206" y="203"/>
                  </a:cubicBezTo>
                  <a:cubicBezTo>
                    <a:pt x="206" y="203"/>
                    <a:pt x="206" y="202"/>
                    <a:pt x="205" y="202"/>
                  </a:cubicBezTo>
                  <a:cubicBezTo>
                    <a:pt x="158" y="198"/>
                    <a:pt x="118" y="202"/>
                    <a:pt x="57" y="205"/>
                  </a:cubicBezTo>
                  <a:cubicBezTo>
                    <a:pt x="21" y="207"/>
                    <a:pt x="13" y="194"/>
                    <a:pt x="12" y="188"/>
                  </a:cubicBezTo>
                  <a:cubicBezTo>
                    <a:pt x="14" y="178"/>
                    <a:pt x="113" y="145"/>
                    <a:pt x="201" y="142"/>
                  </a:cubicBezTo>
                  <a:cubicBezTo>
                    <a:pt x="202" y="142"/>
                    <a:pt x="202" y="141"/>
                    <a:pt x="201" y="141"/>
                  </a:cubicBezTo>
                  <a:cubicBezTo>
                    <a:pt x="147" y="128"/>
                    <a:pt x="62" y="123"/>
                    <a:pt x="32" y="118"/>
                  </a:cubicBezTo>
                  <a:cubicBezTo>
                    <a:pt x="6" y="114"/>
                    <a:pt x="0" y="101"/>
                    <a:pt x="2" y="92"/>
                  </a:cubicBezTo>
                  <a:cubicBezTo>
                    <a:pt x="5" y="84"/>
                    <a:pt x="122" y="71"/>
                    <a:pt x="237" y="86"/>
                  </a:cubicBezTo>
                  <a:cubicBezTo>
                    <a:pt x="237" y="86"/>
                    <a:pt x="238" y="85"/>
                    <a:pt x="237" y="85"/>
                  </a:cubicBezTo>
                  <a:cubicBezTo>
                    <a:pt x="195" y="60"/>
                    <a:pt x="114" y="43"/>
                    <a:pt x="89" y="34"/>
                  </a:cubicBezTo>
                  <a:cubicBezTo>
                    <a:pt x="62" y="23"/>
                    <a:pt x="69" y="5"/>
                    <a:pt x="75" y="2"/>
                  </a:cubicBezTo>
                  <a:cubicBezTo>
                    <a:pt x="110" y="0"/>
                    <a:pt x="163" y="6"/>
                    <a:pt x="267" y="26"/>
                  </a:cubicBezTo>
                  <a:cubicBezTo>
                    <a:pt x="303" y="33"/>
                    <a:pt x="418" y="84"/>
                    <a:pt x="459" y="126"/>
                  </a:cubicBezTo>
                  <a:cubicBezTo>
                    <a:pt x="493" y="159"/>
                    <a:pt x="549" y="261"/>
                    <a:pt x="549" y="261"/>
                  </a:cubicBezTo>
                  <a:cubicBezTo>
                    <a:pt x="584" y="282"/>
                    <a:pt x="584" y="282"/>
                    <a:pt x="584" y="282"/>
                  </a:cubicBezTo>
                  <a:lnTo>
                    <a:pt x="474" y="41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54" name="Freeform 51"/>
            <p:cNvSpPr/>
            <p:nvPr/>
          </p:nvSpPr>
          <p:spPr>
            <a:xfrm>
              <a:off x="8726653" y="4052131"/>
              <a:ext cx="118205" cy="161925"/>
            </a:xfrm>
            <a:custGeom>
              <a:avLst/>
              <a:gdLst/>
              <a:ahLst/>
              <a:cxnLst/>
              <a:rect l="l" t="t" r="r" b="b"/>
              <a:pathLst>
                <a:path w="202" h="277">
                  <a:moveTo>
                    <a:pt x="186" y="72"/>
                  </a:moveTo>
                  <a:cubicBezTo>
                    <a:pt x="139" y="41"/>
                    <a:pt x="102" y="38"/>
                    <a:pt x="68" y="24"/>
                  </a:cubicBezTo>
                  <a:cubicBezTo>
                    <a:pt x="41" y="14"/>
                    <a:pt x="20" y="0"/>
                    <a:pt x="20" y="0"/>
                  </a:cubicBezTo>
                  <a:cubicBezTo>
                    <a:pt x="0" y="39"/>
                    <a:pt x="53" y="69"/>
                    <a:pt x="116" y="98"/>
                  </a:cubicBezTo>
                  <a:cubicBezTo>
                    <a:pt x="133" y="156"/>
                    <a:pt x="152" y="225"/>
                    <a:pt x="202" y="277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55" name="Freeform 52"/>
            <p:cNvSpPr/>
            <p:nvPr/>
          </p:nvSpPr>
          <p:spPr>
            <a:xfrm>
              <a:off x="9179376" y="3814577"/>
              <a:ext cx="249269" cy="346234"/>
            </a:xfrm>
            <a:custGeom>
              <a:avLst/>
              <a:gdLst/>
              <a:ahLst/>
              <a:cxnLst/>
              <a:rect l="l" t="t" r="r" b="b"/>
              <a:pathLst>
                <a:path w="428" h="594">
                  <a:moveTo>
                    <a:pt x="0" y="559"/>
                  </a:moveTo>
                  <a:cubicBezTo>
                    <a:pt x="22" y="434"/>
                    <a:pt x="82" y="245"/>
                    <a:pt x="100" y="204"/>
                  </a:cubicBezTo>
                  <a:cubicBezTo>
                    <a:pt x="155" y="80"/>
                    <a:pt x="270" y="32"/>
                    <a:pt x="428" y="0"/>
                  </a:cubicBezTo>
                  <a:cubicBezTo>
                    <a:pt x="399" y="594"/>
                    <a:pt x="399" y="594"/>
                    <a:pt x="399" y="594"/>
                  </a:cubicBezTo>
                  <a:lnTo>
                    <a:pt x="0" y="559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56" name="Freeform 53"/>
            <p:cNvSpPr/>
            <p:nvPr/>
          </p:nvSpPr>
          <p:spPr>
            <a:xfrm>
              <a:off x="8729796" y="5863119"/>
              <a:ext cx="584835" cy="214122"/>
            </a:xfrm>
            <a:custGeom>
              <a:avLst/>
              <a:gdLst/>
              <a:ahLst/>
              <a:cxnLst/>
              <a:rect l="l" t="t" r="r" b="b"/>
              <a:pathLst>
                <a:path w="1004" h="366">
                  <a:moveTo>
                    <a:pt x="979" y="41"/>
                  </a:moveTo>
                  <a:cubicBezTo>
                    <a:pt x="674" y="0"/>
                    <a:pt x="674" y="0"/>
                    <a:pt x="674" y="0"/>
                  </a:cubicBezTo>
                  <a:cubicBezTo>
                    <a:pt x="23" y="319"/>
                    <a:pt x="23" y="319"/>
                    <a:pt x="23" y="319"/>
                  </a:cubicBezTo>
                  <a:cubicBezTo>
                    <a:pt x="0" y="331"/>
                    <a:pt x="8" y="366"/>
                    <a:pt x="34" y="366"/>
                  </a:cubicBezTo>
                  <a:cubicBezTo>
                    <a:pt x="1004" y="366"/>
                    <a:pt x="1004" y="366"/>
                    <a:pt x="1004" y="366"/>
                  </a:cubicBezTo>
                  <a:lnTo>
                    <a:pt x="979" y="4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57" name="Freeform 54"/>
            <p:cNvSpPr/>
            <p:nvPr/>
          </p:nvSpPr>
          <p:spPr>
            <a:xfrm>
              <a:off x="7852068" y="5823685"/>
              <a:ext cx="574167" cy="253556"/>
            </a:xfrm>
            <a:custGeom>
              <a:avLst/>
              <a:gdLst/>
              <a:ahLst/>
              <a:cxnLst/>
              <a:rect l="l" t="t" r="r" b="b"/>
              <a:pathLst>
                <a:path w="985" h="435">
                  <a:moveTo>
                    <a:pt x="980" y="110"/>
                  </a:moveTo>
                  <a:cubicBezTo>
                    <a:pt x="740" y="0"/>
                    <a:pt x="740" y="0"/>
                    <a:pt x="740" y="0"/>
                  </a:cubicBezTo>
                  <a:cubicBezTo>
                    <a:pt x="24" y="388"/>
                    <a:pt x="24" y="388"/>
                    <a:pt x="24" y="388"/>
                  </a:cubicBezTo>
                  <a:cubicBezTo>
                    <a:pt x="0" y="400"/>
                    <a:pt x="9" y="435"/>
                    <a:pt x="34" y="435"/>
                  </a:cubicBezTo>
                  <a:cubicBezTo>
                    <a:pt x="985" y="435"/>
                    <a:pt x="985" y="435"/>
                    <a:pt x="985" y="435"/>
                  </a:cubicBezTo>
                  <a:lnTo>
                    <a:pt x="980" y="11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300058" name="Freeform 55"/>
            <p:cNvSpPr/>
            <p:nvPr/>
          </p:nvSpPr>
          <p:spPr>
            <a:xfrm>
              <a:off x="8119434" y="4626298"/>
              <a:ext cx="1705451" cy="1261300"/>
            </a:xfrm>
            <a:custGeom>
              <a:avLst/>
              <a:gdLst/>
              <a:ahLst/>
              <a:cxnLst/>
              <a:rect l="l" t="t" r="r" b="b"/>
              <a:pathLst>
                <a:path w="2926" h="2164">
                  <a:moveTo>
                    <a:pt x="2893" y="12"/>
                  </a:moveTo>
                  <a:cubicBezTo>
                    <a:pt x="2494" y="0"/>
                    <a:pt x="1529" y="36"/>
                    <a:pt x="918" y="161"/>
                  </a:cubicBezTo>
                  <a:cubicBezTo>
                    <a:pt x="670" y="212"/>
                    <a:pt x="627" y="356"/>
                    <a:pt x="581" y="459"/>
                  </a:cubicBezTo>
                  <a:cubicBezTo>
                    <a:pt x="379" y="906"/>
                    <a:pt x="139" y="1588"/>
                    <a:pt x="0" y="2004"/>
                  </a:cubicBezTo>
                  <a:cubicBezTo>
                    <a:pt x="213" y="2070"/>
                    <a:pt x="322" y="2107"/>
                    <a:pt x="521" y="2164"/>
                  </a:cubicBezTo>
                  <a:cubicBezTo>
                    <a:pt x="658" y="1800"/>
                    <a:pt x="904" y="1146"/>
                    <a:pt x="1043" y="801"/>
                  </a:cubicBezTo>
                  <a:cubicBezTo>
                    <a:pt x="1806" y="751"/>
                    <a:pt x="2512" y="684"/>
                    <a:pt x="2815" y="579"/>
                  </a:cubicBezTo>
                  <a:cubicBezTo>
                    <a:pt x="2926" y="455"/>
                    <a:pt x="2917" y="253"/>
                    <a:pt x="2893" y="12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59" name="Freeform 56"/>
            <p:cNvSpPr/>
            <p:nvPr/>
          </p:nvSpPr>
          <p:spPr>
            <a:xfrm>
              <a:off x="9030215" y="4650872"/>
              <a:ext cx="825532" cy="1236726"/>
            </a:xfrm>
            <a:custGeom>
              <a:avLst/>
              <a:gdLst/>
              <a:ahLst/>
              <a:cxnLst/>
              <a:rect l="l" t="t" r="r" b="b"/>
              <a:pathLst>
                <a:path w="1416" h="2122">
                  <a:moveTo>
                    <a:pt x="464" y="2122"/>
                  </a:moveTo>
                  <a:cubicBezTo>
                    <a:pt x="503" y="1730"/>
                    <a:pt x="560" y="765"/>
                    <a:pt x="560" y="765"/>
                  </a:cubicBezTo>
                  <a:cubicBezTo>
                    <a:pt x="1032" y="712"/>
                    <a:pt x="1305" y="706"/>
                    <a:pt x="1376" y="440"/>
                  </a:cubicBezTo>
                  <a:cubicBezTo>
                    <a:pt x="1410" y="315"/>
                    <a:pt x="1412" y="212"/>
                    <a:pt x="1416" y="166"/>
                  </a:cubicBezTo>
                  <a:cubicBezTo>
                    <a:pt x="1416" y="166"/>
                    <a:pt x="1298" y="0"/>
                    <a:pt x="923" y="7"/>
                  </a:cubicBezTo>
                  <a:cubicBezTo>
                    <a:pt x="742" y="55"/>
                    <a:pt x="349" y="152"/>
                    <a:pt x="203" y="215"/>
                  </a:cubicBezTo>
                  <a:cubicBezTo>
                    <a:pt x="123" y="250"/>
                    <a:pt x="71" y="343"/>
                    <a:pt x="62" y="430"/>
                  </a:cubicBezTo>
                  <a:cubicBezTo>
                    <a:pt x="20" y="812"/>
                    <a:pt x="0" y="1261"/>
                    <a:pt x="2" y="2081"/>
                  </a:cubicBezTo>
                  <a:lnTo>
                    <a:pt x="464" y="2122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0" name="Freeform 57"/>
            <p:cNvSpPr/>
            <p:nvPr/>
          </p:nvSpPr>
          <p:spPr>
            <a:xfrm>
              <a:off x="9267769" y="3774096"/>
              <a:ext cx="729710" cy="973646"/>
            </a:xfrm>
            <a:custGeom>
              <a:avLst/>
              <a:gdLst/>
              <a:ahLst/>
              <a:cxnLst/>
              <a:rect l="l" t="t" r="r" b="b"/>
              <a:pathLst>
                <a:path w="1253" h="1670">
                  <a:moveTo>
                    <a:pt x="962" y="5"/>
                  </a:moveTo>
                  <a:cubicBezTo>
                    <a:pt x="706" y="12"/>
                    <a:pt x="447" y="40"/>
                    <a:pt x="280" y="69"/>
                  </a:cubicBezTo>
                  <a:cubicBezTo>
                    <a:pt x="166" y="89"/>
                    <a:pt x="78" y="182"/>
                    <a:pt x="65" y="297"/>
                  </a:cubicBezTo>
                  <a:cubicBezTo>
                    <a:pt x="62" y="323"/>
                    <a:pt x="61" y="348"/>
                    <a:pt x="62" y="368"/>
                  </a:cubicBezTo>
                  <a:cubicBezTo>
                    <a:pt x="75" y="761"/>
                    <a:pt x="73" y="1285"/>
                    <a:pt x="0" y="1498"/>
                  </a:cubicBezTo>
                  <a:cubicBezTo>
                    <a:pt x="0" y="1498"/>
                    <a:pt x="471" y="1476"/>
                    <a:pt x="773" y="1552"/>
                  </a:cubicBezTo>
                  <a:cubicBezTo>
                    <a:pt x="907" y="1585"/>
                    <a:pt x="1009" y="1670"/>
                    <a:pt x="1009" y="1670"/>
                  </a:cubicBezTo>
                  <a:cubicBezTo>
                    <a:pt x="1221" y="309"/>
                    <a:pt x="1221" y="309"/>
                    <a:pt x="1221" y="309"/>
                  </a:cubicBezTo>
                  <a:cubicBezTo>
                    <a:pt x="1253" y="137"/>
                    <a:pt x="1137" y="0"/>
                    <a:pt x="962" y="5"/>
                  </a:cubicBez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61" name="Freeform 58"/>
            <p:cNvSpPr/>
            <p:nvPr/>
          </p:nvSpPr>
          <p:spPr>
            <a:xfrm>
              <a:off x="9895180" y="4151191"/>
              <a:ext cx="234315" cy="226885"/>
            </a:xfrm>
            <a:custGeom>
              <a:avLst/>
              <a:gdLst/>
              <a:ahLst/>
              <a:cxnLst/>
              <a:rect l="l" t="t" r="r" b="b"/>
              <a:pathLst>
                <a:path w="220" h="213">
                  <a:moveTo>
                    <a:pt x="220" y="213"/>
                  </a:moveTo>
                  <a:lnTo>
                    <a:pt x="199" y="10"/>
                  </a:lnTo>
                  <a:lnTo>
                    <a:pt x="0" y="0"/>
                  </a:lnTo>
                  <a:lnTo>
                    <a:pt x="19" y="151"/>
                  </a:lnTo>
                  <a:lnTo>
                    <a:pt x="220" y="213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62" name="Freeform 59"/>
            <p:cNvSpPr/>
            <p:nvPr/>
          </p:nvSpPr>
          <p:spPr>
            <a:xfrm>
              <a:off x="9785547" y="3772000"/>
              <a:ext cx="321659" cy="405860"/>
            </a:xfrm>
            <a:custGeom>
              <a:avLst/>
              <a:gdLst/>
              <a:ahLst/>
              <a:cxnLst/>
              <a:rect l="l" t="t" r="r" b="b"/>
              <a:pathLst>
                <a:path w="552" h="696">
                  <a:moveTo>
                    <a:pt x="0" y="10"/>
                  </a:moveTo>
                  <a:cubicBezTo>
                    <a:pt x="272" y="0"/>
                    <a:pt x="461" y="6"/>
                    <a:pt x="516" y="387"/>
                  </a:cubicBezTo>
                  <a:cubicBezTo>
                    <a:pt x="547" y="597"/>
                    <a:pt x="552" y="668"/>
                    <a:pt x="552" y="668"/>
                  </a:cubicBezTo>
                  <a:cubicBezTo>
                    <a:pt x="114" y="696"/>
                    <a:pt x="114" y="696"/>
                    <a:pt x="114" y="696"/>
                  </a:cubicBezTo>
                  <a:lnTo>
                    <a:pt x="0" y="1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063" name="Freeform 60"/>
            <p:cNvSpPr/>
            <p:nvPr/>
          </p:nvSpPr>
          <p:spPr>
            <a:xfrm>
              <a:off x="9525610" y="3780573"/>
              <a:ext cx="216218" cy="149161"/>
            </a:xfrm>
            <a:custGeom>
              <a:avLst/>
              <a:gdLst/>
              <a:ahLst/>
              <a:cxnLst/>
              <a:rect l="l" t="t" r="r" b="b"/>
              <a:pathLst>
                <a:path w="371" h="256">
                  <a:moveTo>
                    <a:pt x="371" y="0"/>
                  </a:moveTo>
                  <a:cubicBezTo>
                    <a:pt x="194" y="256"/>
                    <a:pt x="7" y="148"/>
                    <a:pt x="0" y="34"/>
                  </a:cubicBezTo>
                  <a:cubicBezTo>
                    <a:pt x="104" y="19"/>
                    <a:pt x="250" y="8"/>
                    <a:pt x="371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4" name="Freeform 61"/>
            <p:cNvSpPr/>
            <p:nvPr/>
          </p:nvSpPr>
          <p:spPr>
            <a:xfrm>
              <a:off x="9589523" y="3483298"/>
              <a:ext cx="107633" cy="344043"/>
            </a:xfrm>
            <a:custGeom>
              <a:avLst/>
              <a:gdLst/>
              <a:ahLst/>
              <a:cxnLst/>
              <a:rect l="l" t="t" r="r" b="b"/>
              <a:pathLst>
                <a:path w="101" h="323">
                  <a:moveTo>
                    <a:pt x="101" y="5"/>
                  </a:moveTo>
                  <a:lnTo>
                    <a:pt x="85" y="323"/>
                  </a:lnTo>
                  <a:lnTo>
                    <a:pt x="0" y="319"/>
                  </a:lnTo>
                  <a:lnTo>
                    <a:pt x="19" y="0"/>
                  </a:lnTo>
                  <a:lnTo>
                    <a:pt x="101" y="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5" name="Freeform 62"/>
            <p:cNvSpPr/>
            <p:nvPr/>
          </p:nvSpPr>
          <p:spPr>
            <a:xfrm>
              <a:off x="9595904" y="3627125"/>
              <a:ext cx="75629" cy="105442"/>
            </a:xfrm>
            <a:custGeom>
              <a:avLst/>
              <a:gdLst/>
              <a:ahLst/>
              <a:cxnLst/>
              <a:rect l="l" t="t" r="r" b="b"/>
              <a:pathLst>
                <a:path w="131" h="181">
                  <a:moveTo>
                    <a:pt x="99" y="108"/>
                  </a:moveTo>
                  <a:cubicBezTo>
                    <a:pt x="117" y="75"/>
                    <a:pt x="126" y="38"/>
                    <a:pt x="131" y="0"/>
                  </a:cubicBezTo>
                  <a:cubicBezTo>
                    <a:pt x="131" y="2"/>
                    <a:pt x="130" y="3"/>
                    <a:pt x="130" y="4"/>
                  </a:cubicBezTo>
                  <a:cubicBezTo>
                    <a:pt x="102" y="71"/>
                    <a:pt x="56" y="102"/>
                    <a:pt x="4" y="11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0" y="167"/>
                    <a:pt x="78" y="146"/>
                    <a:pt x="99" y="108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66" name="Freeform 63"/>
            <p:cNvSpPr/>
            <p:nvPr/>
          </p:nvSpPr>
          <p:spPr>
            <a:xfrm>
              <a:off x="9510656" y="3335279"/>
              <a:ext cx="235458" cy="369665"/>
            </a:xfrm>
            <a:custGeom>
              <a:avLst/>
              <a:gdLst/>
              <a:ahLst/>
              <a:cxnLst/>
              <a:rect l="l" t="t" r="r" b="b"/>
              <a:pathLst>
                <a:path w="404" h="635">
                  <a:moveTo>
                    <a:pt x="121" y="39"/>
                  </a:moveTo>
                  <a:cubicBezTo>
                    <a:pt x="121" y="39"/>
                    <a:pt x="27" y="339"/>
                    <a:pt x="7" y="532"/>
                  </a:cubicBezTo>
                  <a:cubicBezTo>
                    <a:pt x="0" y="594"/>
                    <a:pt x="38" y="613"/>
                    <a:pt x="100" y="623"/>
                  </a:cubicBezTo>
                  <a:cubicBezTo>
                    <a:pt x="170" y="635"/>
                    <a:pt x="247" y="592"/>
                    <a:pt x="279" y="502"/>
                  </a:cubicBezTo>
                  <a:cubicBezTo>
                    <a:pt x="359" y="275"/>
                    <a:pt x="404" y="135"/>
                    <a:pt x="345" y="84"/>
                  </a:cubicBezTo>
                  <a:cubicBezTo>
                    <a:pt x="248" y="0"/>
                    <a:pt x="121" y="39"/>
                    <a:pt x="121" y="39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67" name="Freeform 64"/>
            <p:cNvSpPr/>
            <p:nvPr/>
          </p:nvSpPr>
          <p:spPr>
            <a:xfrm>
              <a:off x="9618288" y="3462057"/>
              <a:ext cx="36195" cy="30861"/>
            </a:xfrm>
            <a:custGeom>
              <a:avLst/>
              <a:gdLst/>
              <a:ahLst/>
              <a:cxnLst/>
              <a:rect l="l" t="t" r="r" b="b"/>
              <a:pathLst>
                <a:path w="62" h="52">
                  <a:moveTo>
                    <a:pt x="0" y="27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62" y="42"/>
                    <a:pt x="54" y="31"/>
                  </a:cubicBezTo>
                  <a:cubicBezTo>
                    <a:pt x="42" y="15"/>
                    <a:pt x="15" y="0"/>
                    <a:pt x="0" y="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8" name="Freeform 65"/>
            <p:cNvSpPr/>
            <p:nvPr/>
          </p:nvSpPr>
          <p:spPr>
            <a:xfrm>
              <a:off x="9561805" y="3454532"/>
              <a:ext cx="29813" cy="18097"/>
            </a:xfrm>
            <a:custGeom>
              <a:avLst/>
              <a:gdLst/>
              <a:ahLst/>
              <a:cxnLst/>
              <a:rect l="l" t="t" r="r" b="b"/>
              <a:pathLst>
                <a:path w="52" h="30">
                  <a:moveTo>
                    <a:pt x="52" y="3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18"/>
                    <a:pt x="11" y="11"/>
                  </a:cubicBezTo>
                  <a:cubicBezTo>
                    <a:pt x="25" y="2"/>
                    <a:pt x="50" y="0"/>
                    <a:pt x="52" y="3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69" name="Freeform 66"/>
            <p:cNvSpPr/>
            <p:nvPr/>
          </p:nvSpPr>
          <p:spPr>
            <a:xfrm>
              <a:off x="9567139" y="3485488"/>
              <a:ext cx="30861" cy="77724"/>
            </a:xfrm>
            <a:custGeom>
              <a:avLst/>
              <a:gdLst/>
              <a:ahLst/>
              <a:cxnLst/>
              <a:rect l="l" t="t" r="r" b="b"/>
              <a:pathLst>
                <a:path w="53" h="134">
                  <a:moveTo>
                    <a:pt x="44" y="0"/>
                  </a:moveTo>
                  <a:cubicBezTo>
                    <a:pt x="53" y="24"/>
                    <a:pt x="45" y="57"/>
                    <a:pt x="27" y="77"/>
                  </a:cubicBezTo>
                  <a:cubicBezTo>
                    <a:pt x="16" y="89"/>
                    <a:pt x="6" y="95"/>
                    <a:pt x="3" y="105"/>
                  </a:cubicBezTo>
                  <a:cubicBezTo>
                    <a:pt x="0" y="114"/>
                    <a:pt x="6" y="124"/>
                    <a:pt x="22" y="134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0" name="Freeform 67"/>
            <p:cNvSpPr/>
            <p:nvPr/>
          </p:nvSpPr>
          <p:spPr>
            <a:xfrm>
              <a:off x="9615050" y="3497204"/>
              <a:ext cx="14954" cy="16002"/>
            </a:xfrm>
            <a:custGeom>
              <a:avLst/>
              <a:gdLst/>
              <a:ahLst/>
              <a:cxnLst/>
              <a:rect l="l" t="t" r="r" b="b"/>
              <a:pathLst>
                <a:path w="27" h="27">
                  <a:moveTo>
                    <a:pt x="2" y="10"/>
                  </a:moveTo>
                  <a:cubicBezTo>
                    <a:pt x="0" y="17"/>
                    <a:pt x="4" y="24"/>
                    <a:pt x="11" y="25"/>
                  </a:cubicBezTo>
                  <a:cubicBezTo>
                    <a:pt x="18" y="27"/>
                    <a:pt x="24" y="23"/>
                    <a:pt x="26" y="16"/>
                  </a:cubicBezTo>
                  <a:cubicBezTo>
                    <a:pt x="27" y="10"/>
                    <a:pt x="23" y="3"/>
                    <a:pt x="17" y="1"/>
                  </a:cubicBezTo>
                  <a:cubicBezTo>
                    <a:pt x="10" y="0"/>
                    <a:pt x="4" y="4"/>
                    <a:pt x="2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1" name="Freeform 68"/>
            <p:cNvSpPr/>
            <p:nvPr/>
          </p:nvSpPr>
          <p:spPr>
            <a:xfrm>
              <a:off x="9563901" y="3485488"/>
              <a:ext cx="14954" cy="14954"/>
            </a:xfrm>
            <a:custGeom>
              <a:avLst/>
              <a:gdLst/>
              <a:ahLst/>
              <a:cxnLst/>
              <a:rect l="l" t="t" r="r" b="b"/>
              <a:pathLst>
                <a:path w="25" h="26">
                  <a:moveTo>
                    <a:pt x="1" y="10"/>
                  </a:moveTo>
                  <a:cubicBezTo>
                    <a:pt x="0" y="17"/>
                    <a:pt x="3" y="23"/>
                    <a:pt x="10" y="24"/>
                  </a:cubicBezTo>
                  <a:cubicBezTo>
                    <a:pt x="16" y="26"/>
                    <a:pt x="22" y="22"/>
                    <a:pt x="24" y="16"/>
                  </a:cubicBezTo>
                  <a:cubicBezTo>
                    <a:pt x="25" y="10"/>
                    <a:pt x="22" y="3"/>
                    <a:pt x="15" y="2"/>
                  </a:cubicBezTo>
                  <a:cubicBezTo>
                    <a:pt x="9" y="0"/>
                    <a:pt x="3" y="4"/>
                    <a:pt x="1" y="1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2" name="Freeform 69"/>
            <p:cNvSpPr/>
            <p:nvPr/>
          </p:nvSpPr>
          <p:spPr>
            <a:xfrm>
              <a:off x="9698108" y="3537685"/>
              <a:ext cx="21336" cy="33052"/>
            </a:xfrm>
            <a:custGeom>
              <a:avLst/>
              <a:gdLst/>
              <a:ahLst/>
              <a:cxnLst/>
              <a:rect l="l" t="t" r="r" b="b"/>
              <a:pathLst>
                <a:path w="37" h="56">
                  <a:moveTo>
                    <a:pt x="3" y="56"/>
                  </a:moveTo>
                  <a:cubicBezTo>
                    <a:pt x="0" y="40"/>
                    <a:pt x="5" y="23"/>
                    <a:pt x="17" y="12"/>
                  </a:cubicBezTo>
                  <a:cubicBezTo>
                    <a:pt x="22" y="6"/>
                    <a:pt x="30" y="2"/>
                    <a:pt x="37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3" name="Freeform 70"/>
            <p:cNvSpPr/>
            <p:nvPr/>
          </p:nvSpPr>
          <p:spPr>
            <a:xfrm>
              <a:off x="9571425" y="3593025"/>
              <a:ext cx="51149" cy="22384"/>
            </a:xfrm>
            <a:custGeom>
              <a:avLst/>
              <a:gdLst/>
              <a:ahLst/>
              <a:cxnLst/>
              <a:rect l="l" t="t" r="r" b="b"/>
              <a:pathLst>
                <a:path w="89" h="38">
                  <a:moveTo>
                    <a:pt x="89" y="0"/>
                  </a:moveTo>
                  <a:cubicBezTo>
                    <a:pt x="69" y="25"/>
                    <a:pt x="35" y="38"/>
                    <a:pt x="0" y="28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4" name="Freeform 71"/>
            <p:cNvSpPr/>
            <p:nvPr/>
          </p:nvSpPr>
          <p:spPr>
            <a:xfrm>
              <a:off x="9681058" y="3399192"/>
              <a:ext cx="95917" cy="168307"/>
            </a:xfrm>
            <a:custGeom>
              <a:avLst/>
              <a:gdLst/>
              <a:ahLst/>
              <a:cxnLst/>
              <a:rect l="l" t="t" r="r" b="b"/>
              <a:pathLst>
                <a:path w="164" h="289">
                  <a:moveTo>
                    <a:pt x="13" y="115"/>
                  </a:moveTo>
                  <a:cubicBezTo>
                    <a:pt x="0" y="181"/>
                    <a:pt x="21" y="221"/>
                    <a:pt x="7" y="289"/>
                  </a:cubicBezTo>
                  <a:cubicBezTo>
                    <a:pt x="39" y="240"/>
                    <a:pt x="72" y="229"/>
                    <a:pt x="94" y="174"/>
                  </a:cubicBezTo>
                  <a:cubicBezTo>
                    <a:pt x="120" y="110"/>
                    <a:pt x="164" y="31"/>
                    <a:pt x="110" y="0"/>
                  </a:cubicBezTo>
                  <a:cubicBezTo>
                    <a:pt x="53" y="6"/>
                    <a:pt x="20" y="80"/>
                    <a:pt x="13" y="11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5" name="Freeform 72"/>
            <p:cNvSpPr/>
            <p:nvPr/>
          </p:nvSpPr>
          <p:spPr>
            <a:xfrm>
              <a:off x="9554376" y="3257460"/>
              <a:ext cx="205549" cy="178975"/>
            </a:xfrm>
            <a:custGeom>
              <a:avLst/>
              <a:gdLst/>
              <a:ahLst/>
              <a:cxnLst/>
              <a:rect l="l" t="t" r="r" b="b"/>
              <a:pathLst>
                <a:path w="352" h="308">
                  <a:moveTo>
                    <a:pt x="63" y="127"/>
                  </a:moveTo>
                  <a:cubicBezTo>
                    <a:pt x="51" y="78"/>
                    <a:pt x="77" y="0"/>
                    <a:pt x="141" y="35"/>
                  </a:cubicBezTo>
                  <a:cubicBezTo>
                    <a:pt x="223" y="79"/>
                    <a:pt x="231" y="152"/>
                    <a:pt x="227" y="157"/>
                  </a:cubicBezTo>
                  <a:cubicBezTo>
                    <a:pt x="223" y="162"/>
                    <a:pt x="226" y="94"/>
                    <a:pt x="283" y="125"/>
                  </a:cubicBezTo>
                  <a:cubicBezTo>
                    <a:pt x="316" y="143"/>
                    <a:pt x="352" y="210"/>
                    <a:pt x="339" y="238"/>
                  </a:cubicBezTo>
                  <a:cubicBezTo>
                    <a:pt x="327" y="263"/>
                    <a:pt x="261" y="285"/>
                    <a:pt x="238" y="287"/>
                  </a:cubicBezTo>
                  <a:cubicBezTo>
                    <a:pt x="183" y="291"/>
                    <a:pt x="52" y="235"/>
                    <a:pt x="32" y="249"/>
                  </a:cubicBezTo>
                  <a:cubicBezTo>
                    <a:pt x="22" y="256"/>
                    <a:pt x="13" y="286"/>
                    <a:pt x="7" y="308"/>
                  </a:cubicBezTo>
                  <a:cubicBezTo>
                    <a:pt x="1" y="274"/>
                    <a:pt x="0" y="203"/>
                    <a:pt x="1" y="169"/>
                  </a:cubicBezTo>
                  <a:cubicBezTo>
                    <a:pt x="2" y="88"/>
                    <a:pt x="34" y="97"/>
                    <a:pt x="63" y="12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76" name="Freeform 73"/>
            <p:cNvSpPr/>
            <p:nvPr/>
          </p:nvSpPr>
          <p:spPr>
            <a:xfrm>
              <a:off x="9680010" y="3521683"/>
              <a:ext cx="67151" cy="75629"/>
            </a:xfrm>
            <a:custGeom>
              <a:avLst/>
              <a:gdLst/>
              <a:ahLst/>
              <a:cxnLst/>
              <a:rect l="l" t="t" r="r" b="b"/>
              <a:pathLst>
                <a:path w="115" h="130">
                  <a:moveTo>
                    <a:pt x="63" y="0"/>
                  </a:moveTo>
                  <a:cubicBezTo>
                    <a:pt x="80" y="0"/>
                    <a:pt x="100" y="13"/>
                    <a:pt x="108" y="32"/>
                  </a:cubicBezTo>
                  <a:cubicBezTo>
                    <a:pt x="115" y="48"/>
                    <a:pt x="112" y="64"/>
                    <a:pt x="106" y="77"/>
                  </a:cubicBezTo>
                  <a:cubicBezTo>
                    <a:pt x="87" y="115"/>
                    <a:pt x="43" y="130"/>
                    <a:pt x="2" y="112"/>
                  </a:cubicBezTo>
                  <a:cubicBezTo>
                    <a:pt x="2" y="112"/>
                    <a:pt x="0" y="1"/>
                    <a:pt x="63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77" name="Freeform 74"/>
            <p:cNvSpPr/>
            <p:nvPr/>
          </p:nvSpPr>
          <p:spPr>
            <a:xfrm>
              <a:off x="9694965" y="3529113"/>
              <a:ext cx="32004" cy="37243"/>
            </a:xfrm>
            <a:custGeom>
              <a:avLst/>
              <a:gdLst/>
              <a:ahLst/>
              <a:cxnLst/>
              <a:rect l="l" t="t" r="r" b="b"/>
              <a:pathLst>
                <a:path w="56" h="65">
                  <a:moveTo>
                    <a:pt x="0" y="65"/>
                  </a:moveTo>
                  <a:cubicBezTo>
                    <a:pt x="1" y="30"/>
                    <a:pt x="22" y="0"/>
                    <a:pt x="56" y="13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078" name="Freeform 75"/>
            <p:cNvSpPr/>
            <p:nvPr/>
          </p:nvSpPr>
          <p:spPr>
            <a:xfrm>
              <a:off x="9623622" y="4240725"/>
              <a:ext cx="531590" cy="257746"/>
            </a:xfrm>
            <a:custGeom>
              <a:avLst/>
              <a:gdLst/>
              <a:ahLst/>
              <a:cxnLst/>
              <a:rect l="l" t="t" r="r" b="b"/>
              <a:pathLst>
                <a:path w="912" h="443">
                  <a:moveTo>
                    <a:pt x="845" y="170"/>
                  </a:moveTo>
                  <a:cubicBezTo>
                    <a:pt x="912" y="252"/>
                    <a:pt x="842" y="443"/>
                    <a:pt x="633" y="423"/>
                  </a:cubicBezTo>
                  <a:cubicBezTo>
                    <a:pt x="493" y="410"/>
                    <a:pt x="0" y="160"/>
                    <a:pt x="0" y="16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212" y="31"/>
                    <a:pt x="370" y="60"/>
                  </a:cubicBezTo>
                  <a:cubicBezTo>
                    <a:pt x="575" y="99"/>
                    <a:pt x="821" y="141"/>
                    <a:pt x="845" y="17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79" name="Freeform 76"/>
            <p:cNvSpPr/>
            <p:nvPr/>
          </p:nvSpPr>
          <p:spPr>
            <a:xfrm>
              <a:off x="9465888" y="4094802"/>
              <a:ext cx="120396" cy="132112"/>
            </a:xfrm>
            <a:custGeom>
              <a:avLst/>
              <a:gdLst/>
              <a:ahLst/>
              <a:cxnLst/>
              <a:rect l="l" t="t" r="r" b="b"/>
              <a:pathLst>
                <a:path w="208" h="226">
                  <a:moveTo>
                    <a:pt x="208" y="167"/>
                  </a:moveTo>
                  <a:cubicBezTo>
                    <a:pt x="208" y="167"/>
                    <a:pt x="150" y="106"/>
                    <a:pt x="135" y="87"/>
                  </a:cubicBezTo>
                  <a:cubicBezTo>
                    <a:pt x="104" y="51"/>
                    <a:pt x="16" y="0"/>
                    <a:pt x="16" y="0"/>
                  </a:cubicBezTo>
                  <a:cubicBezTo>
                    <a:pt x="16" y="0"/>
                    <a:pt x="0" y="29"/>
                    <a:pt x="15" y="50"/>
                  </a:cubicBezTo>
                  <a:cubicBezTo>
                    <a:pt x="24" y="62"/>
                    <a:pt x="78" y="107"/>
                    <a:pt x="78" y="107"/>
                  </a:cubicBezTo>
                  <a:cubicBezTo>
                    <a:pt x="128" y="226"/>
                    <a:pt x="128" y="226"/>
                    <a:pt x="128" y="226"/>
                  </a:cubicBezTo>
                  <a:lnTo>
                    <a:pt x="208" y="167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80" name="Freeform 77"/>
            <p:cNvSpPr/>
            <p:nvPr/>
          </p:nvSpPr>
          <p:spPr>
            <a:xfrm>
              <a:off x="8971636" y="3992504"/>
              <a:ext cx="596551" cy="269462"/>
            </a:xfrm>
            <a:custGeom>
              <a:avLst/>
              <a:gdLst/>
              <a:ahLst/>
              <a:cxnLst/>
              <a:rect l="l" t="t" r="r" b="b"/>
              <a:pathLst>
                <a:path w="1023" h="463">
                  <a:moveTo>
                    <a:pt x="187" y="463"/>
                  </a:moveTo>
                  <a:cubicBezTo>
                    <a:pt x="974" y="463"/>
                    <a:pt x="974" y="463"/>
                    <a:pt x="974" y="463"/>
                  </a:cubicBezTo>
                  <a:cubicBezTo>
                    <a:pt x="1003" y="463"/>
                    <a:pt x="1023" y="434"/>
                    <a:pt x="1013" y="407"/>
                  </a:cubicBezTo>
                  <a:cubicBezTo>
                    <a:pt x="874" y="27"/>
                    <a:pt x="874" y="27"/>
                    <a:pt x="874" y="27"/>
                  </a:cubicBezTo>
                  <a:cubicBezTo>
                    <a:pt x="868" y="11"/>
                    <a:pt x="853" y="0"/>
                    <a:pt x="8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" y="0"/>
                    <a:pt x="0" y="28"/>
                    <a:pt x="10" y="55"/>
                  </a:cubicBezTo>
                  <a:cubicBezTo>
                    <a:pt x="148" y="435"/>
                    <a:pt x="148" y="435"/>
                    <a:pt x="148" y="435"/>
                  </a:cubicBezTo>
                  <a:cubicBezTo>
                    <a:pt x="154" y="452"/>
                    <a:pt x="169" y="463"/>
                    <a:pt x="187" y="463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1" name="Freeform 78"/>
            <p:cNvSpPr/>
            <p:nvPr/>
          </p:nvSpPr>
          <p:spPr>
            <a:xfrm>
              <a:off x="9358351" y="4116043"/>
              <a:ext cx="312134" cy="217265"/>
            </a:xfrm>
            <a:custGeom>
              <a:avLst/>
              <a:gdLst/>
              <a:ahLst/>
              <a:cxnLst/>
              <a:rect l="l" t="t" r="r" b="b"/>
              <a:pathLst>
                <a:path w="536" h="373">
                  <a:moveTo>
                    <a:pt x="455" y="373"/>
                  </a:moveTo>
                  <a:cubicBezTo>
                    <a:pt x="455" y="373"/>
                    <a:pt x="407" y="353"/>
                    <a:pt x="382" y="344"/>
                  </a:cubicBezTo>
                  <a:cubicBezTo>
                    <a:pt x="299" y="334"/>
                    <a:pt x="257" y="323"/>
                    <a:pt x="205" y="304"/>
                  </a:cubicBezTo>
                  <a:cubicBezTo>
                    <a:pt x="182" y="296"/>
                    <a:pt x="40" y="191"/>
                    <a:pt x="41" y="173"/>
                  </a:cubicBezTo>
                  <a:cubicBezTo>
                    <a:pt x="42" y="155"/>
                    <a:pt x="78" y="170"/>
                    <a:pt x="78" y="170"/>
                  </a:cubicBezTo>
                  <a:cubicBezTo>
                    <a:pt x="78" y="170"/>
                    <a:pt x="17" y="136"/>
                    <a:pt x="12" y="125"/>
                  </a:cubicBezTo>
                  <a:cubicBezTo>
                    <a:pt x="0" y="99"/>
                    <a:pt x="67" y="120"/>
                    <a:pt x="67" y="120"/>
                  </a:cubicBezTo>
                  <a:cubicBezTo>
                    <a:pt x="67" y="120"/>
                    <a:pt x="14" y="99"/>
                    <a:pt x="5" y="82"/>
                  </a:cubicBezTo>
                  <a:cubicBezTo>
                    <a:pt x="0" y="70"/>
                    <a:pt x="30" y="63"/>
                    <a:pt x="86" y="84"/>
                  </a:cubicBezTo>
                  <a:cubicBezTo>
                    <a:pt x="142" y="105"/>
                    <a:pt x="213" y="140"/>
                    <a:pt x="213" y="140"/>
                  </a:cubicBezTo>
                  <a:cubicBezTo>
                    <a:pt x="213" y="140"/>
                    <a:pt x="175" y="110"/>
                    <a:pt x="133" y="81"/>
                  </a:cubicBezTo>
                  <a:cubicBezTo>
                    <a:pt x="106" y="63"/>
                    <a:pt x="75" y="46"/>
                    <a:pt x="60" y="37"/>
                  </a:cubicBezTo>
                  <a:cubicBezTo>
                    <a:pt x="30" y="18"/>
                    <a:pt x="44" y="0"/>
                    <a:pt x="92" y="16"/>
                  </a:cubicBezTo>
                  <a:cubicBezTo>
                    <a:pt x="133" y="30"/>
                    <a:pt x="280" y="95"/>
                    <a:pt x="314" y="101"/>
                  </a:cubicBezTo>
                  <a:cubicBezTo>
                    <a:pt x="336" y="104"/>
                    <a:pt x="353" y="106"/>
                    <a:pt x="362" y="107"/>
                  </a:cubicBezTo>
                  <a:cubicBezTo>
                    <a:pt x="369" y="108"/>
                    <a:pt x="375" y="111"/>
                    <a:pt x="379" y="116"/>
                  </a:cubicBezTo>
                  <a:cubicBezTo>
                    <a:pt x="397" y="134"/>
                    <a:pt x="460" y="174"/>
                    <a:pt x="481" y="189"/>
                  </a:cubicBezTo>
                  <a:cubicBezTo>
                    <a:pt x="499" y="202"/>
                    <a:pt x="536" y="213"/>
                    <a:pt x="536" y="213"/>
                  </a:cubicBezTo>
                  <a:lnTo>
                    <a:pt x="455" y="37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82" name="Freeform 79"/>
            <p:cNvSpPr/>
            <p:nvPr/>
          </p:nvSpPr>
          <p:spPr>
            <a:xfrm>
              <a:off x="9200712" y="5934461"/>
              <a:ext cx="91630" cy="126778"/>
            </a:xfrm>
            <a:custGeom>
              <a:avLst/>
              <a:gdLst/>
              <a:ahLst/>
              <a:cxnLst/>
              <a:rect l="l" t="t" r="r" b="b"/>
              <a:pathLst>
                <a:path w="157" h="217">
                  <a:moveTo>
                    <a:pt x="0" y="217"/>
                  </a:moveTo>
                  <a:cubicBezTo>
                    <a:pt x="21" y="127"/>
                    <a:pt x="79" y="48"/>
                    <a:pt x="157" y="0"/>
                  </a:cubicBezTo>
                </a:path>
              </a:pathLst>
            </a:custGeom>
            <a:noFill/>
            <a:ln w="12700">
              <a:solidFill>
                <a:srgbClr val="1C1B26">
                  <a:alpha val="100000"/>
                </a:srgbClr>
              </a:solidFill>
              <a:prstDash val="solid"/>
            </a:ln>
          </p:spPr>
        </p:sp>
        <p:cxnSp>
          <p:nvCxnSpPr>
            <p:cNvPr id="80" name="Connector 80"/>
            <p:cNvCxnSpPr/>
            <p:nvPr/>
          </p:nvCxnSpPr>
          <p:spPr>
            <a:xfrm>
              <a:off x="10064596" y="4691316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81" name="Connector 81"/>
            <p:cNvCxnSpPr/>
            <p:nvPr/>
          </p:nvCxnSpPr>
          <p:spPr>
            <a:xfrm flipH="1">
              <a:off x="6056057" y="4691316"/>
              <a:ext cx="295074" cy="1385891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85" name="AutoShape 82"/>
            <p:cNvSpPr/>
            <p:nvPr/>
          </p:nvSpPr>
          <p:spPr>
            <a:xfrm>
              <a:off x="6150902" y="4623154"/>
              <a:ext cx="4144899" cy="68199"/>
            </a:xfrm>
            <a:prstGeom prst="rect">
              <a:avLst/>
            </a:prstGeom>
            <a:solidFill>
              <a:srgbClr val="F35060">
                <a:alpha val="100000"/>
              </a:srgbClr>
            </a:solidFill>
          </p:spPr>
        </p:sp>
        <p:cxnSp>
          <p:nvCxnSpPr>
            <p:cNvPr id="83" name="Connector 83"/>
            <p:cNvCxnSpPr/>
            <p:nvPr/>
          </p:nvCxnSpPr>
          <p:spPr>
            <a:xfrm>
              <a:off x="7173505" y="4691316"/>
              <a:ext cx="15414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sp>
          <p:nvSpPr>
            <p:cNvPr id="300087" name="Freeform 84"/>
            <p:cNvSpPr/>
            <p:nvPr/>
          </p:nvSpPr>
          <p:spPr>
            <a:xfrm>
              <a:off x="6794316" y="5765106"/>
              <a:ext cx="517684" cy="312134"/>
            </a:xfrm>
            <a:custGeom>
              <a:avLst/>
              <a:gdLst/>
              <a:ahLst/>
              <a:cxnLst/>
              <a:rect l="l" t="t" r="r" b="b"/>
              <a:pathLst>
                <a:path w="888" h="535">
                  <a:moveTo>
                    <a:pt x="587" y="535"/>
                  </a:moveTo>
                  <a:cubicBezTo>
                    <a:pt x="225" y="535"/>
                    <a:pt x="225" y="535"/>
                    <a:pt x="225" y="535"/>
                  </a:cubicBezTo>
                  <a:cubicBezTo>
                    <a:pt x="225" y="535"/>
                    <a:pt x="182" y="420"/>
                    <a:pt x="152" y="352"/>
                  </a:cubicBezTo>
                  <a:cubicBezTo>
                    <a:pt x="84" y="199"/>
                    <a:pt x="55" y="535"/>
                    <a:pt x="55" y="535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0" y="535"/>
                    <a:pt x="42" y="90"/>
                    <a:pt x="50" y="0"/>
                  </a:cubicBezTo>
                  <a:cubicBezTo>
                    <a:pt x="352" y="64"/>
                    <a:pt x="352" y="64"/>
                    <a:pt x="352" y="64"/>
                  </a:cubicBezTo>
                  <a:cubicBezTo>
                    <a:pt x="332" y="264"/>
                    <a:pt x="598" y="398"/>
                    <a:pt x="866" y="492"/>
                  </a:cubicBezTo>
                  <a:cubicBezTo>
                    <a:pt x="888" y="500"/>
                    <a:pt x="882" y="533"/>
                    <a:pt x="859" y="533"/>
                  </a:cubicBezTo>
                  <a:lnTo>
                    <a:pt x="587" y="53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8" name="Freeform 85"/>
            <p:cNvSpPr/>
            <p:nvPr/>
          </p:nvSpPr>
          <p:spPr>
            <a:xfrm>
              <a:off x="6817748" y="3987170"/>
              <a:ext cx="459105" cy="1867376"/>
            </a:xfrm>
            <a:custGeom>
              <a:avLst/>
              <a:gdLst/>
              <a:ahLst/>
              <a:cxnLst/>
              <a:rect l="l" t="t" r="r" b="b"/>
              <a:pathLst>
                <a:path w="789" h="3203">
                  <a:moveTo>
                    <a:pt x="222" y="15"/>
                  </a:moveTo>
                  <a:cubicBezTo>
                    <a:pt x="194" y="266"/>
                    <a:pt x="187" y="250"/>
                    <a:pt x="165" y="532"/>
                  </a:cubicBezTo>
                  <a:cubicBezTo>
                    <a:pt x="101" y="1332"/>
                    <a:pt x="50" y="2448"/>
                    <a:pt x="0" y="3162"/>
                  </a:cubicBezTo>
                  <a:cubicBezTo>
                    <a:pt x="366" y="3203"/>
                    <a:pt x="366" y="3203"/>
                    <a:pt x="366" y="3203"/>
                  </a:cubicBezTo>
                  <a:cubicBezTo>
                    <a:pt x="618" y="2213"/>
                    <a:pt x="789" y="826"/>
                    <a:pt x="713" y="0"/>
                  </a:cubicBezTo>
                  <a:lnTo>
                    <a:pt x="222" y="15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89" name="Freeform 86"/>
            <p:cNvSpPr/>
            <p:nvPr/>
          </p:nvSpPr>
          <p:spPr>
            <a:xfrm>
              <a:off x="6047556" y="5821590"/>
              <a:ext cx="415480" cy="255651"/>
            </a:xfrm>
            <a:custGeom>
              <a:avLst/>
              <a:gdLst/>
              <a:ahLst/>
              <a:cxnLst/>
              <a:rect l="l" t="t" r="r" b="b"/>
              <a:pathLst>
                <a:path w="714" h="437">
                  <a:moveTo>
                    <a:pt x="239" y="437"/>
                  </a:moveTo>
                  <a:cubicBezTo>
                    <a:pt x="452" y="437"/>
                    <a:pt x="452" y="437"/>
                    <a:pt x="452" y="437"/>
                  </a:cubicBezTo>
                  <a:cubicBezTo>
                    <a:pt x="489" y="437"/>
                    <a:pt x="520" y="411"/>
                    <a:pt x="529" y="376"/>
                  </a:cubicBezTo>
                  <a:cubicBezTo>
                    <a:pt x="538" y="336"/>
                    <a:pt x="551" y="286"/>
                    <a:pt x="563" y="251"/>
                  </a:cubicBezTo>
                  <a:cubicBezTo>
                    <a:pt x="615" y="92"/>
                    <a:pt x="579" y="437"/>
                    <a:pt x="579" y="437"/>
                  </a:cubicBezTo>
                  <a:cubicBezTo>
                    <a:pt x="627" y="437"/>
                    <a:pt x="627" y="437"/>
                    <a:pt x="627" y="437"/>
                  </a:cubicBezTo>
                  <a:cubicBezTo>
                    <a:pt x="627" y="437"/>
                    <a:pt x="703" y="92"/>
                    <a:pt x="714" y="1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287" y="212"/>
                    <a:pt x="235" y="301"/>
                    <a:pt x="30" y="390"/>
                  </a:cubicBezTo>
                  <a:cubicBezTo>
                    <a:pt x="0" y="403"/>
                    <a:pt x="9" y="434"/>
                    <a:pt x="30" y="434"/>
                  </a:cubicBezTo>
                  <a:lnTo>
                    <a:pt x="239" y="43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0" name="Freeform 87"/>
            <p:cNvSpPr/>
            <p:nvPr/>
          </p:nvSpPr>
          <p:spPr>
            <a:xfrm>
              <a:off x="7503738" y="3649509"/>
              <a:ext cx="119348" cy="52197"/>
            </a:xfrm>
            <a:custGeom>
              <a:avLst/>
              <a:gdLst/>
              <a:ahLst/>
              <a:cxnLst/>
              <a:rect l="l" t="t" r="r" b="b"/>
              <a:pathLst>
                <a:path w="205" h="89">
                  <a:moveTo>
                    <a:pt x="0" y="89"/>
                  </a:moveTo>
                  <a:cubicBezTo>
                    <a:pt x="72" y="46"/>
                    <a:pt x="121" y="42"/>
                    <a:pt x="195" y="46"/>
                  </a:cubicBezTo>
                  <a:cubicBezTo>
                    <a:pt x="195" y="46"/>
                    <a:pt x="205" y="25"/>
                    <a:pt x="179" y="14"/>
                  </a:cubicBezTo>
                  <a:cubicBezTo>
                    <a:pt x="153" y="4"/>
                    <a:pt x="28" y="0"/>
                    <a:pt x="28" y="0"/>
                  </a:cubicBezTo>
                  <a:lnTo>
                    <a:pt x="0" y="89"/>
                  </a:ln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091" name="Freeform 88"/>
            <p:cNvSpPr/>
            <p:nvPr/>
          </p:nvSpPr>
          <p:spPr>
            <a:xfrm>
              <a:off x="6253106" y="3977645"/>
              <a:ext cx="797909" cy="1844992"/>
            </a:xfrm>
            <a:custGeom>
              <a:avLst/>
              <a:gdLst/>
              <a:ahLst/>
              <a:cxnLst/>
              <a:rect l="l" t="t" r="r" b="b"/>
              <a:pathLst>
                <a:path w="1369" h="3165">
                  <a:moveTo>
                    <a:pt x="719" y="44"/>
                  </a:moveTo>
                  <a:cubicBezTo>
                    <a:pt x="469" y="481"/>
                    <a:pt x="68" y="2769"/>
                    <a:pt x="0" y="3164"/>
                  </a:cubicBezTo>
                  <a:cubicBezTo>
                    <a:pt x="419" y="3165"/>
                    <a:pt x="419" y="3165"/>
                    <a:pt x="419" y="3165"/>
                  </a:cubicBezTo>
                  <a:cubicBezTo>
                    <a:pt x="557" y="2705"/>
                    <a:pt x="698" y="2271"/>
                    <a:pt x="858" y="1841"/>
                  </a:cubicBezTo>
                  <a:cubicBezTo>
                    <a:pt x="1099" y="1190"/>
                    <a:pt x="1240" y="588"/>
                    <a:pt x="1369" y="0"/>
                  </a:cubicBezTo>
                  <a:lnTo>
                    <a:pt x="719" y="44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2" name="Freeform 89"/>
            <p:cNvSpPr/>
            <p:nvPr/>
          </p:nvSpPr>
          <p:spPr>
            <a:xfrm>
              <a:off x="6636582" y="4060703"/>
              <a:ext cx="150209" cy="194977"/>
            </a:xfrm>
            <a:custGeom>
              <a:avLst/>
              <a:gdLst/>
              <a:ahLst/>
              <a:cxnLst/>
              <a:rect l="l" t="t" r="r" b="b"/>
              <a:pathLst>
                <a:path w="257" h="335">
                  <a:moveTo>
                    <a:pt x="0" y="335"/>
                  </a:moveTo>
                  <a:cubicBezTo>
                    <a:pt x="118" y="254"/>
                    <a:pt x="209" y="135"/>
                    <a:pt x="257" y="0"/>
                  </a:cubicBezTo>
                </a:path>
              </a:pathLst>
            </a:custGeom>
            <a:noFill/>
            <a:ln w="12700">
              <a:solidFill>
                <a:srgbClr val="404B57">
                  <a:alpha val="100000"/>
                </a:srgbClr>
              </a:solidFill>
              <a:prstDash val="solid"/>
            </a:ln>
          </p:spPr>
        </p:sp>
        <p:sp>
          <p:nvSpPr>
            <p:cNvPr id="300093" name="Freeform 90"/>
            <p:cNvSpPr/>
            <p:nvPr/>
          </p:nvSpPr>
          <p:spPr>
            <a:xfrm>
              <a:off x="6666491" y="3110489"/>
              <a:ext cx="566738" cy="893731"/>
            </a:xfrm>
            <a:custGeom>
              <a:avLst/>
              <a:gdLst/>
              <a:ahLst/>
              <a:cxnLst/>
              <a:rect l="l" t="t" r="r" b="b"/>
              <a:pathLst>
                <a:path w="973" h="1533">
                  <a:moveTo>
                    <a:pt x="973" y="1505"/>
                  </a:moveTo>
                  <a:cubicBezTo>
                    <a:pt x="964" y="1417"/>
                    <a:pt x="961" y="1277"/>
                    <a:pt x="953" y="1167"/>
                  </a:cubicBezTo>
                  <a:cubicBezTo>
                    <a:pt x="929" y="856"/>
                    <a:pt x="895" y="484"/>
                    <a:pt x="845" y="249"/>
                  </a:cubicBezTo>
                  <a:cubicBezTo>
                    <a:pt x="534" y="87"/>
                    <a:pt x="300" y="33"/>
                    <a:pt x="0" y="0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109" y="695"/>
                    <a:pt x="181" y="1013"/>
                    <a:pt x="11" y="1533"/>
                  </a:cubicBezTo>
                  <a:lnTo>
                    <a:pt x="973" y="1505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94" name="Freeform 91"/>
            <p:cNvSpPr/>
            <p:nvPr/>
          </p:nvSpPr>
          <p:spPr>
            <a:xfrm>
              <a:off x="7158553" y="3255364"/>
              <a:ext cx="164020" cy="534733"/>
            </a:xfrm>
            <a:custGeom>
              <a:avLst/>
              <a:gdLst/>
              <a:ahLst/>
              <a:cxnLst/>
              <a:rect l="l" t="t" r="r" b="b"/>
              <a:pathLst>
                <a:path w="281" h="917">
                  <a:moveTo>
                    <a:pt x="0" y="0"/>
                  </a:moveTo>
                  <a:cubicBezTo>
                    <a:pt x="81" y="46"/>
                    <a:pt x="181" y="169"/>
                    <a:pt x="232" y="369"/>
                  </a:cubicBezTo>
                  <a:cubicBezTo>
                    <a:pt x="258" y="468"/>
                    <a:pt x="281" y="746"/>
                    <a:pt x="281" y="746"/>
                  </a:cubicBezTo>
                  <a:cubicBezTo>
                    <a:pt x="35" y="917"/>
                    <a:pt x="35" y="917"/>
                    <a:pt x="35" y="917"/>
                  </a:cubicBezTo>
                  <a:lnTo>
                    <a:pt x="0" y="0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095" name="Freeform 92"/>
            <p:cNvSpPr/>
            <p:nvPr/>
          </p:nvSpPr>
          <p:spPr>
            <a:xfrm>
              <a:off x="6759169" y="2688627"/>
              <a:ext cx="207740" cy="362141"/>
            </a:xfrm>
            <a:custGeom>
              <a:avLst/>
              <a:gdLst/>
              <a:ahLst/>
              <a:cxnLst/>
              <a:rect l="l" t="t" r="r" b="b"/>
              <a:pathLst>
                <a:path w="358" h="622">
                  <a:moveTo>
                    <a:pt x="186" y="537"/>
                  </a:moveTo>
                  <a:cubicBezTo>
                    <a:pt x="186" y="537"/>
                    <a:pt x="17" y="622"/>
                    <a:pt x="9" y="504"/>
                  </a:cubicBezTo>
                  <a:cubicBezTo>
                    <a:pt x="0" y="377"/>
                    <a:pt x="107" y="120"/>
                    <a:pt x="145" y="66"/>
                  </a:cubicBezTo>
                  <a:cubicBezTo>
                    <a:pt x="207" y="0"/>
                    <a:pt x="358" y="441"/>
                    <a:pt x="186" y="537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096" name="Freeform 93"/>
            <p:cNvSpPr/>
            <p:nvPr/>
          </p:nvSpPr>
          <p:spPr>
            <a:xfrm>
              <a:off x="6864611" y="2976282"/>
              <a:ext cx="74581" cy="225838"/>
            </a:xfrm>
            <a:custGeom>
              <a:avLst/>
              <a:gdLst/>
              <a:ahLst/>
              <a:cxnLst/>
              <a:rect l="l" t="t" r="r" b="b"/>
              <a:pathLst>
                <a:path w="70" h="212">
                  <a:moveTo>
                    <a:pt x="0" y="203"/>
                  </a:moveTo>
                  <a:lnTo>
                    <a:pt x="70" y="212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97" name="Freeform 94"/>
            <p:cNvSpPr/>
            <p:nvPr/>
          </p:nvSpPr>
          <p:spPr>
            <a:xfrm>
              <a:off x="6866706" y="2993332"/>
              <a:ext cx="72390" cy="112871"/>
            </a:xfrm>
            <a:custGeom>
              <a:avLst/>
              <a:gdLst/>
              <a:ahLst/>
              <a:cxnLst/>
              <a:rect l="l" t="t" r="r" b="b"/>
              <a:pathLst>
                <a:path w="124" h="193">
                  <a:moveTo>
                    <a:pt x="0" y="0"/>
                  </a:moveTo>
                  <a:cubicBezTo>
                    <a:pt x="26" y="41"/>
                    <a:pt x="110" y="101"/>
                    <a:pt x="124" y="90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2" y="144"/>
                    <a:pt x="0" y="0"/>
                    <a:pt x="0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098" name="Freeform 95"/>
            <p:cNvSpPr/>
            <p:nvPr/>
          </p:nvSpPr>
          <p:spPr>
            <a:xfrm>
              <a:off x="6819844" y="2684341"/>
              <a:ext cx="190691" cy="393097"/>
            </a:xfrm>
            <a:custGeom>
              <a:avLst/>
              <a:gdLst/>
              <a:ahLst/>
              <a:cxnLst/>
              <a:rect l="l" t="t" r="r" b="b"/>
              <a:pathLst>
                <a:path w="327" h="674">
                  <a:moveTo>
                    <a:pt x="242" y="642"/>
                  </a:moveTo>
                  <a:cubicBezTo>
                    <a:pt x="130" y="674"/>
                    <a:pt x="4" y="515"/>
                    <a:pt x="2" y="306"/>
                  </a:cubicBezTo>
                  <a:cubicBezTo>
                    <a:pt x="0" y="186"/>
                    <a:pt x="24" y="88"/>
                    <a:pt x="66" y="57"/>
                  </a:cubicBezTo>
                  <a:cubicBezTo>
                    <a:pt x="140" y="0"/>
                    <a:pt x="290" y="49"/>
                    <a:pt x="290" y="49"/>
                  </a:cubicBezTo>
                  <a:cubicBezTo>
                    <a:pt x="314" y="149"/>
                    <a:pt x="327" y="619"/>
                    <a:pt x="242" y="642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099" name="Freeform 96"/>
            <p:cNvSpPr/>
            <p:nvPr/>
          </p:nvSpPr>
          <p:spPr>
            <a:xfrm>
              <a:off x="6970052" y="2814357"/>
              <a:ext cx="33052" cy="28765"/>
            </a:xfrm>
            <a:custGeom>
              <a:avLst/>
              <a:gdLst/>
              <a:ahLst/>
              <a:cxnLst/>
              <a:rect l="l" t="t" r="r" b="b"/>
              <a:pathLst>
                <a:path w="58" h="49">
                  <a:moveTo>
                    <a:pt x="0" y="46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2" y="0"/>
                    <a:pt x="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0" name="AutoShape 97"/>
            <p:cNvSpPr/>
            <p:nvPr/>
          </p:nvSpPr>
          <p:spPr>
            <a:xfrm>
              <a:off x="6979673" y="2856933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101" name="Freeform 98"/>
            <p:cNvSpPr/>
            <p:nvPr/>
          </p:nvSpPr>
          <p:spPr>
            <a:xfrm>
              <a:off x="6885852" y="2814357"/>
              <a:ext cx="46863" cy="28765"/>
            </a:xfrm>
            <a:custGeom>
              <a:avLst/>
              <a:gdLst/>
              <a:ahLst/>
              <a:cxnLst/>
              <a:rect l="l" t="t" r="r" b="b"/>
              <a:pathLst>
                <a:path w="80" h="49">
                  <a:moveTo>
                    <a:pt x="80" y="46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77" y="0"/>
                    <a:pt x="80" y="46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2" name="AutoShape 99"/>
            <p:cNvSpPr/>
            <p:nvPr/>
          </p:nvSpPr>
          <p:spPr>
            <a:xfrm>
              <a:off x="6910426" y="2856933"/>
              <a:ext cx="11716" cy="18097"/>
            </a:xfrm>
            <a:prstGeom prst="ellipse">
              <a:avLst/>
            </a:prstGeom>
            <a:solidFill>
              <a:srgbClr val="1C1B26">
                <a:alpha val="100000"/>
              </a:srgbClr>
            </a:solidFill>
          </p:spPr>
        </p:sp>
        <p:sp>
          <p:nvSpPr>
            <p:cNvPr id="300103" name="Freeform 100"/>
            <p:cNvSpPr/>
            <p:nvPr/>
          </p:nvSpPr>
          <p:spPr>
            <a:xfrm>
              <a:off x="6948717" y="2843122"/>
              <a:ext cx="10668" cy="78867"/>
            </a:xfrm>
            <a:custGeom>
              <a:avLst/>
              <a:gdLst/>
              <a:ahLst/>
              <a:cxnLst/>
              <a:rect l="l" t="t" r="r" b="b"/>
              <a:pathLst>
                <a:path w="19" h="136">
                  <a:moveTo>
                    <a:pt x="17" y="0"/>
                  </a:moveTo>
                  <a:cubicBezTo>
                    <a:pt x="6" y="33"/>
                    <a:pt x="6" y="68"/>
                    <a:pt x="16" y="101"/>
                  </a:cubicBezTo>
                  <a:cubicBezTo>
                    <a:pt x="18" y="107"/>
                    <a:pt x="19" y="112"/>
                    <a:pt x="19" y="118"/>
                  </a:cubicBezTo>
                  <a:cubicBezTo>
                    <a:pt x="19" y="133"/>
                    <a:pt x="7" y="136"/>
                    <a:pt x="0" y="136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4" name="Freeform 101"/>
            <p:cNvSpPr/>
            <p:nvPr/>
          </p:nvSpPr>
          <p:spPr>
            <a:xfrm>
              <a:off x="6919951" y="2934753"/>
              <a:ext cx="38386" cy="28765"/>
            </a:xfrm>
            <a:custGeom>
              <a:avLst/>
              <a:gdLst/>
              <a:ahLst/>
              <a:cxnLst/>
              <a:rect l="l" t="t" r="r" b="b"/>
              <a:pathLst>
                <a:path w="66" h="49">
                  <a:moveTo>
                    <a:pt x="66" y="49"/>
                  </a:moveTo>
                  <a:cubicBezTo>
                    <a:pt x="37" y="46"/>
                    <a:pt x="11" y="27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5" name="Freeform 102"/>
            <p:cNvSpPr/>
            <p:nvPr/>
          </p:nvSpPr>
          <p:spPr>
            <a:xfrm>
              <a:off x="6797460" y="2818643"/>
              <a:ext cx="45815" cy="72390"/>
            </a:xfrm>
            <a:custGeom>
              <a:avLst/>
              <a:gdLst/>
              <a:ahLst/>
              <a:cxnLst/>
              <a:rect l="l" t="t" r="r" b="b"/>
              <a:pathLst>
                <a:path w="79" h="123">
                  <a:moveTo>
                    <a:pt x="77" y="63"/>
                  </a:moveTo>
                  <a:cubicBezTo>
                    <a:pt x="75" y="46"/>
                    <a:pt x="68" y="30"/>
                    <a:pt x="57" y="18"/>
                  </a:cubicBezTo>
                  <a:cubicBezTo>
                    <a:pt x="49" y="8"/>
                    <a:pt x="36" y="0"/>
                    <a:pt x="24" y="4"/>
                  </a:cubicBezTo>
                  <a:cubicBezTo>
                    <a:pt x="15" y="7"/>
                    <a:pt x="9" y="17"/>
                    <a:pt x="6" y="27"/>
                  </a:cubicBezTo>
                  <a:cubicBezTo>
                    <a:pt x="0" y="51"/>
                    <a:pt x="5" y="77"/>
                    <a:pt x="19" y="96"/>
                  </a:cubicBezTo>
                  <a:cubicBezTo>
                    <a:pt x="34" y="114"/>
                    <a:pt x="58" y="123"/>
                    <a:pt x="79" y="119"/>
                  </a:cubicBezTo>
                  <a:lnTo>
                    <a:pt x="77" y="63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06" name="Freeform 103"/>
            <p:cNvSpPr/>
            <p:nvPr/>
          </p:nvSpPr>
          <p:spPr>
            <a:xfrm>
              <a:off x="6817748" y="2831407"/>
              <a:ext cx="11716" cy="34099"/>
            </a:xfrm>
            <a:custGeom>
              <a:avLst/>
              <a:gdLst/>
              <a:ahLst/>
              <a:cxnLst/>
              <a:rect l="l" t="t" r="r" b="b"/>
              <a:pathLst>
                <a:path w="21" h="58">
                  <a:moveTo>
                    <a:pt x="19" y="58"/>
                  </a:moveTo>
                  <a:cubicBezTo>
                    <a:pt x="21" y="43"/>
                    <a:pt x="20" y="28"/>
                    <a:pt x="13" y="15"/>
                  </a:cubicBezTo>
                  <a:cubicBezTo>
                    <a:pt x="10" y="9"/>
                    <a:pt x="6" y="4"/>
                    <a:pt x="0" y="0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07" name="AutoShape 104"/>
            <p:cNvSpPr/>
            <p:nvPr/>
          </p:nvSpPr>
          <p:spPr>
            <a:xfrm>
              <a:off x="6897567" y="2881413"/>
              <a:ext cx="32004" cy="32004"/>
            </a:xfrm>
            <a:prstGeom prst="ellipse">
              <a:avLst/>
            </a:prstGeom>
            <a:solidFill>
              <a:srgbClr val="C95250">
                <a:alpha val="100000"/>
              </a:srgbClr>
            </a:solidFill>
          </p:spPr>
        </p:sp>
        <p:sp>
          <p:nvSpPr>
            <p:cNvPr id="300108" name="Freeform 105"/>
            <p:cNvSpPr/>
            <p:nvPr/>
          </p:nvSpPr>
          <p:spPr>
            <a:xfrm>
              <a:off x="6815557" y="2676911"/>
              <a:ext cx="182118" cy="180022"/>
            </a:xfrm>
            <a:custGeom>
              <a:avLst/>
              <a:gdLst/>
              <a:ahLst/>
              <a:cxnLst/>
              <a:rect l="l" t="t" r="r" b="b"/>
              <a:pathLst>
                <a:path w="313" h="308">
                  <a:moveTo>
                    <a:pt x="313" y="145"/>
                  </a:moveTo>
                  <a:cubicBezTo>
                    <a:pt x="242" y="246"/>
                    <a:pt x="123" y="305"/>
                    <a:pt x="0" y="308"/>
                  </a:cubicBezTo>
                  <a:cubicBezTo>
                    <a:pt x="0" y="308"/>
                    <a:pt x="0" y="119"/>
                    <a:pt x="61" y="71"/>
                  </a:cubicBezTo>
                  <a:cubicBezTo>
                    <a:pt x="153" y="0"/>
                    <a:pt x="282" y="26"/>
                    <a:pt x="297" y="61"/>
                  </a:cubicBezTo>
                  <a:cubicBezTo>
                    <a:pt x="313" y="97"/>
                    <a:pt x="313" y="145"/>
                    <a:pt x="313" y="145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09" name="Freeform 106"/>
            <p:cNvSpPr/>
            <p:nvPr/>
          </p:nvSpPr>
          <p:spPr>
            <a:xfrm>
              <a:off x="6991388" y="2735490"/>
              <a:ext cx="42577" cy="91630"/>
            </a:xfrm>
            <a:custGeom>
              <a:avLst/>
              <a:gdLst/>
              <a:ahLst/>
              <a:cxnLst/>
              <a:rect l="l" t="t" r="r" b="b"/>
              <a:pathLst>
                <a:path w="72" h="157">
                  <a:moveTo>
                    <a:pt x="12" y="157"/>
                  </a:moveTo>
                  <a:cubicBezTo>
                    <a:pt x="12" y="157"/>
                    <a:pt x="72" y="54"/>
                    <a:pt x="66" y="28"/>
                  </a:cubicBezTo>
                  <a:cubicBezTo>
                    <a:pt x="60" y="1"/>
                    <a:pt x="0" y="0"/>
                    <a:pt x="0" y="0"/>
                  </a:cubicBezTo>
                  <a:lnTo>
                    <a:pt x="12" y="157"/>
                  </a:ln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10" name="Freeform 107"/>
            <p:cNvSpPr/>
            <p:nvPr/>
          </p:nvSpPr>
          <p:spPr>
            <a:xfrm>
              <a:off x="6672872" y="2631096"/>
              <a:ext cx="182118" cy="175736"/>
            </a:xfrm>
            <a:custGeom>
              <a:avLst/>
              <a:gdLst/>
              <a:ahLst/>
              <a:cxnLst/>
              <a:rect l="l" t="t" r="r" b="b"/>
              <a:pathLst>
                <a:path w="313" h="301">
                  <a:moveTo>
                    <a:pt x="6" y="150"/>
                  </a:moveTo>
                  <a:cubicBezTo>
                    <a:pt x="0" y="233"/>
                    <a:pt x="63" y="301"/>
                    <a:pt x="146" y="301"/>
                  </a:cubicBezTo>
                  <a:cubicBezTo>
                    <a:pt x="229" y="301"/>
                    <a:pt x="301" y="233"/>
                    <a:pt x="307" y="150"/>
                  </a:cubicBezTo>
                  <a:cubicBezTo>
                    <a:pt x="313" y="67"/>
                    <a:pt x="250" y="0"/>
                    <a:pt x="167" y="0"/>
                  </a:cubicBezTo>
                  <a:cubicBezTo>
                    <a:pt x="84" y="0"/>
                    <a:pt x="12" y="67"/>
                    <a:pt x="6" y="150"/>
                  </a:cubicBezTo>
                </a:path>
              </a:pathLst>
            </a:custGeom>
            <a:solidFill>
              <a:srgbClr val="1C1B26">
                <a:alpha val="100000"/>
              </a:srgbClr>
            </a:solidFill>
          </p:spPr>
        </p:sp>
        <p:sp>
          <p:nvSpPr>
            <p:cNvPr id="300111" name="Freeform 108"/>
            <p:cNvSpPr/>
            <p:nvPr/>
          </p:nvSpPr>
          <p:spPr>
            <a:xfrm>
              <a:off x="6799555" y="3129634"/>
              <a:ext cx="210883" cy="197072"/>
            </a:xfrm>
            <a:custGeom>
              <a:avLst/>
              <a:gdLst/>
              <a:ahLst/>
              <a:cxnLst/>
              <a:rect l="l" t="t" r="r" b="b"/>
              <a:pathLst>
                <a:path w="363" h="338">
                  <a:moveTo>
                    <a:pt x="0" y="0"/>
                  </a:moveTo>
                  <a:cubicBezTo>
                    <a:pt x="0" y="0"/>
                    <a:pt x="206" y="338"/>
                    <a:pt x="363" y="101"/>
                  </a:cubicBezTo>
                  <a:cubicBezTo>
                    <a:pt x="243" y="49"/>
                    <a:pt x="102" y="17"/>
                    <a:pt x="0" y="0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2" name="Freeform 109"/>
            <p:cNvSpPr/>
            <p:nvPr/>
          </p:nvSpPr>
          <p:spPr>
            <a:xfrm>
              <a:off x="6981769" y="2880365"/>
              <a:ext cx="17050" cy="30861"/>
            </a:xfrm>
            <a:custGeom>
              <a:avLst/>
              <a:gdLst/>
              <a:ahLst/>
              <a:cxnLst/>
              <a:rect l="l" t="t" r="r" b="b"/>
              <a:pathLst>
                <a:path w="31" h="53">
                  <a:moveTo>
                    <a:pt x="24" y="0"/>
                  </a:moveTo>
                  <a:cubicBezTo>
                    <a:pt x="10" y="0"/>
                    <a:pt x="0" y="12"/>
                    <a:pt x="0" y="27"/>
                  </a:cubicBezTo>
                  <a:cubicBezTo>
                    <a:pt x="0" y="41"/>
                    <a:pt x="10" y="53"/>
                    <a:pt x="24" y="53"/>
                  </a:cubicBezTo>
                  <a:cubicBezTo>
                    <a:pt x="26" y="53"/>
                    <a:pt x="28" y="53"/>
                    <a:pt x="29" y="53"/>
                  </a:cubicBezTo>
                  <a:cubicBezTo>
                    <a:pt x="30" y="36"/>
                    <a:pt x="31" y="18"/>
                    <a:pt x="31" y="1"/>
                  </a:cubicBezTo>
                  <a:cubicBezTo>
                    <a:pt x="29" y="0"/>
                    <a:pt x="26" y="0"/>
                    <a:pt x="24" y="0"/>
                  </a:cubicBezTo>
                </a:path>
              </a:pathLst>
            </a:custGeom>
            <a:solidFill>
              <a:srgbClr val="C95250">
                <a:alpha val="100000"/>
              </a:srgbClr>
            </a:solidFill>
          </p:spPr>
        </p:sp>
        <p:sp>
          <p:nvSpPr>
            <p:cNvPr id="300113" name="Freeform 110"/>
            <p:cNvSpPr/>
            <p:nvPr/>
          </p:nvSpPr>
          <p:spPr>
            <a:xfrm>
              <a:off x="6475800" y="3106203"/>
              <a:ext cx="376047" cy="736092"/>
            </a:xfrm>
            <a:custGeom>
              <a:avLst/>
              <a:gdLst/>
              <a:ahLst/>
              <a:cxnLst/>
              <a:rect l="l" t="t" r="r" b="b"/>
              <a:pathLst>
                <a:path w="645" h="1263">
                  <a:moveTo>
                    <a:pt x="327" y="7"/>
                  </a:moveTo>
                  <a:cubicBezTo>
                    <a:pt x="224" y="0"/>
                    <a:pt x="145" y="15"/>
                    <a:pt x="96" y="90"/>
                  </a:cubicBezTo>
                  <a:cubicBezTo>
                    <a:pt x="32" y="188"/>
                    <a:pt x="0" y="473"/>
                    <a:pt x="1" y="644"/>
                  </a:cubicBezTo>
                  <a:cubicBezTo>
                    <a:pt x="2" y="795"/>
                    <a:pt x="12" y="1081"/>
                    <a:pt x="82" y="1154"/>
                  </a:cubicBezTo>
                  <a:cubicBezTo>
                    <a:pt x="184" y="1263"/>
                    <a:pt x="300" y="1244"/>
                    <a:pt x="645" y="992"/>
                  </a:cubicBezTo>
                  <a:lnTo>
                    <a:pt x="327" y="7"/>
                  </a:lnTo>
                </a:path>
              </a:pathLst>
            </a:custGeom>
            <a:solidFill>
              <a:srgbClr val="F35060">
                <a:alpha val="100000"/>
              </a:srgbClr>
            </a:solidFill>
          </p:spPr>
        </p:sp>
        <p:sp>
          <p:nvSpPr>
            <p:cNvPr id="300114" name="Freeform 111"/>
            <p:cNvSpPr/>
            <p:nvPr/>
          </p:nvSpPr>
          <p:spPr>
            <a:xfrm>
              <a:off x="6990245" y="3544067"/>
              <a:ext cx="185356" cy="89440"/>
            </a:xfrm>
            <a:custGeom>
              <a:avLst/>
              <a:gdLst/>
              <a:ahLst/>
              <a:cxnLst/>
              <a:rect l="l" t="t" r="r" b="b"/>
              <a:pathLst>
                <a:path w="319" h="152">
                  <a:moveTo>
                    <a:pt x="0" y="45"/>
                  </a:moveTo>
                  <a:cubicBezTo>
                    <a:pt x="0" y="45"/>
                    <a:pt x="62" y="97"/>
                    <a:pt x="111" y="112"/>
                  </a:cubicBezTo>
                  <a:cubicBezTo>
                    <a:pt x="147" y="123"/>
                    <a:pt x="276" y="152"/>
                    <a:pt x="288" y="151"/>
                  </a:cubicBezTo>
                  <a:cubicBezTo>
                    <a:pt x="314" y="150"/>
                    <a:pt x="319" y="134"/>
                    <a:pt x="312" y="129"/>
                  </a:cubicBezTo>
                  <a:cubicBezTo>
                    <a:pt x="286" y="113"/>
                    <a:pt x="189" y="81"/>
                    <a:pt x="183" y="72"/>
                  </a:cubicBezTo>
                  <a:cubicBezTo>
                    <a:pt x="177" y="64"/>
                    <a:pt x="160" y="8"/>
                    <a:pt x="123" y="4"/>
                  </a:cubicBezTo>
                  <a:cubicBezTo>
                    <a:pt x="85" y="0"/>
                    <a:pt x="0" y="45"/>
                    <a:pt x="0" y="45"/>
                  </a:cubicBezTo>
                </a:path>
              </a:pathLst>
            </a:custGeom>
            <a:solidFill>
              <a:srgbClr val="DE927A">
                <a:alpha val="100000"/>
              </a:srgbClr>
            </a:solidFill>
          </p:spPr>
        </p:sp>
        <p:sp>
          <p:nvSpPr>
            <p:cNvPr id="300115" name="Freeform 112"/>
            <p:cNvSpPr/>
            <p:nvPr/>
          </p:nvSpPr>
          <p:spPr>
            <a:xfrm>
              <a:off x="6733547" y="3511015"/>
              <a:ext cx="483584" cy="215170"/>
            </a:xfrm>
            <a:custGeom>
              <a:avLst/>
              <a:gdLst/>
              <a:ahLst/>
              <a:cxnLst/>
              <a:rect l="l" t="t" r="r" b="b"/>
              <a:pathLst>
                <a:path w="830" h="369">
                  <a:moveTo>
                    <a:pt x="0" y="147"/>
                  </a:moveTo>
                  <a:cubicBezTo>
                    <a:pt x="0" y="147"/>
                    <a:pt x="396" y="0"/>
                    <a:pt x="448" y="0"/>
                  </a:cubicBezTo>
                  <a:cubicBezTo>
                    <a:pt x="549" y="0"/>
                    <a:pt x="740" y="63"/>
                    <a:pt x="774" y="92"/>
                  </a:cubicBezTo>
                  <a:cubicBezTo>
                    <a:pt x="795" y="110"/>
                    <a:pt x="823" y="161"/>
                    <a:pt x="829" y="182"/>
                  </a:cubicBezTo>
                  <a:cubicBezTo>
                    <a:pt x="830" y="186"/>
                    <a:pt x="818" y="196"/>
                    <a:pt x="802" y="181"/>
                  </a:cubicBezTo>
                  <a:cubicBezTo>
                    <a:pt x="793" y="173"/>
                    <a:pt x="777" y="150"/>
                    <a:pt x="766" y="137"/>
                  </a:cubicBezTo>
                  <a:cubicBezTo>
                    <a:pt x="756" y="125"/>
                    <a:pt x="738" y="111"/>
                    <a:pt x="729" y="105"/>
                  </a:cubicBezTo>
                  <a:cubicBezTo>
                    <a:pt x="728" y="104"/>
                    <a:pt x="726" y="105"/>
                    <a:pt x="727" y="107"/>
                  </a:cubicBezTo>
                  <a:cubicBezTo>
                    <a:pt x="732" y="117"/>
                    <a:pt x="742" y="142"/>
                    <a:pt x="750" y="161"/>
                  </a:cubicBezTo>
                  <a:cubicBezTo>
                    <a:pt x="759" y="184"/>
                    <a:pt x="770" y="211"/>
                    <a:pt x="773" y="226"/>
                  </a:cubicBezTo>
                  <a:cubicBezTo>
                    <a:pt x="774" y="233"/>
                    <a:pt x="759" y="240"/>
                    <a:pt x="746" y="221"/>
                  </a:cubicBezTo>
                  <a:cubicBezTo>
                    <a:pt x="734" y="203"/>
                    <a:pt x="696" y="128"/>
                    <a:pt x="672" y="111"/>
                  </a:cubicBezTo>
                  <a:cubicBezTo>
                    <a:pt x="662" y="104"/>
                    <a:pt x="654" y="99"/>
                    <a:pt x="649" y="97"/>
                  </a:cubicBezTo>
                  <a:cubicBezTo>
                    <a:pt x="648" y="96"/>
                    <a:pt x="647" y="98"/>
                    <a:pt x="647" y="99"/>
                  </a:cubicBezTo>
                  <a:cubicBezTo>
                    <a:pt x="653" y="117"/>
                    <a:pt x="683" y="202"/>
                    <a:pt x="690" y="233"/>
                  </a:cubicBezTo>
                  <a:cubicBezTo>
                    <a:pt x="691" y="237"/>
                    <a:pt x="678" y="251"/>
                    <a:pt x="664" y="234"/>
                  </a:cubicBezTo>
                  <a:cubicBezTo>
                    <a:pt x="650" y="218"/>
                    <a:pt x="610" y="120"/>
                    <a:pt x="592" y="112"/>
                  </a:cubicBezTo>
                  <a:cubicBezTo>
                    <a:pt x="575" y="105"/>
                    <a:pt x="448" y="127"/>
                    <a:pt x="445" y="128"/>
                  </a:cubicBezTo>
                  <a:cubicBezTo>
                    <a:pt x="441" y="130"/>
                    <a:pt x="108" y="369"/>
                    <a:pt x="108" y="369"/>
                  </a:cubicBezTo>
                  <a:lnTo>
                    <a:pt x="0" y="147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6" name="Freeform 113"/>
            <p:cNvSpPr/>
            <p:nvPr/>
          </p:nvSpPr>
          <p:spPr>
            <a:xfrm>
              <a:off x="7111689" y="3229837"/>
              <a:ext cx="704088" cy="425005"/>
            </a:xfrm>
            <a:custGeom>
              <a:avLst/>
              <a:gdLst/>
              <a:ahLst/>
              <a:cxnLst/>
              <a:rect l="l" t="t" r="r" b="b"/>
              <a:pathLst>
                <a:path w="1210" h="730">
                  <a:moveTo>
                    <a:pt x="1210" y="0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275" y="0"/>
                    <a:pt x="243" y="23"/>
                    <a:pt x="231" y="57"/>
                  </a:cubicBezTo>
                  <a:cubicBezTo>
                    <a:pt x="0" y="730"/>
                    <a:pt x="0" y="730"/>
                    <a:pt x="0" y="730"/>
                  </a:cubicBezTo>
                  <a:cubicBezTo>
                    <a:pt x="898" y="730"/>
                    <a:pt x="898" y="730"/>
                    <a:pt x="898" y="730"/>
                  </a:cubicBezTo>
                  <a:cubicBezTo>
                    <a:pt x="934" y="730"/>
                    <a:pt x="966" y="707"/>
                    <a:pt x="978" y="673"/>
                  </a:cubicBezTo>
                  <a:lnTo>
                    <a:pt x="1210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117" name="Freeform 114"/>
            <p:cNvSpPr/>
            <p:nvPr/>
          </p:nvSpPr>
          <p:spPr>
            <a:xfrm>
              <a:off x="6878422" y="3632459"/>
              <a:ext cx="685990" cy="22384"/>
            </a:xfrm>
            <a:custGeom>
              <a:avLst/>
              <a:gdLst/>
              <a:ahLst/>
              <a:cxnLst/>
              <a:rect l="l" t="t" r="r" b="b"/>
              <a:pathLst>
                <a:path w="1177" h="39">
                  <a:moveTo>
                    <a:pt x="1177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77" y="39"/>
                    <a:pt x="1177" y="39"/>
                    <a:pt x="1177" y="39"/>
                  </a:cubicBezTo>
                  <a:lnTo>
                    <a:pt x="1177" y="0"/>
                  </a:lnTo>
                </a:path>
              </a:pathLst>
            </a:custGeom>
            <a:solidFill>
              <a:srgbClr val="FFD17A">
                <a:alpha val="100000"/>
              </a:srgbClr>
            </a:solidFill>
          </p:spPr>
        </p:sp>
        <p:sp>
          <p:nvSpPr>
            <p:cNvPr id="300118" name="Freeform 115"/>
            <p:cNvSpPr/>
            <p:nvPr/>
          </p:nvSpPr>
          <p:spPr>
            <a:xfrm>
              <a:off x="7195890" y="3655891"/>
              <a:ext cx="219456" cy="209836"/>
            </a:xfrm>
            <a:custGeom>
              <a:avLst/>
              <a:gdLst/>
              <a:ahLst/>
              <a:cxnLst/>
              <a:rect l="l" t="t" r="r" b="b"/>
              <a:pathLst>
                <a:path w="376" h="361">
                  <a:moveTo>
                    <a:pt x="78" y="91"/>
                  </a:moveTo>
                  <a:cubicBezTo>
                    <a:pt x="19" y="143"/>
                    <a:pt x="0" y="323"/>
                    <a:pt x="84" y="342"/>
                  </a:cubicBezTo>
                  <a:cubicBezTo>
                    <a:pt x="164" y="361"/>
                    <a:pt x="342" y="156"/>
                    <a:pt x="376" y="111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94" y="14"/>
                    <a:pt x="115" y="59"/>
                    <a:pt x="78" y="91"/>
                  </a:cubicBez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19" name="Freeform 116"/>
            <p:cNvSpPr/>
            <p:nvPr/>
          </p:nvSpPr>
          <p:spPr>
            <a:xfrm>
              <a:off x="7358863" y="3524826"/>
              <a:ext cx="220504" cy="196024"/>
            </a:xfrm>
            <a:custGeom>
              <a:avLst/>
              <a:gdLst/>
              <a:ahLst/>
              <a:cxnLst/>
              <a:rect l="l" t="t" r="r" b="b"/>
              <a:pathLst>
                <a:path w="378" h="335">
                  <a:moveTo>
                    <a:pt x="97" y="335"/>
                  </a:moveTo>
                  <a:cubicBezTo>
                    <a:pt x="97" y="335"/>
                    <a:pt x="198" y="323"/>
                    <a:pt x="228" y="315"/>
                  </a:cubicBezTo>
                  <a:cubicBezTo>
                    <a:pt x="281" y="303"/>
                    <a:pt x="347" y="149"/>
                    <a:pt x="378" y="28"/>
                  </a:cubicBezTo>
                  <a:cubicBezTo>
                    <a:pt x="378" y="28"/>
                    <a:pt x="355" y="18"/>
                    <a:pt x="346" y="39"/>
                  </a:cubicBezTo>
                  <a:cubicBezTo>
                    <a:pt x="338" y="58"/>
                    <a:pt x="291" y="131"/>
                    <a:pt x="291" y="131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4" y="10"/>
                    <a:pt x="311" y="0"/>
                    <a:pt x="298" y="21"/>
                  </a:cubicBezTo>
                  <a:cubicBezTo>
                    <a:pt x="286" y="42"/>
                    <a:pt x="224" y="174"/>
                    <a:pt x="176" y="221"/>
                  </a:cubicBezTo>
                  <a:cubicBezTo>
                    <a:pt x="202" y="167"/>
                    <a:pt x="242" y="88"/>
                    <a:pt x="257" y="37"/>
                  </a:cubicBezTo>
                  <a:cubicBezTo>
                    <a:pt x="257" y="37"/>
                    <a:pt x="237" y="21"/>
                    <a:pt x="223" y="45"/>
                  </a:cubicBezTo>
                  <a:cubicBezTo>
                    <a:pt x="201" y="81"/>
                    <a:pt x="137" y="213"/>
                    <a:pt x="116" y="214"/>
                  </a:cubicBezTo>
                  <a:cubicBezTo>
                    <a:pt x="101" y="215"/>
                    <a:pt x="46" y="220"/>
                    <a:pt x="46" y="220"/>
                  </a:cubicBezTo>
                  <a:cubicBezTo>
                    <a:pt x="0" y="224"/>
                    <a:pt x="0" y="224"/>
                    <a:pt x="0" y="224"/>
                  </a:cubicBezTo>
                  <a:lnTo>
                    <a:pt x="97" y="335"/>
                  </a:lnTo>
                </a:path>
              </a:pathLst>
            </a:custGeom>
            <a:solidFill>
              <a:srgbClr val="E7B193">
                <a:alpha val="100000"/>
              </a:srgbClr>
            </a:solidFill>
          </p:spPr>
        </p:sp>
        <p:sp>
          <p:nvSpPr>
            <p:cNvPr id="300120" name="Freeform 117"/>
            <p:cNvSpPr/>
            <p:nvPr/>
          </p:nvSpPr>
          <p:spPr>
            <a:xfrm>
              <a:off x="7353529" y="3671892"/>
              <a:ext cx="174689" cy="118205"/>
            </a:xfrm>
            <a:custGeom>
              <a:avLst/>
              <a:gdLst/>
              <a:ahLst/>
              <a:cxnLst/>
              <a:rect l="l" t="t" r="r" b="b"/>
              <a:pathLst>
                <a:path w="300" h="202">
                  <a:moveTo>
                    <a:pt x="300" y="0"/>
                  </a:moveTo>
                  <a:cubicBezTo>
                    <a:pt x="279" y="35"/>
                    <a:pt x="258" y="59"/>
                    <a:pt x="238" y="63"/>
                  </a:cubicBezTo>
                  <a:cubicBezTo>
                    <a:pt x="215" y="69"/>
                    <a:pt x="151" y="77"/>
                    <a:pt x="122" y="81"/>
                  </a:cubicBezTo>
                  <a:cubicBezTo>
                    <a:pt x="112" y="82"/>
                    <a:pt x="104" y="87"/>
                    <a:pt x="97" y="94"/>
                  </a:cubicBezTo>
                  <a:cubicBezTo>
                    <a:pt x="74" y="120"/>
                    <a:pt x="17" y="185"/>
                    <a:pt x="0" y="202"/>
                  </a:cubicBezTo>
                </a:path>
              </a:pathLst>
            </a:custGeom>
            <a:noFill/>
            <a:ln w="12700">
              <a:solidFill>
                <a:srgbClr val="C95250">
                  <a:alpha val="100000"/>
                </a:srgbClr>
              </a:solidFill>
              <a:prstDash val="solid"/>
            </a:ln>
          </p:spPr>
        </p:sp>
        <p:sp>
          <p:nvSpPr>
            <p:cNvPr id="300121" name="Freeform 118"/>
            <p:cNvSpPr/>
            <p:nvPr/>
          </p:nvSpPr>
          <p:spPr>
            <a:xfrm>
              <a:off x="5841911" y="5484881"/>
              <a:ext cx="823436" cy="92678"/>
            </a:xfrm>
            <a:custGeom>
              <a:avLst/>
              <a:gdLst/>
              <a:ahLst/>
              <a:cxnLst/>
              <a:rect l="l" t="t" r="r" b="b"/>
              <a:pathLst>
                <a:path w="1414" h="159">
                  <a:moveTo>
                    <a:pt x="0" y="0"/>
                  </a:moveTo>
                  <a:cubicBezTo>
                    <a:pt x="118" y="0"/>
                    <a:pt x="118" y="159"/>
                    <a:pt x="236" y="159"/>
                  </a:cubicBezTo>
                  <a:cubicBezTo>
                    <a:pt x="354" y="159"/>
                    <a:pt x="354" y="0"/>
                    <a:pt x="472" y="0"/>
                  </a:cubicBezTo>
                  <a:cubicBezTo>
                    <a:pt x="590" y="0"/>
                    <a:pt x="590" y="159"/>
                    <a:pt x="707" y="159"/>
                  </a:cubicBezTo>
                  <a:cubicBezTo>
                    <a:pt x="825" y="159"/>
                    <a:pt x="825" y="0"/>
                    <a:pt x="943" y="0"/>
                  </a:cubicBezTo>
                  <a:cubicBezTo>
                    <a:pt x="1061" y="0"/>
                    <a:pt x="1061" y="159"/>
                    <a:pt x="1179" y="159"/>
                  </a:cubicBezTo>
                  <a:cubicBezTo>
                    <a:pt x="1297" y="159"/>
                    <a:pt x="1297" y="0"/>
                    <a:pt x="1414" y="0"/>
                  </a:cubicBezTo>
                </a:path>
              </a:pathLst>
            </a:custGeom>
            <a:noFill/>
            <a:ln w="15875">
              <a:solidFill>
                <a:srgbClr val="F35060">
                  <a:alpha val="100000"/>
                </a:srgbClr>
              </a:solidFill>
              <a:prstDash val="solid"/>
            </a:ln>
          </p:spPr>
        </p:sp>
        <p:cxnSp>
          <p:nvCxnSpPr>
            <p:cNvPr id="119" name="Connector 119"/>
            <p:cNvCxnSpPr/>
            <p:nvPr/>
          </p:nvCxnSpPr>
          <p:spPr>
            <a:xfrm>
              <a:off x="9946353" y="4034056"/>
              <a:ext cx="340880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0" name="Connector 120"/>
            <p:cNvCxnSpPr/>
            <p:nvPr/>
          </p:nvCxnSpPr>
          <p:spPr>
            <a:xfrm>
              <a:off x="5789745" y="6077208"/>
              <a:ext cx="1917451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1" name="Connector 121"/>
            <p:cNvCxnSpPr/>
            <p:nvPr/>
          </p:nvCxnSpPr>
          <p:spPr>
            <a:xfrm>
              <a:off x="9805741" y="6077208"/>
              <a:ext cx="73821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  <p:cxnSp>
          <p:nvCxnSpPr>
            <p:cNvPr id="122" name="Connector 122"/>
            <p:cNvCxnSpPr/>
            <p:nvPr/>
          </p:nvCxnSpPr>
          <p:spPr>
            <a:xfrm>
              <a:off x="7781763" y="6077208"/>
              <a:ext cx="1862058" cy="0"/>
            </a:xfrm>
            <a:prstGeom prst="line">
              <a:avLst/>
            </a:prstGeom>
            <a:ln w="15875">
              <a:solidFill>
                <a:srgbClr val="1C1B26">
                  <a:alpha val="100000"/>
                </a:srgbClr>
              </a:solidFill>
              <a:prstDash val="solid"/>
              <a:headEnd type="none"/>
              <a:tailEnd type="none"/>
            </a:ln>
          </p:spPr>
        </p:cxnSp>
      </p:grpSp>
      <p:sp>
        <p:nvSpPr>
          <p:cNvPr id="300127" name="AutoShape 123"/>
          <p:cNvSpPr/>
          <p:nvPr/>
        </p:nvSpPr>
        <p:spPr>
          <a:xfrm>
            <a:off x="624552" y="2989506"/>
            <a:ext cx="5283227" cy="735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defRPr/>
            </a:pPr>
            <a:endParaRPr lang="en-US" sz="1100"/>
          </a:p>
        </p:txBody>
      </p:sp>
      <p:sp>
        <p:nvSpPr>
          <p:cNvPr id="300134" name="AutoShape 124"/>
          <p:cNvSpPr/>
          <p:nvPr/>
        </p:nvSpPr>
        <p:spPr>
          <a:xfrm>
            <a:off x="624552" y="3352192"/>
            <a:ext cx="4322792" cy="4514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dist">
              <a:defRPr/>
            </a:pPr>
            <a:endParaRPr lang="en-US" sz="1100"/>
          </a:p>
        </p:txBody>
      </p:sp>
      <p:sp>
        <p:nvSpPr>
          <p:cNvPr id="125" name="TextBox 125"/>
          <p:cNvSpPr txBox="1"/>
          <p:nvPr/>
        </p:nvSpPr>
        <p:spPr>
          <a:xfrm>
            <a:off x="879602" y="1470522"/>
            <a:ext cx="1373505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200" dirty="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814070" y="2095362"/>
            <a:ext cx="5502785" cy="25228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 训 概 述</a:t>
            </a:r>
          </a:p>
        </p:txBody>
      </p:sp>
      <p:sp>
        <p:nvSpPr>
          <p:cNvPr id="127" name="AutoShape 127"/>
          <p:cNvSpPr/>
          <p:nvPr/>
        </p:nvSpPr>
        <p:spPr>
          <a:xfrm>
            <a:off x="474133" y="260731"/>
            <a:ext cx="661925" cy="661925"/>
          </a:xfrm>
          <a:prstGeom prst="ellipse">
            <a:avLst/>
          </a:prstGeom>
          <a:solidFill>
            <a:srgbClr val="F35060">
              <a:alpha val="100000"/>
            </a:srgbClr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培训核心内容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488800" y="1777403"/>
            <a:ext cx="3049996" cy="4216695"/>
          </a:xfrm>
          <a:prstGeom prst="round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35151" y="1777403"/>
            <a:ext cx="3005958" cy="4216695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335151" y="1339414"/>
            <a:ext cx="6203645" cy="292757"/>
          </a:xfrm>
          <a:prstGeom prst="roundRect">
            <a:avLst>
              <a:gd name="adj" fmla="val 4545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>
            <p:custDataLst>
              <p:tags r:id="rId1"/>
            </p:custDataLst>
          </p:nvPr>
        </p:nvSpPr>
        <p:spPr>
          <a:xfrm>
            <a:off x="837973" y="1246529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zh-CN" alt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宋体" panose="02010600030101010101" pitchFamily="2" charset="-122"/>
                <a:cs typeface="Noto Sans SC"/>
              </a:rPr>
              <a:t>就业</a:t>
            </a: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政策解读</a:t>
            </a:r>
            <a:endParaRPr lang="en-US" sz="1100"/>
          </a:p>
        </p:txBody>
      </p:sp>
      <p:sp>
        <p:nvSpPr>
          <p:cNvPr id="7" name="TextBox 7"/>
          <p:cNvSpPr txBox="1"/>
          <p:nvPr>
            <p:custDataLst>
              <p:tags r:id="rId2"/>
            </p:custDataLst>
          </p:nvPr>
        </p:nvSpPr>
        <p:spPr>
          <a:xfrm>
            <a:off x="609373" y="1732534"/>
            <a:ext cx="4282862" cy="983867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深入讲解西藏自治区及国家层面针对大学生</a:t>
            </a: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宋体" panose="02010600030101010101" pitchFamily="2" charset="-122"/>
                <a:cs typeface="Noto Sans SC"/>
              </a:rPr>
              <a:t>就业</a:t>
            </a: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的扶持政策，帮助学员全面掌握政策红利。</a:t>
            </a:r>
          </a:p>
        </p:txBody>
      </p:sp>
      <p:sp>
        <p:nvSpPr>
          <p:cNvPr id="8" name="AutoShape 8"/>
          <p:cNvSpPr/>
          <p:nvPr>
            <p:custDataLst>
              <p:tags r:id="rId3"/>
            </p:custDataLst>
          </p:nvPr>
        </p:nvSpPr>
        <p:spPr>
          <a:xfrm>
            <a:off x="837973" y="2883307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zh-CN" alt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宋体" panose="02010600030101010101" pitchFamily="2" charset="-122"/>
                <a:cs typeface="Noto Sans SC"/>
              </a:rPr>
              <a:t>技能提升</a:t>
            </a: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</a:t>
            </a:r>
            <a:endParaRPr lang="en-US" sz="1100"/>
          </a:p>
        </p:txBody>
      </p:sp>
      <p:sp>
        <p:nvSpPr>
          <p:cNvPr id="9" name="TextBox 9"/>
          <p:cNvSpPr txBox="1"/>
          <p:nvPr>
            <p:custDataLst>
              <p:tags r:id="rId4"/>
            </p:custDataLst>
          </p:nvPr>
        </p:nvSpPr>
        <p:spPr>
          <a:xfrm>
            <a:off x="609373" y="3369312"/>
            <a:ext cx="4282862" cy="1010481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宋体" panose="02010600030101010101" pitchFamily="2" charset="-122"/>
                <a:cs typeface="Noto Sans SC"/>
              </a:rPr>
              <a:t>基础赋能、技能提升、实操环境等板块</a:t>
            </a: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通过案例分析、小组讨论等形式，指导学员如何构建可行的关键环节。</a:t>
            </a:r>
          </a:p>
        </p:txBody>
      </p:sp>
      <p:sp>
        <p:nvSpPr>
          <p:cNvPr id="10" name="AutoShape 10"/>
          <p:cNvSpPr/>
          <p:nvPr>
            <p:custDataLst>
              <p:tags r:id="rId5"/>
            </p:custDataLst>
          </p:nvPr>
        </p:nvSpPr>
        <p:spPr>
          <a:xfrm>
            <a:off x="914173" y="4528880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zh-CN" alt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宋体" panose="02010600030101010101" pitchFamily="2" charset="-122"/>
                <a:cs typeface="Noto Sans SC"/>
              </a:rPr>
              <a:t>就业行业</a:t>
            </a: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管理与策略</a:t>
            </a:r>
            <a:endParaRPr lang="en-US" sz="1100"/>
          </a:p>
        </p:txBody>
      </p:sp>
      <p:sp>
        <p:nvSpPr>
          <p:cNvPr id="11" name="TextBox 11"/>
          <p:cNvSpPr txBox="1"/>
          <p:nvPr>
            <p:custDataLst>
              <p:tags r:id="rId6"/>
            </p:custDataLst>
          </p:nvPr>
        </p:nvSpPr>
        <p:spPr>
          <a:xfrm>
            <a:off x="609373" y="5010231"/>
            <a:ext cx="4282862" cy="1156860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系统讲授</a:t>
            </a: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就业行</a:t>
            </a: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业风险评估方法、常见法律风险防范，以及</a:t>
            </a: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行业发展</a:t>
            </a: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技巧，提升学员抗风险能力。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预期学习目标</a:t>
            </a:r>
          </a:p>
        </p:txBody>
      </p:sp>
      <p:sp>
        <p:nvSpPr>
          <p:cNvPr id="3" name="AutoShape 3"/>
          <p:cNvSpPr/>
          <p:nvPr>
            <p:custDataLst>
              <p:tags r:id="rId1"/>
            </p:custDataLst>
          </p:nvPr>
        </p:nvSpPr>
        <p:spPr>
          <a:xfrm>
            <a:off x="864870" y="4570730"/>
            <a:ext cx="2636520" cy="454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algn="ctr"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树立正确</a:t>
            </a:r>
            <a:r>
              <a:rPr lang="zh-CN" alt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就业</a:t>
            </a: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观念</a:t>
            </a:r>
            <a:endParaRPr lang="en-US" sz="1100"/>
          </a:p>
        </p:txBody>
      </p:sp>
      <p:sp>
        <p:nvSpPr>
          <p:cNvPr id="4" name="TextBox 4"/>
          <p:cNvSpPr txBox="1"/>
          <p:nvPr>
            <p:custDataLst>
              <p:tags r:id="rId2"/>
            </p:custDataLst>
          </p:nvPr>
        </p:nvSpPr>
        <p:spPr>
          <a:xfrm>
            <a:off x="3501267" y="4997668"/>
            <a:ext cx="2543175" cy="141363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比如：</a:t>
            </a: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使学员具备商业计划书撰写、财务预算编制、路演展示等核心能力，能够独立完成创业项目从0到1的策划。</a:t>
            </a: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使学员真正深入了解一个行业。</a:t>
            </a:r>
          </a:p>
        </p:txBody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3621953" y="4570664"/>
            <a:ext cx="2301803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algn="ctr"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掌握实操技能</a:t>
            </a:r>
            <a:endParaRPr lang="en-US" sz="1100"/>
          </a:p>
        </p:txBody>
      </p:sp>
      <p:sp>
        <p:nvSpPr>
          <p:cNvPr id="6" name="AutoShape 6"/>
          <p:cNvSpPr/>
          <p:nvPr>
            <p:custDataLst>
              <p:tags r:id="rId4"/>
            </p:custDataLst>
          </p:nvPr>
        </p:nvSpPr>
        <p:spPr>
          <a:xfrm>
            <a:off x="6328329" y="4570664"/>
            <a:ext cx="231511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构建资源网络</a:t>
            </a:r>
            <a:endParaRPr lang="en-US" sz="1100"/>
          </a:p>
        </p:txBody>
      </p:sp>
      <p:sp>
        <p:nvSpPr>
          <p:cNvPr id="7" name="AutoShape 7"/>
          <p:cNvSpPr/>
          <p:nvPr>
            <p:custDataLst>
              <p:tags r:id="rId5"/>
            </p:custDataLst>
          </p:nvPr>
        </p:nvSpPr>
        <p:spPr>
          <a:xfrm>
            <a:off x="9057138" y="4570664"/>
            <a:ext cx="2359245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提升就业竞争力</a:t>
            </a:r>
            <a:endParaRPr lang="en-US" sz="1100"/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799842" y="4997668"/>
            <a:ext cx="2543084" cy="141363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引导学员理解</a:t>
            </a: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就业</a:t>
            </a: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本质，建立市场化思维，摒弃"等靠要"思想，培养主动把握机遇的</a:t>
            </a: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就</a:t>
            </a: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业意识。</a:t>
            </a: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6214296" y="4997668"/>
            <a:ext cx="2543175" cy="141363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通过培训搭建</a:t>
            </a: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就业</a:t>
            </a: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交流平台，促进学员与政府机构、</a:t>
            </a:r>
            <a:r>
              <a:rPr lang="zh-CN" alt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企业</a:t>
            </a: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的资源对接。</a:t>
            </a:r>
          </a:p>
        </p:txBody>
      </p:sp>
      <p:sp>
        <p:nvSpPr>
          <p:cNvPr id="10" name="TextBox 10"/>
          <p:cNvSpPr txBox="1"/>
          <p:nvPr>
            <p:custDataLst>
              <p:tags r:id="rId8"/>
            </p:custDataLst>
          </p:nvPr>
        </p:nvSpPr>
        <p:spPr>
          <a:xfrm>
            <a:off x="8948907" y="4997668"/>
            <a:ext cx="2543175" cy="141363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强化职场软技能培训，包括简历优化、面试技巧、职业规划等内容，增强市场化就业能力。</a:t>
            </a:r>
          </a:p>
        </p:txBody>
      </p:sp>
      <p:sp>
        <p:nvSpPr>
          <p:cNvPr id="11" name="AutoShape 11"/>
          <p:cNvSpPr/>
          <p:nvPr>
            <p:custDataLst>
              <p:tags r:id="rId9"/>
            </p:custDataLst>
          </p:nvPr>
        </p:nvSpPr>
        <p:spPr>
          <a:xfrm>
            <a:off x="2663854" y="1807887"/>
            <a:ext cx="952500" cy="95250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>
            <p:custDataLst>
              <p:tags r:id="rId10"/>
            </p:custDataLst>
          </p:nvPr>
        </p:nvSpPr>
        <p:spPr>
          <a:xfrm>
            <a:off x="5642966" y="3300334"/>
            <a:ext cx="952500" cy="952500"/>
          </a:xfrm>
          <a:prstGeom prst="diamond">
            <a:avLst/>
          </a:prstGeom>
          <a:solidFill>
            <a:schemeClr val="accent2">
              <a:alpha val="100000"/>
              <a:lumMod val="50000"/>
            </a:schemeClr>
          </a:solidFill>
        </p:spPr>
      </p:sp>
      <p:sp>
        <p:nvSpPr>
          <p:cNvPr id="13" name="AutoShape 13"/>
          <p:cNvSpPr/>
          <p:nvPr>
            <p:custDataLst>
              <p:tags r:id="rId11"/>
            </p:custDataLst>
          </p:nvPr>
        </p:nvSpPr>
        <p:spPr>
          <a:xfrm>
            <a:off x="8617715" y="1807887"/>
            <a:ext cx="952500" cy="952500"/>
          </a:xfrm>
          <a:prstGeom prst="diamond">
            <a:avLst/>
          </a:prstGeom>
          <a:solidFill>
            <a:schemeClr val="accent3">
              <a:alpha val="100000"/>
              <a:lumMod val="75000"/>
            </a:schemeClr>
          </a:solidFill>
        </p:spPr>
      </p:sp>
      <p:pic>
        <p:nvPicPr>
          <p:cNvPr id="14" name="Picture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33134" y="1931712"/>
            <a:ext cx="2476500" cy="247650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pic>
      <p:pic>
        <p:nvPicPr>
          <p:cNvPr id="15" name="Picture 1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3534604" y="1931712"/>
            <a:ext cx="2476500" cy="247650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pic>
      <p:pic>
        <p:nvPicPr>
          <p:cNvPr id="16" name="Picture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/>
          <a:srcRect/>
          <a:stretch>
            <a:fillRect/>
          </a:stretch>
        </p:blipFill>
        <p:spPr>
          <a:xfrm>
            <a:off x="6247634" y="1931712"/>
            <a:ext cx="2476500" cy="247650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pic>
      <p:pic>
        <p:nvPicPr>
          <p:cNvPr id="17" name="Picture 1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/>
          <a:srcRect/>
          <a:stretch>
            <a:fillRect/>
          </a:stretch>
        </p:blipFill>
        <p:spPr>
          <a:xfrm>
            <a:off x="8939883" y="1931712"/>
            <a:ext cx="2476500" cy="247650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413.927952755905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413.9279527559055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5.3089763779528,&quot;left&quot;:387.01062992125986,&quot;top&quot;:111.93740157480315,&quot;width&quot;:511.4302362204724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5.3089763779528,&quot;left&quot;:387.01062992125986,&quot;top&quot;:111.93740157480315,&quot;width&quot;:511.4302362204724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5.3089763779528,&quot;left&quot;:387.01062992125986,&quot;top&quot;:111.93740157480315,&quot;width&quot;:511.4302362204724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5.3089763779528,&quot;left&quot;:387.01062992125986,&quot;top&quot;:111.93740157480315,&quot;width&quot;:511.4302362204724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5.3089763779528,&quot;left&quot;:387.01062992125986,&quot;top&quot;:111.93740157480315,&quot;width&quot;:511.4302362204724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413.9279527559055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413.9279527559055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4.93094488188973,&quot;left&quot;:12.344409448818897,&quot;top&quot;:121.72551181102362,&quot;width&quot;:924.2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413.927952755905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7.4458267716535,&quot;left&quot;:47.982125984251965,&quot;top&quot;:98.15188976377952,&quot;width&quot;:337.233228346456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7.4458267716535,&quot;left&quot;:47.982125984251965,&quot;top&quot;:98.15188976377952,&quot;width&quot;:337.2332283464567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7.4458267716535,&quot;left&quot;:47.982125984251965,&quot;top&quot;:98.15188976377952,&quot;width&quot;:337.2332283464567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7.4458267716535,&quot;left&quot;:47.982125984251965,&quot;top&quot;:98.15188976377952,&quot;width&quot;:337.2332283464567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7.4458267716535,&quot;left&quot;:47.982125984251965,&quot;top&quot;:98.15188976377952,&quot;width&quot;:337.2332283464567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7.4458267716535,&quot;left&quot;:47.982125984251965,&quot;top&quot;:98.15188976377952,&quot;width&quot;:337.233228346456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413.927952755905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4733858267716,&quot;left&quot;:62.979685039370075,&quot;top&quot;:142.35330708661417,&quot;width&quot;:841.908661417323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4733858267716,&quot;left&quot;:62.979685039370075,&quot;top&quot;:142.35330708661417,&quot;width&quot;:841.90866141732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4733858267716,&quot;left&quot;:62.979685039370075,&quot;top&quot;:142.35330708661417,&quot;width&quot;:841.90866141732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4733858267716,&quot;left&quot;:62.979685039370075,&quot;top&quot;:142.35330708661417,&quot;width&quot;:841.908661417323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4733858267716,&quot;left&quot;:62.979685039370075,&quot;top&quot;:142.35330708661417,&quot;width&quot;:841.90866141732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4733858267716,&quot;left&quot;:62.979685039370075,&quot;top&quot;:142.35330708661417,&quot;width&quot;:841.908661417323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4733858267716,&quot;left&quot;:62.979685039370075,&quot;top&quot;:142.35330708661417,&quot;width&quot;:841.908661417323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4733858267716,&quot;left&quot;:62.979685039370075,&quot;top&quot;:142.35330708661417,&quot;width&quot;:841.908661417323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4733858267716,&quot;left&quot;:62.979685039370075,&quot;top&quot;:142.35330708661417,&quot;width&quot;:841.908661417323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4733858267716,&quot;left&quot;:62.979685039370075,&quot;top&quot;:142.35330708661417,&quot;width&quot;:841.9086614173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413.927952755905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4733858267716,&quot;left&quot;:62.979685039370075,&quot;top&quot;:142.35330708661417,&quot;width&quot;:841.908661417323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4733858267716,&quot;left&quot;:62.979685039370075,&quot;top&quot;:142.35330708661417,&quot;width&quot;:841.908661417323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4733858267716,&quot;left&quot;:62.979685039370075,&quot;top&quot;:142.35330708661417,&quot;width&quot;:841.908661417323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4733858267716,&quot;left&quot;:62.979685039370075,&quot;top&quot;:142.35330708661417,&quot;width&quot;:841.908661417323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4733858267716,&quot;left&quot;:62.979685039370075,&quot;top&quot;:142.35330708661417,&quot;width&quot;:841.908661417323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413.9279527559055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413.9279527559055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7627559055119,&quot;left&quot;:50.5911811023622,&quot;top&quot;:107.76574803149606,&quot;width&quot;:858.781968503937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5.46259842519686,&quot;left&quot;:41.65511811023622,&quot;top&quot;:263.8314173228347,&quot;width&quot;:876.6897637795275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5.46259842519686,&quot;left&quot;:41.65511811023622,&quot;top&quot;:263.8314173228347,&quot;width&quot;:876.689763779527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413.9279527559055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5.46259842519686,&quot;left&quot;:41.65511811023622,&quot;top&quot;:263.8314173228347,&quot;width&quot;:876.6897637795275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5.46259842519686,&quot;left&quot;:41.65511811023622,&quot;top&quot;:263.8314173228347,&quot;width&quot;:876.6897637795275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5.46259842519686,&quot;left&quot;:41.65511811023622,&quot;top&quot;:263.8314173228347,&quot;width&quot;:876.6897637795275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5.46259842519686,&quot;left&quot;:41.65511811023622,&quot;top&quot;:263.8314173228347,&quot;width&quot;:876.6897637795275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5.46259842519686,&quot;left&quot;:41.65511811023622,&quot;top&quot;:263.8314173228347,&quot;width&quot;:876.6897637795275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5.46259842519686,&quot;left&quot;:41.65511811023622,&quot;top&quot;:263.8314173228347,&quot;width&quot;:876.6897637795275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5.46259842519686,&quot;left&quot;:41.65511811023622,&quot;top&quot;:263.8314173228347,&quot;width&quot;:876.6897637795275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5.46259842519686,&quot;left&quot;:41.65511811023622,&quot;top&quot;:263.8314173228347,&quot;width&quot;:876.6897637795275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5.46259842519686,&quot;left&quot;:41.65511811023622,&quot;top&quot;:263.8314173228347,&quot;width&quot;:876.6897637795275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5.46259842519686,&quot;left&quot;:41.65511811023622,&quot;top&quot;:263.8314173228347,&quot;width&quot;:876.689763779527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413.9279527559055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5.46259842519686,&quot;left&quot;:41.65511811023622,&quot;top&quot;:263.8314173228347,&quot;width&quot;:876.6897637795275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5.46259842519686,&quot;left&quot;:41.65511811023622,&quot;top&quot;:263.8314173228347,&quot;width&quot;:876.6897637795275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5.46259842519686,&quot;left&quot;:41.65511811023622,&quot;top&quot;:263.8314173228347,&quot;width&quot;:876.6897637795275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2.02803149606297,&quot;left&quot;:39.859606299212594,&quot;top&quot;:112.58338582677166,&quot;width&quot;:872.359370078740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2.02803149606297,&quot;left&quot;:39.859606299212594,&quot;top&quot;:112.58338582677166,&quot;width&quot;:872.3593700787402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2.02803149606297,&quot;left&quot;:39.859606299212594,&quot;top&quot;:112.58338582677166,&quot;width&quot;:872.3593700787402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2.02803149606297,&quot;left&quot;:39.859606299212594,&quot;top&quot;:112.58338582677166,&quot;width&quot;:872.3593700787402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2.02803149606297,&quot;left&quot;:39.859606299212594,&quot;top&quot;:112.58338582677166,&quot;width&quot;:872.359370078740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2.02803149606297,&quot;left&quot;:39.859606299212594,&quot;top&quot;:112.58338582677166,&quot;width&quot;:872.359370078740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2.02803149606297,&quot;left&quot;:39.859606299212594,&quot;top&quot;:112.58338582677166,&quot;width&quot;:872.359370078740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413.9279527559055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2.02803149606297,&quot;left&quot;:39.859606299212594,&quot;top&quot;:112.58338582677166,&quot;width&quot;:872.3593700787402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2.02803149606297,&quot;left&quot;:39.859606299212594,&quot;top&quot;:112.58338582677166,&quot;width&quot;:872.3593700787402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413.9279527559055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7.924094488189,&quot;left&quot;:66.07204724409448,&quot;top&quot;:103.0147244094488,&quot;width&quot;:519.2770078740158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5.3089763779528,&quot;left&quot;:387.01062992125986,&quot;top&quot;:111.93740157480315,&quot;width&quot;:511.4302362204724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5.3089763779528,&quot;left&quot;:387.01062992125986,&quot;top&quot;:111.93740157480315,&quot;width&quot;:511.4302362204724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5.3089763779528,&quot;left&quot;:387.01062992125986,&quot;top&quot;:111.93740157480315,&quot;width&quot;:511.4302362204724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5.3089763779528,&quot;left&quot;:387.01062992125986,&quot;top&quot;:111.93740157480315,&quot;width&quot;:511.4302362204724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5.3089763779528,&quot;left&quot;:387.01062992125986,&quot;top&quot;:111.93740157480315,&quot;width&quot;:511.4302362204724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B3E43"/>
      </a:dk2>
      <a:lt2>
        <a:srgbClr val="F2ECEA"/>
      </a:lt2>
      <a:accent1>
        <a:srgbClr val="F35060"/>
      </a:accent1>
      <a:accent2>
        <a:srgbClr val="F35060"/>
      </a:accent2>
      <a:accent3>
        <a:srgbClr val="F35060"/>
      </a:accent3>
      <a:accent4>
        <a:srgbClr val="F3506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1710</Words>
  <Application>Microsoft Office PowerPoint</Application>
  <PresentationFormat>宽屏</PresentationFormat>
  <Paragraphs>276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Noto Sans SC</vt:lpstr>
      <vt:lpstr>仿宋_GB2312</vt:lpstr>
      <vt:lpstr>华文仿宋</vt:lpstr>
      <vt:lpstr>宋体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41</cp:revision>
  <dcterms:created xsi:type="dcterms:W3CDTF">2006-08-16T00:00:00Z</dcterms:created>
  <dcterms:modified xsi:type="dcterms:W3CDTF">2025-08-12T01:02:45Z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D34D90A744AA4273A8902FD42AA3B6E4_12</vt:lpwstr>
  </property>
  <property fmtid="{D5CDD505-2E9C-101B-9397-08002B2CF9AE}" pid="3" name="KSOProductBuildVer">
    <vt:lpwstr>2052-12.1.0.21915</vt:lpwstr>
  </property>
</Properties>
</file>