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648" r:id="rId1"/>
  </p:sldMasterIdLst>
  <p:notesMasterIdLst>
    <p:notesMasterId r:id="rId4"/>
  </p:notesMasterIdLst>
  <p:sldIdLst>
    <p:sldId id="441" r:id="rId3"/>
  </p:sldIdLst>
  <p:sldSz cx="9144000" cy="5143500" type="screen16x9"/>
  <p:notesSz cx="6858000" cy="9144000"/>
  <p:embeddedFontLst>
    <p:embeddedFont>
      <p:font typeface="Calibri" panose="020F0502020204030204"/>
      <p:regular r:id="rId8"/>
      <p:bold r:id="rId9"/>
      <p:italic r:id="rId10"/>
      <p:boldItalic r:id="rId11"/>
    </p:embeddedFont>
    <p:embeddedFont>
      <p:font typeface="微软雅黑" panose="020B0503020204020204" pitchFamily="34" charset="-122"/>
      <p:regular r:id="rId12"/>
    </p:embeddedFont>
    <p:embeddedFont>
      <p:font typeface="黑体" panose="02010609060101010101" charset="-122"/>
      <p:regular r:id="rId13"/>
    </p:embeddedFont>
  </p:embeddedFont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00B0F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436" autoAdjust="0"/>
  </p:normalViewPr>
  <p:slideViewPr>
    <p:cSldViewPr showGuides="1">
      <p:cViewPr>
        <p:scale>
          <a:sx n="86" d="100"/>
          <a:sy n="86" d="100"/>
        </p:scale>
        <p:origin x="-2334" y="-82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4" d="100"/>
        <a:sy n="3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font" Target="fonts/font2.fntdata"/><Relationship Id="rId8" Type="http://schemas.openxmlformats.org/officeDocument/2006/relationships/font" Target="fonts/font1.fntdata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font" Target="fonts/font6.fntdata"/><Relationship Id="rId12" Type="http://schemas.openxmlformats.org/officeDocument/2006/relationships/font" Target="fonts/font5.fntdata"/><Relationship Id="rId11" Type="http://schemas.openxmlformats.org/officeDocument/2006/relationships/font" Target="fonts/font4.fntdata"/><Relationship Id="rId10" Type="http://schemas.openxmlformats.org/officeDocument/2006/relationships/font" Target="fonts/font3.fntdata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605D9D-C69C-4401-9F91-BB6A2592970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94E991-43C1-4F23-B13D-1A87AE7A51B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482600" y="1279525"/>
            <a:ext cx="6138863" cy="3452813"/>
          </a:xfrm>
          <a:ln>
            <a:miter lim="800000"/>
          </a:ln>
        </p:spPr>
      </p:sp>
      <p:sp>
        <p:nvSpPr>
          <p:cNvPr id="44035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  <p:sp>
        <p:nvSpPr>
          <p:cNvPr id="44036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C4286EAF-1127-4632-A22D-72C63AA996B7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14:vortex dir="r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30"/>
          <p:cNvGrpSpPr/>
          <p:nvPr userDrawn="1"/>
        </p:nvGrpSpPr>
        <p:grpSpPr>
          <a:xfrm>
            <a:off x="6327054" y="4870491"/>
            <a:ext cx="1179075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" name="同心圆 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7" name="椭圆 6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kern="0" noProof="1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8" name="组合 33"/>
          <p:cNvGrpSpPr/>
          <p:nvPr userDrawn="1"/>
        </p:nvGrpSpPr>
        <p:grpSpPr>
          <a:xfrm>
            <a:off x="4758018" y="5365330"/>
            <a:ext cx="630120" cy="63003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0" name="同心圆 9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11" name="椭圆 10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2" name="组合 40"/>
          <p:cNvGrpSpPr/>
          <p:nvPr userDrawn="1"/>
        </p:nvGrpSpPr>
        <p:grpSpPr>
          <a:xfrm>
            <a:off x="5436688" y="5680346"/>
            <a:ext cx="890364" cy="890244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4" name="同心圆 13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15" name="椭圆 14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6" name="组合 48"/>
          <p:cNvGrpSpPr/>
          <p:nvPr userDrawn="1"/>
        </p:nvGrpSpPr>
        <p:grpSpPr>
          <a:xfrm>
            <a:off x="7758790" y="5490527"/>
            <a:ext cx="685681" cy="685588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8" name="同心圆 1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19" name="椭圆 18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kern="0" noProof="1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0" name="组合 51"/>
          <p:cNvGrpSpPr/>
          <p:nvPr userDrawn="1"/>
        </p:nvGrpSpPr>
        <p:grpSpPr>
          <a:xfrm>
            <a:off x="766441" y="5255755"/>
            <a:ext cx="588755" cy="58867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21" name="同心圆 20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22" name="椭圆 21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3" name="组合 54"/>
          <p:cNvGrpSpPr/>
          <p:nvPr userDrawn="1"/>
        </p:nvGrpSpPr>
        <p:grpSpPr>
          <a:xfrm>
            <a:off x="3962506" y="5288563"/>
            <a:ext cx="252447" cy="252413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24" name="同心圆 23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25" name="椭圆 24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6" name="组合 57"/>
          <p:cNvGrpSpPr/>
          <p:nvPr userDrawn="1"/>
        </p:nvGrpSpPr>
        <p:grpSpPr>
          <a:xfrm>
            <a:off x="3181254" y="4929204"/>
            <a:ext cx="528983" cy="528912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27" name="同心圆 2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28" name="椭圆 27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9" name="组合 60"/>
          <p:cNvGrpSpPr/>
          <p:nvPr userDrawn="1"/>
        </p:nvGrpSpPr>
        <p:grpSpPr>
          <a:xfrm>
            <a:off x="8463985" y="4590589"/>
            <a:ext cx="1179075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0" name="同心圆 29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31" name="椭圆 30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kern="0" noProof="1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2" name="组合 63"/>
          <p:cNvGrpSpPr/>
          <p:nvPr userDrawn="1"/>
        </p:nvGrpSpPr>
        <p:grpSpPr>
          <a:xfrm>
            <a:off x="4419625" y="5083916"/>
            <a:ext cx="223042" cy="223011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3" name="同心圆 3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34" name="椭圆 33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5" name="组合 66"/>
          <p:cNvGrpSpPr/>
          <p:nvPr userDrawn="1"/>
        </p:nvGrpSpPr>
        <p:grpSpPr>
          <a:xfrm>
            <a:off x="1943139" y="4921515"/>
            <a:ext cx="1179075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6" name="同心圆 3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37" name="椭圆 36"/>
            <p:cNvSpPr/>
            <p:nvPr/>
          </p:nvSpPr>
          <p:spPr>
            <a:xfrm>
              <a:off x="392112" y="760412"/>
              <a:ext cx="3825873" cy="3825873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kern="0" noProof="1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8" name="组合 69"/>
          <p:cNvGrpSpPr/>
          <p:nvPr userDrawn="1"/>
        </p:nvGrpSpPr>
        <p:grpSpPr>
          <a:xfrm>
            <a:off x="1275196" y="4822048"/>
            <a:ext cx="520102" cy="520031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9" name="同心圆 38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40" name="椭圆 39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1" name="组合 72"/>
          <p:cNvGrpSpPr/>
          <p:nvPr userDrawn="1"/>
        </p:nvGrpSpPr>
        <p:grpSpPr>
          <a:xfrm>
            <a:off x="291078" y="5137063"/>
            <a:ext cx="316822" cy="316779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42" name="同心圆 4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43" name="椭圆 42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4" name="组合 75"/>
          <p:cNvGrpSpPr/>
          <p:nvPr userDrawn="1"/>
        </p:nvGrpSpPr>
        <p:grpSpPr>
          <a:xfrm>
            <a:off x="117144" y="4953811"/>
            <a:ext cx="158410" cy="158389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45" name="同心圆 4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46" name="椭圆 45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14:vortex dir="r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14:vortex dir="r"/>
      </p:transition>
    </mc:Choice>
    <mc:Fallback>
      <p:transition spd="slow" advTm="3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14:vortex dir="r"/>
      </p:transition>
    </mc:Choice>
    <mc:Fallback>
      <p:transition spd="slow" advTm="3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14:vortex dir="r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30"/>
          <p:cNvGrpSpPr/>
          <p:nvPr userDrawn="1"/>
        </p:nvGrpSpPr>
        <p:grpSpPr>
          <a:xfrm>
            <a:off x="6327054" y="4726900"/>
            <a:ext cx="1179075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8" name="同心圆 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9" name="椭圆 8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kern="0" noProof="1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0" name="组合 33"/>
          <p:cNvGrpSpPr/>
          <p:nvPr userDrawn="1"/>
        </p:nvGrpSpPr>
        <p:grpSpPr>
          <a:xfrm>
            <a:off x="4758018" y="5263582"/>
            <a:ext cx="630120" cy="63003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1" name="同心圆 10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12" name="椭圆 11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3" name="组合 40"/>
          <p:cNvGrpSpPr/>
          <p:nvPr userDrawn="1"/>
        </p:nvGrpSpPr>
        <p:grpSpPr>
          <a:xfrm>
            <a:off x="5436688" y="4768469"/>
            <a:ext cx="890364" cy="890244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4" name="同心圆 13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15" name="椭圆 14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6" name="组合 48"/>
          <p:cNvGrpSpPr/>
          <p:nvPr userDrawn="1"/>
        </p:nvGrpSpPr>
        <p:grpSpPr>
          <a:xfrm>
            <a:off x="7758790" y="5346936"/>
            <a:ext cx="685681" cy="685588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7" name="同心圆 1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18" name="椭圆 17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kern="0" noProof="1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9" name="组合 51"/>
          <p:cNvGrpSpPr/>
          <p:nvPr userDrawn="1"/>
        </p:nvGrpSpPr>
        <p:grpSpPr>
          <a:xfrm>
            <a:off x="766441" y="5112164"/>
            <a:ext cx="588755" cy="58867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20" name="同心圆 19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21" name="椭圆 20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2" name="组合 54"/>
          <p:cNvGrpSpPr/>
          <p:nvPr userDrawn="1"/>
        </p:nvGrpSpPr>
        <p:grpSpPr>
          <a:xfrm>
            <a:off x="3962506" y="5144972"/>
            <a:ext cx="252447" cy="252413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23" name="同心圆 2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24" name="椭圆 23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5" name="组合 57"/>
          <p:cNvGrpSpPr/>
          <p:nvPr userDrawn="1"/>
        </p:nvGrpSpPr>
        <p:grpSpPr>
          <a:xfrm>
            <a:off x="3181254" y="4785613"/>
            <a:ext cx="528983" cy="528912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26" name="同心圆 2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27" name="椭圆 26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8" name="组合 60"/>
          <p:cNvGrpSpPr/>
          <p:nvPr userDrawn="1"/>
        </p:nvGrpSpPr>
        <p:grpSpPr>
          <a:xfrm>
            <a:off x="8463985" y="4446998"/>
            <a:ext cx="1179075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29" name="同心圆 28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30" name="椭圆 29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kern="0" noProof="1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1" name="组合 63"/>
          <p:cNvGrpSpPr/>
          <p:nvPr userDrawn="1"/>
        </p:nvGrpSpPr>
        <p:grpSpPr>
          <a:xfrm>
            <a:off x="4419625" y="4940325"/>
            <a:ext cx="223042" cy="223011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2" name="同心圆 3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33" name="椭圆 32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4" name="组合 66"/>
          <p:cNvGrpSpPr/>
          <p:nvPr userDrawn="1"/>
        </p:nvGrpSpPr>
        <p:grpSpPr>
          <a:xfrm>
            <a:off x="1943139" y="4777923"/>
            <a:ext cx="1179075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5" name="同心圆 3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36" name="椭圆 35"/>
            <p:cNvSpPr/>
            <p:nvPr/>
          </p:nvSpPr>
          <p:spPr>
            <a:xfrm>
              <a:off x="392112" y="760412"/>
              <a:ext cx="3825873" cy="3825873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kern="0" noProof="1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7" name="组合 69"/>
          <p:cNvGrpSpPr/>
          <p:nvPr userDrawn="1"/>
        </p:nvGrpSpPr>
        <p:grpSpPr>
          <a:xfrm>
            <a:off x="1275196" y="4678456"/>
            <a:ext cx="520102" cy="520031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8" name="同心圆 3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39" name="椭圆 38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0" name="组合 72"/>
          <p:cNvGrpSpPr/>
          <p:nvPr userDrawn="1"/>
        </p:nvGrpSpPr>
        <p:grpSpPr>
          <a:xfrm>
            <a:off x="291078" y="4993471"/>
            <a:ext cx="316822" cy="316779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41" name="同心圆 40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42" name="椭圆 41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3" name="组合 75"/>
          <p:cNvGrpSpPr/>
          <p:nvPr userDrawn="1"/>
        </p:nvGrpSpPr>
        <p:grpSpPr>
          <a:xfrm>
            <a:off x="117144" y="4810220"/>
            <a:ext cx="158410" cy="158389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44" name="同心圆 43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45" name="椭圆 44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14:vortex dir="r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7" Type="http://schemas.openxmlformats.org/officeDocument/2006/relationships/image" Target="../media/image1.png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1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" y="0"/>
            <a:ext cx="9149253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mc:AlternateContent xmlns:mc="http://schemas.openxmlformats.org/markup-compatibility/2006">
    <mc:Choice xmlns:p14="http://schemas.microsoft.com/office/powerpoint/2010/main" Requires="p14">
      <p:transition spd="slow" p14:dur="2000" advTm="3000">
        <p14:vortex dir="r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1022985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3540" indent="-383540" algn="l" defTabSz="1022985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31215" indent="-320040" algn="l" defTabSz="1022985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8890" indent="-255905" algn="l" defTabSz="102298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90700" indent="-255905" algn="l" defTabSz="1022985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02510" indent="-255905" algn="l" defTabSz="1022985" rtl="0" eaLnBrk="1" latinLnBrk="0" hangingPunct="1">
        <a:spcBef>
          <a:spcPct val="20000"/>
        </a:spcBef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13685" indent="-255905" algn="l" defTabSz="1022985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25495" indent="-255905" algn="l" defTabSz="1022985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37305" indent="-255905" algn="l" defTabSz="1022985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349115" indent="-255905" algn="l" defTabSz="1022985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0229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1810" algn="l" defTabSz="10229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985" algn="l" defTabSz="10229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34795" algn="l" defTabSz="10229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6605" algn="l" defTabSz="10229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58415" algn="l" defTabSz="10229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69590" algn="l" defTabSz="10229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81400" algn="l" defTabSz="10229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93210" algn="l" defTabSz="10229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5"/>
          <p:cNvSpPr/>
          <p:nvPr/>
        </p:nvSpPr>
        <p:spPr bwMode="auto">
          <a:xfrm rot="5400000">
            <a:off x="2630776" y="635894"/>
            <a:ext cx="1611539" cy="1427923"/>
          </a:xfrm>
          <a:custGeom>
            <a:avLst/>
            <a:gdLst>
              <a:gd name="T0" fmla="*/ 407 w 1375"/>
              <a:gd name="T1" fmla="*/ 1218 h 1218"/>
              <a:gd name="T2" fmla="*/ 299 w 1375"/>
              <a:gd name="T3" fmla="*/ 1156 h 1218"/>
              <a:gd name="T4" fmla="*/ 19 w 1375"/>
              <a:gd name="T5" fmla="*/ 671 h 1218"/>
              <a:gd name="T6" fmla="*/ 19 w 1375"/>
              <a:gd name="T7" fmla="*/ 547 h 1218"/>
              <a:gd name="T8" fmla="*/ 299 w 1375"/>
              <a:gd name="T9" fmla="*/ 62 h 1218"/>
              <a:gd name="T10" fmla="*/ 407 w 1375"/>
              <a:gd name="T11" fmla="*/ 0 h 1218"/>
              <a:gd name="T12" fmla="*/ 967 w 1375"/>
              <a:gd name="T13" fmla="*/ 0 h 1218"/>
              <a:gd name="T14" fmla="*/ 1075 w 1375"/>
              <a:gd name="T15" fmla="*/ 62 h 1218"/>
              <a:gd name="T16" fmla="*/ 1355 w 1375"/>
              <a:gd name="T17" fmla="*/ 547 h 1218"/>
              <a:gd name="T18" fmla="*/ 1355 w 1375"/>
              <a:gd name="T19" fmla="*/ 671 h 1218"/>
              <a:gd name="T20" fmla="*/ 1075 w 1375"/>
              <a:gd name="T21" fmla="*/ 1156 h 1218"/>
              <a:gd name="T22" fmla="*/ 967 w 1375"/>
              <a:gd name="T23" fmla="*/ 1218 h 1218"/>
              <a:gd name="T24" fmla="*/ 407 w 1375"/>
              <a:gd name="T25" fmla="*/ 1218 h 12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375" h="1218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solidFill>
            <a:srgbClr val="C00000"/>
          </a:solidFill>
          <a:ln w="25400">
            <a:noFill/>
          </a:ln>
          <a:effectLst>
            <a:outerShdw blurRad="444500" dist="152400" dir="2700000" algn="tl" rotWithShape="0">
              <a:prstClr val="black">
                <a:alpha val="30000"/>
              </a:prstClr>
            </a:outerShdw>
          </a:effectLst>
        </p:spPr>
        <p:txBody>
          <a:bodyPr lIns="68580" tIns="34290" rIns="68580" bIns="34290"/>
          <a:lstStyle/>
          <a:p>
            <a:pPr fontAlgn="auto">
              <a:defRPr/>
            </a:pPr>
            <a:endParaRPr lang="zh-CN" altLang="en-US" noProof="1"/>
          </a:p>
        </p:txBody>
      </p:sp>
      <p:sp>
        <p:nvSpPr>
          <p:cNvPr id="6" name="Freeform 5"/>
          <p:cNvSpPr/>
          <p:nvPr/>
        </p:nvSpPr>
        <p:spPr bwMode="auto">
          <a:xfrm rot="5400000">
            <a:off x="2297091" y="2393379"/>
            <a:ext cx="902851" cy="799982"/>
          </a:xfrm>
          <a:custGeom>
            <a:avLst/>
            <a:gdLst>
              <a:gd name="T0" fmla="*/ 407 w 1375"/>
              <a:gd name="T1" fmla="*/ 1218 h 1218"/>
              <a:gd name="T2" fmla="*/ 299 w 1375"/>
              <a:gd name="T3" fmla="*/ 1156 h 1218"/>
              <a:gd name="T4" fmla="*/ 19 w 1375"/>
              <a:gd name="T5" fmla="*/ 671 h 1218"/>
              <a:gd name="T6" fmla="*/ 19 w 1375"/>
              <a:gd name="T7" fmla="*/ 547 h 1218"/>
              <a:gd name="T8" fmla="*/ 299 w 1375"/>
              <a:gd name="T9" fmla="*/ 62 h 1218"/>
              <a:gd name="T10" fmla="*/ 407 w 1375"/>
              <a:gd name="T11" fmla="*/ 0 h 1218"/>
              <a:gd name="T12" fmla="*/ 967 w 1375"/>
              <a:gd name="T13" fmla="*/ 0 h 1218"/>
              <a:gd name="T14" fmla="*/ 1075 w 1375"/>
              <a:gd name="T15" fmla="*/ 62 h 1218"/>
              <a:gd name="T16" fmla="*/ 1355 w 1375"/>
              <a:gd name="T17" fmla="*/ 547 h 1218"/>
              <a:gd name="T18" fmla="*/ 1355 w 1375"/>
              <a:gd name="T19" fmla="*/ 671 h 1218"/>
              <a:gd name="T20" fmla="*/ 1075 w 1375"/>
              <a:gd name="T21" fmla="*/ 1156 h 1218"/>
              <a:gd name="T22" fmla="*/ 967 w 1375"/>
              <a:gd name="T23" fmla="*/ 1218 h 1218"/>
              <a:gd name="T24" fmla="*/ 407 w 1375"/>
              <a:gd name="T25" fmla="*/ 1218 h 12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375" h="1218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solidFill>
            <a:srgbClr val="C00000"/>
          </a:solidFill>
          <a:ln w="25400">
            <a:noFill/>
          </a:ln>
          <a:effectLst>
            <a:outerShdw blurRad="444500" dist="152400" dir="2700000" algn="tl" rotWithShape="0">
              <a:prstClr val="black">
                <a:alpha val="30000"/>
              </a:prstClr>
            </a:outerShdw>
          </a:effectLst>
        </p:spPr>
        <p:txBody>
          <a:bodyPr lIns="68580" tIns="34290" rIns="68580" bIns="34290"/>
          <a:lstStyle/>
          <a:p>
            <a:pPr fontAlgn="auto">
              <a:defRPr/>
            </a:pPr>
            <a:endParaRPr lang="zh-CN" altLang="en-US" noProof="1"/>
          </a:p>
        </p:txBody>
      </p:sp>
      <p:sp>
        <p:nvSpPr>
          <p:cNvPr id="7" name="Freeform 5"/>
          <p:cNvSpPr/>
          <p:nvPr/>
        </p:nvSpPr>
        <p:spPr bwMode="auto">
          <a:xfrm rot="5400000">
            <a:off x="668068" y="742281"/>
            <a:ext cx="1268845" cy="1177290"/>
          </a:xfrm>
          <a:custGeom>
            <a:avLst/>
            <a:gdLst>
              <a:gd name="T0" fmla="*/ 407 w 1375"/>
              <a:gd name="T1" fmla="*/ 1218 h 1218"/>
              <a:gd name="T2" fmla="*/ 299 w 1375"/>
              <a:gd name="T3" fmla="*/ 1156 h 1218"/>
              <a:gd name="T4" fmla="*/ 19 w 1375"/>
              <a:gd name="T5" fmla="*/ 671 h 1218"/>
              <a:gd name="T6" fmla="*/ 19 w 1375"/>
              <a:gd name="T7" fmla="*/ 547 h 1218"/>
              <a:gd name="T8" fmla="*/ 299 w 1375"/>
              <a:gd name="T9" fmla="*/ 62 h 1218"/>
              <a:gd name="T10" fmla="*/ 407 w 1375"/>
              <a:gd name="T11" fmla="*/ 0 h 1218"/>
              <a:gd name="T12" fmla="*/ 967 w 1375"/>
              <a:gd name="T13" fmla="*/ 0 h 1218"/>
              <a:gd name="T14" fmla="*/ 1075 w 1375"/>
              <a:gd name="T15" fmla="*/ 62 h 1218"/>
              <a:gd name="T16" fmla="*/ 1355 w 1375"/>
              <a:gd name="T17" fmla="*/ 547 h 1218"/>
              <a:gd name="T18" fmla="*/ 1355 w 1375"/>
              <a:gd name="T19" fmla="*/ 671 h 1218"/>
              <a:gd name="T20" fmla="*/ 1075 w 1375"/>
              <a:gd name="T21" fmla="*/ 1156 h 1218"/>
              <a:gd name="T22" fmla="*/ 967 w 1375"/>
              <a:gd name="T23" fmla="*/ 1218 h 1218"/>
              <a:gd name="T24" fmla="*/ 407 w 1375"/>
              <a:gd name="T25" fmla="*/ 1218 h 12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375" h="1218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solidFill>
            <a:srgbClr val="C00000"/>
          </a:solidFill>
          <a:ln w="25400">
            <a:noFill/>
          </a:ln>
          <a:effectLst>
            <a:outerShdw blurRad="444500" dist="152400" dir="2700000" algn="tl" rotWithShape="0">
              <a:prstClr val="black">
                <a:alpha val="30000"/>
              </a:prstClr>
            </a:outerShdw>
          </a:effectLst>
        </p:spPr>
        <p:txBody>
          <a:bodyPr lIns="68580" tIns="34290" rIns="68580" bIns="34290"/>
          <a:lstStyle/>
          <a:p>
            <a:pPr fontAlgn="auto">
              <a:defRPr/>
            </a:pPr>
            <a:endParaRPr lang="zh-CN" altLang="en-US" noProof="1"/>
          </a:p>
        </p:txBody>
      </p:sp>
      <p:sp>
        <p:nvSpPr>
          <p:cNvPr id="8" name="Freeform 5"/>
          <p:cNvSpPr/>
          <p:nvPr/>
        </p:nvSpPr>
        <p:spPr bwMode="auto">
          <a:xfrm rot="5400000">
            <a:off x="1389774" y="1008519"/>
            <a:ext cx="1891111" cy="1675642"/>
          </a:xfrm>
          <a:custGeom>
            <a:avLst/>
            <a:gdLst>
              <a:gd name="T0" fmla="*/ 407 w 1375"/>
              <a:gd name="T1" fmla="*/ 1218 h 1218"/>
              <a:gd name="T2" fmla="*/ 299 w 1375"/>
              <a:gd name="T3" fmla="*/ 1156 h 1218"/>
              <a:gd name="T4" fmla="*/ 19 w 1375"/>
              <a:gd name="T5" fmla="*/ 671 h 1218"/>
              <a:gd name="T6" fmla="*/ 19 w 1375"/>
              <a:gd name="T7" fmla="*/ 547 h 1218"/>
              <a:gd name="T8" fmla="*/ 299 w 1375"/>
              <a:gd name="T9" fmla="*/ 62 h 1218"/>
              <a:gd name="T10" fmla="*/ 407 w 1375"/>
              <a:gd name="T11" fmla="*/ 0 h 1218"/>
              <a:gd name="T12" fmla="*/ 967 w 1375"/>
              <a:gd name="T13" fmla="*/ 0 h 1218"/>
              <a:gd name="T14" fmla="*/ 1075 w 1375"/>
              <a:gd name="T15" fmla="*/ 62 h 1218"/>
              <a:gd name="T16" fmla="*/ 1355 w 1375"/>
              <a:gd name="T17" fmla="*/ 547 h 1218"/>
              <a:gd name="T18" fmla="*/ 1355 w 1375"/>
              <a:gd name="T19" fmla="*/ 671 h 1218"/>
              <a:gd name="T20" fmla="*/ 1075 w 1375"/>
              <a:gd name="T21" fmla="*/ 1156 h 1218"/>
              <a:gd name="T22" fmla="*/ 967 w 1375"/>
              <a:gd name="T23" fmla="*/ 1218 h 1218"/>
              <a:gd name="T24" fmla="*/ 407 w 1375"/>
              <a:gd name="T25" fmla="*/ 1218 h 12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375" h="1218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solidFill>
            <a:srgbClr val="C00000"/>
          </a:solidFill>
          <a:ln w="25400">
            <a:noFill/>
          </a:ln>
          <a:effectLst>
            <a:outerShdw blurRad="444500" dist="152400" dir="2700000" algn="tl" rotWithShape="0">
              <a:prstClr val="black">
                <a:alpha val="30000"/>
              </a:prstClr>
            </a:outerShdw>
          </a:effectLst>
        </p:spPr>
        <p:txBody>
          <a:bodyPr lIns="68580" tIns="34290" rIns="68580" bIns="34290"/>
          <a:lstStyle/>
          <a:p>
            <a:pPr fontAlgn="auto">
              <a:defRPr/>
            </a:pPr>
            <a:endParaRPr lang="zh-CN" altLang="en-US" noProof="1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1442538" y="1380649"/>
            <a:ext cx="1786663" cy="900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68580" tIns="34290" rIns="68580" bIns="34290">
            <a:spAutoFit/>
          </a:bodyPr>
          <a:lstStyle/>
          <a:p>
            <a:pPr algn="ctr"/>
            <a:r>
              <a:rPr lang="zh-CN" altLang="en-US" sz="5400" b="1" smtClean="0">
                <a:solidFill>
                  <a:srgbClr val="F2F2F2"/>
                </a:solidFill>
                <a:latin typeface="Impact MT Std" pitchFamily="34" charset="0"/>
                <a:ea typeface="微软雅黑" panose="020B0503020204020204" pitchFamily="34" charset="-122"/>
                <a:sym typeface="微软雅黑" panose="020B0503020204020204" pitchFamily="34" charset="-122"/>
              </a:rPr>
              <a:t>加油</a:t>
            </a:r>
            <a:endParaRPr lang="zh-CN" altLang="en-US" sz="5400" b="1">
              <a:solidFill>
                <a:srgbClr val="F2F2F2"/>
              </a:solidFill>
              <a:latin typeface="Impact MT Std" pitchFamily="34" charset="0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20" name="圆角矩形 19"/>
          <p:cNvSpPr/>
          <p:nvPr/>
        </p:nvSpPr>
        <p:spPr>
          <a:xfrm>
            <a:off x="1120140" y="3569478"/>
            <a:ext cx="7209613" cy="1013953"/>
          </a:xfrm>
          <a:prstGeom prst="roundRect">
            <a:avLst>
              <a:gd name="adj" fmla="val 9976"/>
            </a:avLst>
          </a:prstGeom>
          <a:solidFill>
            <a:srgbClr val="C00000"/>
          </a:solidFill>
          <a:ln w="25400">
            <a:gradFill flip="none" rotWithShape="1">
              <a:gsLst>
                <a:gs pos="88000">
                  <a:schemeClr val="bg1"/>
                </a:gs>
                <a:gs pos="0">
                  <a:schemeClr val="bg1">
                    <a:lumMod val="75000"/>
                  </a:schemeClr>
                </a:gs>
                <a:gs pos="71000">
                  <a:schemeClr val="bg1">
                    <a:lumMod val="85000"/>
                  </a:schemeClr>
                </a:gs>
                <a:gs pos="55000">
                  <a:schemeClr val="bg1"/>
                </a:gs>
                <a:gs pos="37000">
                  <a:schemeClr val="bg1">
                    <a:lumMod val="85000"/>
                  </a:schemeClr>
                </a:gs>
                <a:gs pos="2200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1200000" scaled="0"/>
              <a:tileRect/>
            </a:gradFill>
          </a:ln>
          <a:effectLst>
            <a:outerShdw blurRad="101600" dist="50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fontAlgn="auto">
              <a:defRPr/>
            </a:pPr>
            <a:endParaRPr lang="zh-CN" altLang="en-US" noProof="1"/>
          </a:p>
        </p:txBody>
      </p:sp>
      <p:sp>
        <p:nvSpPr>
          <p:cNvPr id="27" name="文本框 40"/>
          <p:cNvSpPr txBox="1">
            <a:spLocks noChangeArrowheads="1"/>
          </p:cNvSpPr>
          <p:nvPr/>
        </p:nvSpPr>
        <p:spPr bwMode="auto">
          <a:xfrm>
            <a:off x="1293357" y="3703321"/>
            <a:ext cx="7004824" cy="74549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zh-CN" altLang="en-US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结业证书颁发与对接会</a:t>
            </a:r>
            <a:endParaRPr lang="zh-CN" altLang="en-US" sz="4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30"/>
          <p:cNvGrpSpPr/>
          <p:nvPr/>
        </p:nvGrpSpPr>
        <p:grpSpPr>
          <a:xfrm>
            <a:off x="6327054" y="4870491"/>
            <a:ext cx="1179075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2" name="同心圆 1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13" name="椭圆 12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kern="0" noProof="1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" name="组合 33"/>
          <p:cNvGrpSpPr/>
          <p:nvPr/>
        </p:nvGrpSpPr>
        <p:grpSpPr>
          <a:xfrm>
            <a:off x="4758018" y="5365330"/>
            <a:ext cx="630120" cy="63003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5" name="同心圆 1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16" name="椭圆 15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" name="组合 40"/>
          <p:cNvGrpSpPr/>
          <p:nvPr/>
        </p:nvGrpSpPr>
        <p:grpSpPr>
          <a:xfrm>
            <a:off x="5436688" y="5680346"/>
            <a:ext cx="890364" cy="890244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8" name="同心圆 1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19" name="椭圆 18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1" name="组合 48"/>
          <p:cNvGrpSpPr/>
          <p:nvPr/>
        </p:nvGrpSpPr>
        <p:grpSpPr>
          <a:xfrm>
            <a:off x="7758790" y="5490527"/>
            <a:ext cx="685681" cy="685588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22" name="同心圆 2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23" name="椭圆 22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kern="0" noProof="1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4" name="组合 51"/>
          <p:cNvGrpSpPr/>
          <p:nvPr/>
        </p:nvGrpSpPr>
        <p:grpSpPr>
          <a:xfrm>
            <a:off x="766441" y="5255755"/>
            <a:ext cx="588755" cy="58867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25" name="同心圆 2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26" name="椭圆 25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7" name="组合 54"/>
          <p:cNvGrpSpPr/>
          <p:nvPr/>
        </p:nvGrpSpPr>
        <p:grpSpPr>
          <a:xfrm>
            <a:off x="3962506" y="5288563"/>
            <a:ext cx="252447" cy="252413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29" name="同心圆 28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30" name="椭圆 29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1" name="组合 57"/>
          <p:cNvGrpSpPr/>
          <p:nvPr/>
        </p:nvGrpSpPr>
        <p:grpSpPr>
          <a:xfrm>
            <a:off x="3181254" y="4929204"/>
            <a:ext cx="528983" cy="528912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3" name="同心圆 3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34" name="椭圆 33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4" name="组合 60"/>
          <p:cNvGrpSpPr/>
          <p:nvPr/>
        </p:nvGrpSpPr>
        <p:grpSpPr>
          <a:xfrm>
            <a:off x="8463985" y="4590589"/>
            <a:ext cx="1179075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6" name="同心圆 3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37" name="椭圆 36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kern="0" noProof="1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8" name="组合 63"/>
          <p:cNvGrpSpPr/>
          <p:nvPr/>
        </p:nvGrpSpPr>
        <p:grpSpPr>
          <a:xfrm>
            <a:off x="4419625" y="5083916"/>
            <a:ext cx="223042" cy="223011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9" name="同心圆 38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40" name="椭圆 39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1" name="组合 66"/>
          <p:cNvGrpSpPr/>
          <p:nvPr/>
        </p:nvGrpSpPr>
        <p:grpSpPr>
          <a:xfrm>
            <a:off x="1943139" y="4921515"/>
            <a:ext cx="1179075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42" name="同心圆 4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43" name="椭圆 42"/>
            <p:cNvSpPr/>
            <p:nvPr/>
          </p:nvSpPr>
          <p:spPr>
            <a:xfrm>
              <a:off x="392112" y="760412"/>
              <a:ext cx="3825873" cy="3825873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kern="0" noProof="1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2" name="组合 69"/>
          <p:cNvGrpSpPr/>
          <p:nvPr/>
        </p:nvGrpSpPr>
        <p:grpSpPr>
          <a:xfrm>
            <a:off x="1275196" y="4822048"/>
            <a:ext cx="520102" cy="520031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45" name="同心圆 4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46" name="椭圆 45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5" name="组合 72"/>
          <p:cNvGrpSpPr/>
          <p:nvPr/>
        </p:nvGrpSpPr>
        <p:grpSpPr>
          <a:xfrm>
            <a:off x="291078" y="5137063"/>
            <a:ext cx="316822" cy="316779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48" name="同心圆 4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49" name="椭圆 48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8" name="组合 75"/>
          <p:cNvGrpSpPr/>
          <p:nvPr/>
        </p:nvGrpSpPr>
        <p:grpSpPr>
          <a:xfrm>
            <a:off x="117144" y="4953811"/>
            <a:ext cx="158410" cy="158389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1" name="同心圆 50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52" name="椭圆 51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3765">
                <a:defRPr/>
              </a:pPr>
              <a:endParaRPr lang="zh-CN" altLang="en-US" sz="1200" kern="0" noProof="1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pic>
        <p:nvPicPr>
          <p:cNvPr id="1026" name="Picture 2" descr="E:\哈哈\0014.pn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722033" y="1059582"/>
            <a:ext cx="5421967" cy="2071192"/>
          </a:xfrm>
          <a:prstGeom prst="rect">
            <a:avLst/>
          </a:prstGeom>
          <a:noFill/>
        </p:spPr>
      </p:pic>
      <p:sp>
        <p:nvSpPr>
          <p:cNvPr id="10" name="文本框 9"/>
          <p:cNvSpPr txBox="1"/>
          <p:nvPr/>
        </p:nvSpPr>
        <p:spPr>
          <a:xfrm>
            <a:off x="2458720" y="4684395"/>
            <a:ext cx="49098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主持人：</a:t>
            </a: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日期：</a:t>
            </a: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2025.10</a:t>
            </a:r>
            <a:endParaRPr lang="en-US" altLang="zh-CN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252095" y="88900"/>
            <a:ext cx="3818255" cy="532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square" rtlCol="0" anchor="t">
            <a:noAutofit/>
          </a:bodyPr>
          <a:p>
            <a:pPr algn="l"/>
            <a:r>
              <a:rPr lang="zh-CN" altLang="en-US" sz="2400">
                <a:solidFill>
                  <a:srgbClr val="FF0000"/>
                </a:solidFill>
                <a:latin typeface="+mj-ea"/>
                <a:ea typeface="+mj-ea"/>
                <a:cs typeface="Arial" panose="020B0604020202020204" pitchFamily="34" charset="0"/>
                <a:sym typeface="+mn-ea"/>
              </a:rPr>
              <a:t>新业态就业创业专项工程</a:t>
            </a:r>
            <a:endParaRPr lang="zh-CN" altLang="en-US" sz="2400">
              <a:solidFill>
                <a:srgbClr val="FF0000"/>
              </a:solidFill>
              <a:latin typeface="+mj-ea"/>
              <a:ea typeface="+mj-ea"/>
              <a:cs typeface="Arial" panose="020B0604020202020204" pitchFamily="34" charset="0"/>
              <a:sym typeface="+mn-ea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528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528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6" presetClass="emph" presetSubtype="0" repeatCount="3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6" presetID="26" presetClass="emph" presetSubtype="0" repeatCount="3000" fill="hold" nodeType="withEffect">
                                  <p:stCondLst>
                                    <p:cond delay="7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8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mph" presetSubtype="0" repeatCount="3000" fill="hold" nodeType="withEffect">
                                  <p:stCondLst>
                                    <p:cond delay="4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1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2" presetID="26" presetClass="emph" presetSubtype="0" repeatCount="3000" fill="hold" nodeType="withEffect">
                                  <p:stCondLst>
                                    <p:cond delay="8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53" presetClass="entr" presetSubtype="16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16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3" presetClass="entr" presetSubtype="16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53" presetClass="entr" presetSubtype="16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3059"/>
                            </p:stCondLst>
                            <p:childTnLst>
                              <p:par>
                                <p:cTn id="1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7" grpId="0"/>
    </p:bldLst>
  </p:timing>
</p:sld>
</file>

<file path=ppt/theme/theme1.xml><?xml version="1.0" encoding="utf-8"?>
<a:theme xmlns:a="http://schemas.openxmlformats.org/drawingml/2006/main" name="1">
  <a:themeElements>
    <a:clrScheme name="自定义 9">
      <a:dk1>
        <a:srgbClr val="000000"/>
      </a:dk1>
      <a:lt1>
        <a:srgbClr val="FFFFFF"/>
      </a:lt1>
      <a:dk2>
        <a:srgbClr val="5E5E5E"/>
      </a:dk2>
      <a:lt2>
        <a:srgbClr val="DDDDDD"/>
      </a:lt2>
      <a:accent1>
        <a:srgbClr val="0070C0"/>
      </a:accent1>
      <a:accent2>
        <a:srgbClr val="00B0F0"/>
      </a:accent2>
      <a:accent3>
        <a:srgbClr val="F69200"/>
      </a:accent3>
      <a:accent4>
        <a:srgbClr val="92D050"/>
      </a:accent4>
      <a:accent5>
        <a:srgbClr val="FF0000"/>
      </a:accent5>
      <a:accent6>
        <a:srgbClr val="C00000"/>
      </a:accent6>
      <a:hlink>
        <a:srgbClr val="0070C0"/>
      </a:hlink>
      <a:folHlink>
        <a:srgbClr val="7030A0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WPS 演示</Application>
  <PresentationFormat>全屏显示(16:9)</PresentationFormat>
  <Paragraphs>8</Paragraphs>
  <Slides>1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Calibri</vt:lpstr>
      <vt:lpstr>微软雅黑</vt:lpstr>
      <vt:lpstr>Impact MT Std</vt:lpstr>
      <vt:lpstr>Arial Unicode MS</vt:lpstr>
      <vt:lpstr>黑体</vt:lpstr>
      <vt:lpstr>1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保险励志-蓝色.pptx</dc:title>
  <dc:creator/>
  <cp:lastModifiedBy>WPS_1670391199</cp:lastModifiedBy>
  <cp:revision>6</cp:revision>
  <dcterms:created xsi:type="dcterms:W3CDTF">2018-03-09T06:25:00Z</dcterms:created>
  <dcterms:modified xsi:type="dcterms:W3CDTF">2025-10-14T03:39:41Z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KSOTemplateUUID">
    <vt:lpwstr>v1.0_mb_vJTRSVBfXeDeRpnucElHkA==</vt:lpwstr>
  </property>
  <property fmtid="{D5CDD505-2E9C-101B-9397-08002B2CF9AE}" pid="4" name="ICV">
    <vt:lpwstr>B3B8948C5E70455CA7C6C172B3B6C73B_11</vt:lpwstr>
  </property>
</Properties>
</file>