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jpe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0.jpe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jpeg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5.jpeg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39" name="Group 2"/>
          <p:cNvGrpSpPr/>
          <p:nvPr/>
        </p:nvGrpSpPr>
        <p:grpSpPr>
          <a:xfrm rot="0">
            <a:off x="0" y="-20"/>
            <a:ext cx="12192024" cy="6858021"/>
            <a:chOff x="0" y="-20"/>
            <a:chExt cx="12192024" cy="6858021"/>
          </a:xfrm>
        </p:grpSpPr>
        <p:sp>
          <p:nvSpPr>
            <p:cNvPr id="100007" name="Freeform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4727" h="5862848">
                  <a:moveTo>
                    <a:pt x="0" y="0"/>
                  </a:moveTo>
                  <a:lnTo>
                    <a:pt x="12194726" y="0"/>
                  </a:lnTo>
                  <a:lnTo>
                    <a:pt x="12194726" y="5862849"/>
                  </a:lnTo>
                  <a:lnTo>
                    <a:pt x="0" y="5862849"/>
                  </a:lnTo>
                </a:path>
              </a:pathLst>
            </a:custGeom>
            <a:solidFill>
              <a:srgbClr val="FCF5F2">
                <a:alpha val="100000"/>
              </a:srgbClr>
            </a:solidFill>
          </p:spPr>
        </p:sp>
        <p:sp>
          <p:nvSpPr>
            <p:cNvPr id="100565" name="Freeform 4"/>
            <p:cNvSpPr/>
            <p:nvPr/>
          </p:nvSpPr>
          <p:spPr>
            <a:xfrm>
              <a:off x="0" y="0"/>
              <a:ext cx="3410140" cy="3266789"/>
            </a:xfrm>
            <a:custGeom>
              <a:avLst/>
              <a:gdLst/>
              <a:ahLst/>
              <a:cxnLst/>
              <a:rect l="l" t="t" r="r" b="b"/>
              <a:pathLst>
                <a:path w="3410173" h="3266790">
                  <a:moveTo>
                    <a:pt x="436406" y="0"/>
                  </a:moveTo>
                  <a:lnTo>
                    <a:pt x="3410173" y="0"/>
                  </a:lnTo>
                  <a:lnTo>
                    <a:pt x="3394436" y="85800"/>
                  </a:lnTo>
                  <a:cubicBezTo>
                    <a:pt x="3324961" y="318262"/>
                    <a:pt x="3049993" y="547793"/>
                    <a:pt x="2804926" y="624596"/>
                  </a:cubicBezTo>
                  <a:cubicBezTo>
                    <a:pt x="2359349" y="764131"/>
                    <a:pt x="1672223" y="538998"/>
                    <a:pt x="1361492" y="977539"/>
                  </a:cubicBezTo>
                  <a:cubicBezTo>
                    <a:pt x="1082421" y="1371522"/>
                    <a:pt x="1448263" y="2064511"/>
                    <a:pt x="754101" y="2988496"/>
                  </a:cubicBezTo>
                  <a:cubicBezTo>
                    <a:pt x="496429" y="3331473"/>
                    <a:pt x="250464" y="3320920"/>
                    <a:pt x="41002" y="3153101"/>
                  </a:cubicBezTo>
                  <a:lnTo>
                    <a:pt x="0" y="3114305"/>
                  </a:lnTo>
                  <a:lnTo>
                    <a:pt x="0" y="299490"/>
                  </a:lnTo>
                  <a:lnTo>
                    <a:pt x="66414" y="242437"/>
                  </a:lnTo>
                  <a:cubicBezTo>
                    <a:pt x="144031" y="180792"/>
                    <a:pt x="233508" y="119026"/>
                    <a:pt x="332837" y="58886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100016" name="Freeform 5"/>
            <p:cNvSpPr/>
            <p:nvPr/>
          </p:nvSpPr>
          <p:spPr>
            <a:xfrm>
              <a:off x="78391" y="2762"/>
              <a:ext cx="1659350" cy="1994440"/>
            </a:xfrm>
            <a:custGeom>
              <a:avLst/>
              <a:gdLst/>
              <a:ahLst/>
              <a:cxnLst/>
              <a:rect l="l" t="t" r="r" b="b"/>
              <a:pathLst>
                <a:path w="1659319" h="1994470">
                  <a:moveTo>
                    <a:pt x="1651321" y="338"/>
                  </a:moveTo>
                  <a:cubicBezTo>
                    <a:pt x="399017" y="458813"/>
                    <a:pt x="1291342" y="1208085"/>
                    <a:pt x="26139" y="1960874"/>
                  </a:cubicBezTo>
                  <a:cubicBezTo>
                    <a:pt x="-133330" y="2055853"/>
                    <a:pt x="476406" y="1979636"/>
                    <a:pt x="784792" y="1334722"/>
                  </a:cubicBezTo>
                  <a:cubicBezTo>
                    <a:pt x="952470" y="984124"/>
                    <a:pt x="919638" y="603039"/>
                    <a:pt x="1156497" y="342728"/>
                  </a:cubicBezTo>
                  <a:cubicBezTo>
                    <a:pt x="1310103" y="173878"/>
                    <a:pt x="1528202" y="82418"/>
                    <a:pt x="1657184" y="10891"/>
                  </a:cubicBezTo>
                  <a:cubicBezTo>
                    <a:pt x="1661874" y="8546"/>
                    <a:pt x="1658357" y="-2007"/>
                    <a:pt x="1651321" y="338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100561" name="Freeform 6"/>
            <p:cNvSpPr/>
            <p:nvPr/>
          </p:nvSpPr>
          <p:spPr>
            <a:xfrm>
              <a:off x="6838950" y="0"/>
              <a:ext cx="5353050" cy="1744408"/>
            </a:xfrm>
            <a:custGeom>
              <a:avLst/>
              <a:gdLst/>
              <a:ahLst/>
              <a:cxnLst/>
              <a:rect l="l" t="t" r="r" b="b"/>
              <a:pathLst>
                <a:path w="5353044" h="1744379">
                  <a:moveTo>
                    <a:pt x="0" y="0"/>
                  </a:moveTo>
                  <a:lnTo>
                    <a:pt x="5353044" y="0"/>
                  </a:lnTo>
                  <a:lnTo>
                    <a:pt x="5353044" y="1511671"/>
                  </a:lnTo>
                  <a:lnTo>
                    <a:pt x="5266270" y="1563766"/>
                  </a:lnTo>
                  <a:cubicBezTo>
                    <a:pt x="4813549" y="1804709"/>
                    <a:pt x="4030538" y="1845021"/>
                    <a:pt x="3475106" y="1432496"/>
                  </a:cubicBezTo>
                  <a:cubicBezTo>
                    <a:pt x="2899374" y="1004508"/>
                    <a:pt x="2851299" y="447537"/>
                    <a:pt x="1256604" y="550723"/>
                  </a:cubicBezTo>
                  <a:cubicBezTo>
                    <a:pt x="928284" y="571830"/>
                    <a:pt x="558925" y="599971"/>
                    <a:pt x="281026" y="387736"/>
                  </a:cubicBezTo>
                  <a:cubicBezTo>
                    <a:pt x="172564" y="304777"/>
                    <a:pt x="90997" y="206428"/>
                    <a:pt x="37443" y="101702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100563" name="Freeform 7"/>
            <p:cNvSpPr/>
            <p:nvPr/>
          </p:nvSpPr>
          <p:spPr>
            <a:xfrm>
              <a:off x="9368600" y="0"/>
              <a:ext cx="2823401" cy="1273492"/>
            </a:xfrm>
            <a:custGeom>
              <a:avLst/>
              <a:gdLst/>
              <a:ahLst/>
              <a:cxnLst/>
              <a:rect l="l" t="t" r="r" b="b"/>
              <a:pathLst>
                <a:path w="2823416" h="1273484">
                  <a:moveTo>
                    <a:pt x="0" y="0"/>
                  </a:moveTo>
                  <a:lnTo>
                    <a:pt x="206129" y="0"/>
                  </a:lnTo>
                  <a:lnTo>
                    <a:pt x="210421" y="1185"/>
                  </a:lnTo>
                  <a:cubicBezTo>
                    <a:pt x="270755" y="15336"/>
                    <a:pt x="333689" y="27905"/>
                    <a:pt x="399060" y="39484"/>
                  </a:cubicBezTo>
                  <a:cubicBezTo>
                    <a:pt x="1516520" y="235303"/>
                    <a:pt x="1527073" y="1032650"/>
                    <a:pt x="2265793" y="1159288"/>
                  </a:cubicBezTo>
                  <a:cubicBezTo>
                    <a:pt x="2415295" y="1184938"/>
                    <a:pt x="2582203" y="1175777"/>
                    <a:pt x="2744473" y="1131519"/>
                  </a:cubicBezTo>
                  <a:lnTo>
                    <a:pt x="2823416" y="1106382"/>
                  </a:lnTo>
                  <a:lnTo>
                    <a:pt x="2823416" y="1192647"/>
                  </a:lnTo>
                  <a:lnTo>
                    <a:pt x="2774926" y="1215443"/>
                  </a:lnTo>
                  <a:cubicBezTo>
                    <a:pt x="2464983" y="1328285"/>
                    <a:pt x="2081992" y="1280356"/>
                    <a:pt x="1776830" y="1038513"/>
                  </a:cubicBezTo>
                  <a:cubicBezTo>
                    <a:pt x="1490723" y="812207"/>
                    <a:pt x="1194063" y="338489"/>
                    <a:pt x="713310" y="173157"/>
                  </a:cubicBezTo>
                  <a:cubicBezTo>
                    <a:pt x="491694" y="96647"/>
                    <a:pt x="250291" y="82136"/>
                    <a:pt x="27685" y="10408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100588" name="Freeform 8"/>
            <p:cNvSpPr/>
            <p:nvPr/>
          </p:nvSpPr>
          <p:spPr>
            <a:xfrm>
              <a:off x="0" y="4253579"/>
              <a:ext cx="1067467" cy="1667923"/>
            </a:xfrm>
            <a:custGeom>
              <a:avLst/>
              <a:gdLst/>
              <a:ahLst/>
              <a:cxnLst/>
              <a:rect l="l" t="t" r="r" b="b"/>
              <a:pathLst>
                <a:path w="1067437" h="1667878">
                  <a:moveTo>
                    <a:pt x="327364" y="1021"/>
                  </a:moveTo>
                  <a:cubicBezTo>
                    <a:pt x="533989" y="-8440"/>
                    <a:pt x="729771" y="47624"/>
                    <a:pt x="867841" y="179538"/>
                  </a:cubicBezTo>
                  <a:cubicBezTo>
                    <a:pt x="1251271" y="545379"/>
                    <a:pt x="1063660" y="1349762"/>
                    <a:pt x="464477" y="1598347"/>
                  </a:cubicBezTo>
                  <a:cubicBezTo>
                    <a:pt x="373456" y="1636163"/>
                    <a:pt x="249952" y="1660292"/>
                    <a:pt x="118945" y="1667087"/>
                  </a:cubicBezTo>
                  <a:lnTo>
                    <a:pt x="0" y="1667878"/>
                  </a:lnTo>
                  <a:lnTo>
                    <a:pt x="0" y="69208"/>
                  </a:lnTo>
                  <a:lnTo>
                    <a:pt x="15156" y="63065"/>
                  </a:lnTo>
                  <a:cubicBezTo>
                    <a:pt x="118030" y="26863"/>
                    <a:pt x="224052" y="5752"/>
                    <a:pt x="327364" y="1021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100590" name="Freeform 9"/>
            <p:cNvSpPr/>
            <p:nvPr/>
          </p:nvSpPr>
          <p:spPr>
            <a:xfrm>
              <a:off x="0" y="4792694"/>
              <a:ext cx="836200" cy="645128"/>
            </a:xfrm>
            <a:custGeom>
              <a:avLst/>
              <a:gdLst/>
              <a:ahLst/>
              <a:cxnLst/>
              <a:rect l="l" t="t" r="r" b="b"/>
              <a:pathLst>
                <a:path w="836227" h="645128">
                  <a:moveTo>
                    <a:pt x="290117" y="1179"/>
                  </a:moveTo>
                  <a:cubicBezTo>
                    <a:pt x="406197" y="-7585"/>
                    <a:pt x="526843" y="31761"/>
                    <a:pt x="641535" y="144621"/>
                  </a:cubicBezTo>
                  <a:cubicBezTo>
                    <a:pt x="749412" y="250152"/>
                    <a:pt x="838527" y="424865"/>
                    <a:pt x="836182" y="619511"/>
                  </a:cubicBezTo>
                  <a:cubicBezTo>
                    <a:pt x="836182" y="644136"/>
                    <a:pt x="799832" y="655861"/>
                    <a:pt x="788106" y="632410"/>
                  </a:cubicBezTo>
                  <a:cubicBezTo>
                    <a:pt x="713062" y="485839"/>
                    <a:pt x="639190" y="198559"/>
                    <a:pt x="394123" y="121170"/>
                  </a:cubicBezTo>
                  <a:cubicBezTo>
                    <a:pt x="290790" y="88192"/>
                    <a:pt x="164702" y="117213"/>
                    <a:pt x="44489" y="192403"/>
                  </a:cubicBezTo>
                  <a:lnTo>
                    <a:pt x="0" y="223344"/>
                  </a:lnTo>
                  <a:lnTo>
                    <a:pt x="0" y="120882"/>
                  </a:lnTo>
                  <a:lnTo>
                    <a:pt x="25677" y="101569"/>
                  </a:lnTo>
                  <a:cubicBezTo>
                    <a:pt x="107310" y="45988"/>
                    <a:pt x="197252" y="8189"/>
                    <a:pt x="290117" y="1179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100559" name="Freeform 10"/>
            <p:cNvSpPr/>
            <p:nvPr/>
          </p:nvSpPr>
          <p:spPr>
            <a:xfrm>
              <a:off x="10650759" y="3562921"/>
              <a:ext cx="1541240" cy="3295079"/>
            </a:xfrm>
            <a:custGeom>
              <a:avLst/>
              <a:gdLst/>
              <a:ahLst/>
              <a:cxnLst/>
              <a:rect l="l" t="t" r="r" b="b"/>
              <a:pathLst>
                <a:path w="1541273" h="3295053">
                  <a:moveTo>
                    <a:pt x="1319934" y="780"/>
                  </a:moveTo>
                  <a:cubicBezTo>
                    <a:pt x="1375398" y="-1964"/>
                    <a:pt x="1430564" y="2452"/>
                    <a:pt x="1483769" y="15350"/>
                  </a:cubicBezTo>
                  <a:lnTo>
                    <a:pt x="1541273" y="39307"/>
                  </a:lnTo>
                  <a:lnTo>
                    <a:pt x="1541273" y="3295053"/>
                  </a:lnTo>
                  <a:lnTo>
                    <a:pt x="196885" y="3295053"/>
                  </a:lnTo>
                  <a:lnTo>
                    <a:pt x="159681" y="3244222"/>
                  </a:lnTo>
                  <a:cubicBezTo>
                    <a:pt x="-95903" y="2845127"/>
                    <a:pt x="-54350" y="2260528"/>
                    <a:pt x="354584" y="1848076"/>
                  </a:cubicBezTo>
                  <a:cubicBezTo>
                    <a:pt x="502328" y="1700332"/>
                    <a:pt x="684075" y="1586593"/>
                    <a:pt x="810714" y="1421261"/>
                  </a:cubicBezTo>
                  <a:cubicBezTo>
                    <a:pt x="937352" y="1255928"/>
                    <a:pt x="993634" y="1006171"/>
                    <a:pt x="861135" y="844356"/>
                  </a:cubicBezTo>
                  <a:cubicBezTo>
                    <a:pt x="807195" y="776347"/>
                    <a:pt x="725115" y="731790"/>
                    <a:pt x="681731" y="656745"/>
                  </a:cubicBezTo>
                  <a:cubicBezTo>
                    <a:pt x="528857" y="389986"/>
                    <a:pt x="931690" y="19985"/>
                    <a:pt x="1319934" y="780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100604" name="Freeform 11"/>
            <p:cNvSpPr/>
            <p:nvPr/>
          </p:nvSpPr>
          <p:spPr>
            <a:xfrm>
              <a:off x="11210259" y="4265676"/>
              <a:ext cx="981742" cy="2592324"/>
            </a:xfrm>
            <a:custGeom>
              <a:avLst/>
              <a:gdLst/>
              <a:ahLst/>
              <a:cxnLst/>
              <a:rect l="l" t="t" r="r" b="b"/>
              <a:pathLst>
                <a:path w="981700" h="2592370">
                  <a:moveTo>
                    <a:pt x="981700" y="0"/>
                  </a:moveTo>
                  <a:lnTo>
                    <a:pt x="981700" y="67809"/>
                  </a:lnTo>
                  <a:lnTo>
                    <a:pt x="932844" y="99168"/>
                  </a:lnTo>
                  <a:cubicBezTo>
                    <a:pt x="823648" y="177144"/>
                    <a:pt x="730136" y="281209"/>
                    <a:pt x="707270" y="431298"/>
                  </a:cubicBezTo>
                  <a:cubicBezTo>
                    <a:pt x="692026" y="613046"/>
                    <a:pt x="833907" y="767825"/>
                    <a:pt x="665058" y="1045724"/>
                  </a:cubicBezTo>
                  <a:cubicBezTo>
                    <a:pt x="519659" y="1284929"/>
                    <a:pt x="163198" y="1521788"/>
                    <a:pt x="116295" y="1960329"/>
                  </a:cubicBezTo>
                  <a:cubicBezTo>
                    <a:pt x="81410" y="2284545"/>
                    <a:pt x="253009" y="2459734"/>
                    <a:pt x="349870" y="2559737"/>
                  </a:cubicBezTo>
                  <a:lnTo>
                    <a:pt x="380506" y="2592370"/>
                  </a:lnTo>
                  <a:lnTo>
                    <a:pt x="230212" y="2592370"/>
                  </a:lnTo>
                  <a:lnTo>
                    <a:pt x="186834" y="2554465"/>
                  </a:lnTo>
                  <a:cubicBezTo>
                    <a:pt x="-21170" y="2347534"/>
                    <a:pt x="-105174" y="1896863"/>
                    <a:pt x="199547" y="1444398"/>
                  </a:cubicBezTo>
                  <a:cubicBezTo>
                    <a:pt x="421163" y="1114906"/>
                    <a:pt x="679128" y="1004684"/>
                    <a:pt x="626363" y="677537"/>
                  </a:cubicBezTo>
                  <a:cubicBezTo>
                    <a:pt x="609947" y="579042"/>
                    <a:pt x="572425" y="445369"/>
                    <a:pt x="668575" y="275346"/>
                  </a:cubicBezTo>
                  <a:cubicBezTo>
                    <a:pt x="724858" y="175092"/>
                    <a:pt x="813094" y="95650"/>
                    <a:pt x="914668" y="33651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100012" name="Freeform 12"/>
            <p:cNvSpPr/>
            <p:nvPr/>
          </p:nvSpPr>
          <p:spPr>
            <a:xfrm>
              <a:off x="11430952" y="6847427"/>
              <a:ext cx="6572" cy="5620"/>
            </a:xfrm>
            <a:custGeom>
              <a:avLst/>
              <a:gdLst/>
              <a:ahLst/>
              <a:cxnLst/>
              <a:rect l="l" t="t" r="r" b="b"/>
              <a:pathLst>
                <a:path w="6527" h="5647">
                  <a:moveTo>
                    <a:pt x="3517" y="2345"/>
                  </a:moveTo>
                  <a:cubicBezTo>
                    <a:pt x="2345" y="1172"/>
                    <a:pt x="1172" y="1172"/>
                    <a:pt x="0" y="0"/>
                  </a:cubicBezTo>
                  <a:cubicBezTo>
                    <a:pt x="3517" y="3518"/>
                    <a:pt x="10553" y="9380"/>
                    <a:pt x="3517" y="2345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grpSp>
          <p:nvGrpSpPr>
            <p:cNvPr id="13" name="Group 13"/>
            <p:cNvGrpSpPr/>
            <p:nvPr/>
          </p:nvGrpSpPr>
          <p:grpSpPr>
            <a:xfrm rot="0">
              <a:off x="226981" y="778669"/>
              <a:ext cx="1625441" cy="1114805"/>
              <a:chOff x="226981" y="778669"/>
              <a:chExt cx="1625441" cy="1114805"/>
            </a:xfrm>
          </p:grpSpPr>
          <p:grpSp>
            <p:nvGrpSpPr>
              <p:cNvPr id="14" name="Group 14"/>
              <p:cNvGrpSpPr/>
              <p:nvPr/>
            </p:nvGrpSpPr>
            <p:grpSpPr>
              <a:xfrm rot="0">
                <a:off x="439769" y="778669"/>
                <a:ext cx="1412653" cy="996029"/>
                <a:chOff x="439769" y="778669"/>
                <a:chExt cx="1412653" cy="996029"/>
              </a:xfrm>
            </p:grpSpPr>
            <p:sp>
              <p:nvSpPr>
                <p:cNvPr id="100161" name="Freeform 15"/>
                <p:cNvSpPr/>
                <p:nvPr/>
              </p:nvSpPr>
              <p:spPr>
                <a:xfrm>
                  <a:off x="439769" y="890016"/>
                  <a:ext cx="1166908" cy="884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6932" h="884637">
                      <a:moveTo>
                        <a:pt x="498401" y="291545"/>
                      </a:moveTo>
                      <a:cubicBezTo>
                        <a:pt x="569927" y="243469"/>
                        <a:pt x="976809" y="-32085"/>
                        <a:pt x="1026057" y="3092"/>
                      </a:cubicBezTo>
                      <a:cubicBezTo>
                        <a:pt x="1049508" y="19508"/>
                        <a:pt x="1077650" y="6610"/>
                        <a:pt x="1094066" y="31234"/>
                      </a:cubicBezTo>
                      <a:cubicBezTo>
                        <a:pt x="1207805" y="203602"/>
                        <a:pt x="1184354" y="237606"/>
                        <a:pt x="1051854" y="324377"/>
                      </a:cubicBezTo>
                      <a:cubicBezTo>
                        <a:pt x="111452" y="936458"/>
                        <a:pt x="184152" y="887210"/>
                        <a:pt x="153665" y="881347"/>
                      </a:cubicBezTo>
                      <a:cubicBezTo>
                        <a:pt x="77448" y="866104"/>
                        <a:pt x="14129" y="776988"/>
                        <a:pt x="2403" y="703116"/>
                      </a:cubicBezTo>
                      <a:cubicBezTo>
                        <a:pt x="-6977" y="635108"/>
                        <a:pt x="-14013" y="633935"/>
                        <a:pt x="498401" y="291545"/>
                      </a:cubicBez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  <p:grpSp>
              <p:nvGrpSpPr>
                <p:cNvPr id="16" name="Group 16"/>
                <p:cNvGrpSpPr/>
                <p:nvPr/>
              </p:nvGrpSpPr>
              <p:grpSpPr>
                <a:xfrm rot="0">
                  <a:off x="1407604" y="778669"/>
                  <a:ext cx="444818" cy="367379"/>
                  <a:chOff x="1407604" y="778669"/>
                  <a:chExt cx="444818" cy="367379"/>
                </a:xfrm>
              </p:grpSpPr>
              <p:sp>
                <p:nvSpPr>
                  <p:cNvPr id="100163" name="Freeform 17"/>
                  <p:cNvSpPr/>
                  <p:nvPr/>
                </p:nvSpPr>
                <p:spPr>
                  <a:xfrm>
                    <a:off x="1407604" y="778669"/>
                    <a:ext cx="444818" cy="3673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794" h="367412">
                        <a:moveTo>
                          <a:pt x="822" y="122699"/>
                        </a:moveTo>
                        <a:cubicBezTo>
                          <a:pt x="548412" y="-63740"/>
                          <a:pt x="570691" y="-77810"/>
                          <a:pt x="170845" y="366593"/>
                        </a:cubicBezTo>
                        <a:cubicBezTo>
                          <a:pt x="146221" y="373629"/>
                          <a:pt x="107526" y="334934"/>
                          <a:pt x="154429" y="265753"/>
                        </a:cubicBezTo>
                        <a:cubicBezTo>
                          <a:pt x="127459" y="282168"/>
                          <a:pt x="86420" y="275133"/>
                          <a:pt x="67658" y="249336"/>
                        </a:cubicBezTo>
                        <a:cubicBezTo>
                          <a:pt x="48897" y="223540"/>
                          <a:pt x="55933" y="181327"/>
                          <a:pt x="84074" y="164911"/>
                        </a:cubicBezTo>
                        <a:cubicBezTo>
                          <a:pt x="47725" y="193053"/>
                          <a:pt x="-7386" y="155531"/>
                          <a:pt x="822" y="122699"/>
                        </a:cubicBezTo>
                      </a:path>
                    </a:pathLst>
                  </a:custGeom>
                  <a:solidFill>
                    <a:srgbClr val="F5BDA6">
                      <a:alpha val="100000"/>
                    </a:srgbClr>
                  </a:solidFill>
                </p:spPr>
              </p:sp>
              <p:sp>
                <p:nvSpPr>
                  <p:cNvPr id="100164" name="Freeform 18"/>
                  <p:cNvSpPr/>
                  <p:nvPr/>
                </p:nvSpPr>
                <p:spPr>
                  <a:xfrm>
                    <a:off x="1728502" y="779050"/>
                    <a:ext cx="123539" cy="1222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05" h="122239">
                        <a:moveTo>
                          <a:pt x="0" y="17881"/>
                        </a:moveTo>
                        <a:cubicBezTo>
                          <a:pt x="9381" y="57748"/>
                          <a:pt x="31659" y="95270"/>
                          <a:pt x="63319" y="122239"/>
                        </a:cubicBezTo>
                        <a:cubicBezTo>
                          <a:pt x="159470" y="1465"/>
                          <a:pt x="141881" y="-21987"/>
                          <a:pt x="0" y="17881"/>
                        </a:cubicBezTo>
                      </a:path>
                    </a:pathLst>
                  </a:custGeom>
                  <a:solidFill>
                    <a:srgbClr val="8BC084">
                      <a:alpha val="100000"/>
                    </a:srgbClr>
                  </a:solidFill>
                </p:spPr>
              </p:sp>
            </p:grpSp>
            <p:grpSp>
              <p:nvGrpSpPr>
                <p:cNvPr id="19" name="Group 19"/>
                <p:cNvGrpSpPr/>
                <p:nvPr/>
              </p:nvGrpSpPr>
              <p:grpSpPr>
                <a:xfrm rot="0">
                  <a:off x="448056" y="943546"/>
                  <a:ext cx="1111567" cy="786765"/>
                  <a:chOff x="448056" y="943546"/>
                  <a:chExt cx="1111567" cy="786765"/>
                </a:xfrm>
                <a:noFill/>
              </p:grpSpPr>
              <p:sp>
                <p:nvSpPr>
                  <p:cNvPr id="100166" name="Freeform 20"/>
                  <p:cNvSpPr/>
                  <p:nvPr/>
                </p:nvSpPr>
                <p:spPr>
                  <a:xfrm>
                    <a:off x="517207" y="1046702"/>
                    <a:ext cx="1042416" cy="68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2414" h="683608">
                        <a:moveTo>
                          <a:pt x="1042415" y="0"/>
                        </a:moveTo>
                        <a:cubicBezTo>
                          <a:pt x="914604" y="87943"/>
                          <a:pt x="784449" y="184093"/>
                          <a:pt x="656639" y="273209"/>
                        </a:cubicBezTo>
                        <a:cubicBezTo>
                          <a:pt x="593320" y="317766"/>
                          <a:pt x="528829" y="361152"/>
                          <a:pt x="464338" y="403364"/>
                        </a:cubicBezTo>
                        <a:cubicBezTo>
                          <a:pt x="313076" y="501860"/>
                          <a:pt x="155952" y="594493"/>
                          <a:pt x="0" y="683608"/>
                        </a:cubicBezTo>
                      </a:path>
                    </a:pathLst>
                  </a:custGeom>
                  <a:noFill/>
                  <a:ln w="11719">
                    <a:solidFill>
                      <a:srgbClr val="6A9065">
                        <a:alpha val="100000"/>
                      </a:srgbClr>
                    </a:solidFill>
                    <a:prstDash val="solid"/>
                  </a:ln>
                </p:spPr>
              </p:sp>
              <p:sp>
                <p:nvSpPr>
                  <p:cNvPr id="100167" name="Freeform 21"/>
                  <p:cNvSpPr/>
                  <p:nvPr/>
                </p:nvSpPr>
                <p:spPr>
                  <a:xfrm>
                    <a:off x="448056" y="943546"/>
                    <a:ext cx="1043559" cy="67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3587" h="674227">
                        <a:moveTo>
                          <a:pt x="1043587" y="0"/>
                        </a:moveTo>
                        <a:cubicBezTo>
                          <a:pt x="697679" y="225133"/>
                          <a:pt x="349426" y="453784"/>
                          <a:pt x="0" y="674228"/>
                        </a:cubicBezTo>
                      </a:path>
                    </a:pathLst>
                  </a:custGeom>
                  <a:noFill/>
                  <a:ln w="11719">
                    <a:solidFill>
                      <a:srgbClr val="6A9065">
                        <a:alpha val="100000"/>
                      </a:srgbClr>
                    </a:solidFill>
                    <a:prstDash val="solid"/>
                  </a:ln>
                </p:spPr>
              </p:sp>
            </p:grpSp>
          </p:grpSp>
          <p:grpSp>
            <p:nvGrpSpPr>
              <p:cNvPr id="22" name="Group 22"/>
              <p:cNvGrpSpPr/>
              <p:nvPr/>
            </p:nvGrpSpPr>
            <p:grpSpPr>
              <a:xfrm rot="0">
                <a:off x="226981" y="1486471"/>
                <a:ext cx="421576" cy="407003"/>
                <a:chOff x="226981" y="1486471"/>
                <a:chExt cx="421576" cy="407003"/>
              </a:xfrm>
            </p:grpSpPr>
            <p:grpSp>
              <p:nvGrpSpPr>
                <p:cNvPr id="23" name="Group 23"/>
                <p:cNvGrpSpPr/>
                <p:nvPr/>
              </p:nvGrpSpPr>
              <p:grpSpPr>
                <a:xfrm rot="0">
                  <a:off x="226981" y="1486471"/>
                  <a:ext cx="421576" cy="407003"/>
                  <a:chOff x="226981" y="1486471"/>
                  <a:chExt cx="421576" cy="407003"/>
                </a:xfrm>
              </p:grpSpPr>
              <p:sp>
                <p:nvSpPr>
                  <p:cNvPr id="100170" name="Freeform 24"/>
                  <p:cNvSpPr/>
                  <p:nvPr/>
                </p:nvSpPr>
                <p:spPr>
                  <a:xfrm>
                    <a:off x="226981" y="1486471"/>
                    <a:ext cx="421576" cy="4070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1617" h="406996">
                        <a:moveTo>
                          <a:pt x="271529" y="0"/>
                        </a:moveTo>
                        <a:cubicBezTo>
                          <a:pt x="59294" y="126638"/>
                          <a:pt x="-50928" y="175885"/>
                          <a:pt x="22944" y="302523"/>
                        </a:cubicBezTo>
                        <a:cubicBezTo>
                          <a:pt x="130820" y="486616"/>
                          <a:pt x="239869" y="396329"/>
                          <a:pt x="421618" y="269691"/>
                        </a:cubicBezTo>
                        <a:cubicBezTo>
                          <a:pt x="258631" y="118429"/>
                          <a:pt x="271529" y="64491"/>
                          <a:pt x="271529" y="0"/>
                        </a:cubicBezTo>
                      </a:path>
                    </a:pathLst>
                  </a:custGeom>
                  <a:solidFill>
                    <a:srgbClr val="8574EE">
                      <a:alpha val="100000"/>
                    </a:srgbClr>
                  </a:solidFill>
                </p:spPr>
              </p:sp>
              <p:sp>
                <p:nvSpPr>
                  <p:cNvPr id="100171" name="Freeform 25"/>
                  <p:cNvSpPr/>
                  <p:nvPr/>
                </p:nvSpPr>
                <p:spPr>
                  <a:xfrm>
                    <a:off x="227743" y="1572006"/>
                    <a:ext cx="294132" cy="3199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171" h="319974">
                        <a:moveTo>
                          <a:pt x="23308" y="215753"/>
                        </a:moveTo>
                        <a:cubicBezTo>
                          <a:pt x="103043" y="351771"/>
                          <a:pt x="183950" y="337700"/>
                          <a:pt x="294172" y="269691"/>
                        </a:cubicBezTo>
                        <a:cubicBezTo>
                          <a:pt x="255477" y="245067"/>
                          <a:pt x="222645" y="208717"/>
                          <a:pt x="195676" y="170023"/>
                        </a:cubicBezTo>
                        <a:cubicBezTo>
                          <a:pt x="160499" y="119602"/>
                          <a:pt x="131184" y="59801"/>
                          <a:pt x="127667" y="0"/>
                        </a:cubicBezTo>
                        <a:cubicBezTo>
                          <a:pt x="13927" y="71527"/>
                          <a:pt x="-31803" y="123120"/>
                          <a:pt x="23308" y="215753"/>
                        </a:cubicBezTo>
                      </a:path>
                    </a:pathLst>
                  </a:custGeom>
                  <a:solidFill>
                    <a:srgbClr val="C85960">
                      <a:alpha val="100000"/>
                    </a:srgbClr>
                  </a:solidFill>
                </p:spPr>
              </p:sp>
            </p:grpSp>
            <p:grpSp>
              <p:nvGrpSpPr>
                <p:cNvPr id="26" name="Group 26"/>
                <p:cNvGrpSpPr/>
                <p:nvPr/>
              </p:nvGrpSpPr>
              <p:grpSpPr>
                <a:xfrm rot="0">
                  <a:off x="398812" y="1532192"/>
                  <a:ext cx="206311" cy="279082"/>
                  <a:chOff x="398812" y="1532192"/>
                  <a:chExt cx="206311" cy="279082"/>
                </a:xfrm>
                <a:noFill/>
              </p:grpSpPr>
              <p:sp>
                <p:nvSpPr>
                  <p:cNvPr id="100173" name="Freeform 27"/>
                  <p:cNvSpPr/>
                  <p:nvPr/>
                </p:nvSpPr>
                <p:spPr>
                  <a:xfrm>
                    <a:off x="467963" y="1532192"/>
                    <a:ext cx="137160" cy="234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90" h="234513">
                        <a:moveTo>
                          <a:pt x="137191" y="234514"/>
                        </a:moveTo>
                        <a:cubicBezTo>
                          <a:pt x="56283" y="189956"/>
                          <a:pt x="7035" y="97323"/>
                          <a:pt x="0" y="0"/>
                        </a:cubicBezTo>
                      </a:path>
                    </a:pathLst>
                  </a:custGeom>
                  <a:noFill/>
                  <a:ln w="11719">
                    <a:solidFill>
                      <a:srgbClr val="6557B2">
                        <a:alpha val="100000"/>
                      </a:srgbClr>
                    </a:solidFill>
                    <a:prstDash val="solid"/>
                  </a:ln>
                </p:spPr>
              </p:sp>
              <p:sp>
                <p:nvSpPr>
                  <p:cNvPr id="100174" name="Freeform 28"/>
                  <p:cNvSpPr/>
                  <p:nvPr/>
                </p:nvSpPr>
                <p:spPr>
                  <a:xfrm>
                    <a:off x="398812" y="1573244"/>
                    <a:ext cx="134874" cy="2380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845" h="238031">
                        <a:moveTo>
                          <a:pt x="134846" y="238032"/>
                        </a:moveTo>
                        <a:cubicBezTo>
                          <a:pt x="56283" y="185266"/>
                          <a:pt x="4690" y="93806"/>
                          <a:pt x="0" y="0"/>
                        </a:cubicBezTo>
                      </a:path>
                    </a:pathLst>
                  </a:custGeom>
                  <a:noFill/>
                  <a:ln w="11719">
                    <a:solidFill>
                      <a:srgbClr val="6557B2">
                        <a:alpha val="100000"/>
                      </a:srgbClr>
                    </a:solidFill>
                    <a:prstDash val="solid"/>
                  </a:ln>
                </p:spPr>
              </p:sp>
            </p:grpSp>
          </p:grpSp>
        </p:grpSp>
        <p:sp>
          <p:nvSpPr>
            <p:cNvPr id="100176" name="Freeform 29"/>
            <p:cNvSpPr/>
            <p:nvPr/>
          </p:nvSpPr>
          <p:spPr>
            <a:xfrm>
              <a:off x="8883491" y="679513"/>
              <a:ext cx="297847" cy="280416"/>
            </a:xfrm>
            <a:custGeom>
              <a:avLst/>
              <a:gdLst/>
              <a:ahLst/>
              <a:cxnLst/>
              <a:rect l="l" t="t" r="r" b="b"/>
              <a:pathLst>
                <a:path w="297832" h="280424">
                  <a:moveTo>
                    <a:pt x="242722" y="110401"/>
                  </a:moveTo>
                  <a:cubicBezTo>
                    <a:pt x="249757" y="77570"/>
                    <a:pt x="254448" y="44738"/>
                    <a:pt x="257965" y="10733"/>
                  </a:cubicBezTo>
                  <a:cubicBezTo>
                    <a:pt x="226306" y="15423"/>
                    <a:pt x="192301" y="21286"/>
                    <a:pt x="162987" y="34184"/>
                  </a:cubicBezTo>
                  <a:cubicBezTo>
                    <a:pt x="48075" y="-12718"/>
                    <a:pt x="66837" y="-27962"/>
                    <a:pt x="69181" y="98676"/>
                  </a:cubicBezTo>
                  <a:cubicBezTo>
                    <a:pt x="49248" y="123300"/>
                    <a:pt x="23451" y="144406"/>
                    <a:pt x="0" y="165512"/>
                  </a:cubicBezTo>
                  <a:cubicBezTo>
                    <a:pt x="117257" y="218278"/>
                    <a:pt x="72699" y="145579"/>
                    <a:pt x="136018" y="280424"/>
                  </a:cubicBezTo>
                  <a:cubicBezTo>
                    <a:pt x="154779" y="255800"/>
                    <a:pt x="172368" y="231176"/>
                    <a:pt x="191129" y="206552"/>
                  </a:cubicBezTo>
                  <a:cubicBezTo>
                    <a:pt x="225134" y="201862"/>
                    <a:pt x="262655" y="194827"/>
                    <a:pt x="297832" y="193654"/>
                  </a:cubicBezTo>
                  <a:cubicBezTo>
                    <a:pt x="295488" y="187791"/>
                    <a:pt x="242722" y="110401"/>
                    <a:pt x="242722" y="110401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100177" name="Freeform 30"/>
            <p:cNvSpPr/>
            <p:nvPr/>
          </p:nvSpPr>
          <p:spPr>
            <a:xfrm>
              <a:off x="1698022" y="1468564"/>
              <a:ext cx="301371" cy="279368"/>
            </a:xfrm>
            <a:custGeom>
              <a:avLst/>
              <a:gdLst/>
              <a:ahLst/>
              <a:cxnLst/>
              <a:rect l="l" t="t" r="r" b="b"/>
              <a:pathLst>
                <a:path w="301350" h="279374">
                  <a:moveTo>
                    <a:pt x="238032" y="179706"/>
                  </a:moveTo>
                  <a:cubicBezTo>
                    <a:pt x="260311" y="155082"/>
                    <a:pt x="281417" y="128113"/>
                    <a:pt x="301351" y="101144"/>
                  </a:cubicBezTo>
                  <a:cubicBezTo>
                    <a:pt x="270864" y="89418"/>
                    <a:pt x="239204" y="77693"/>
                    <a:pt x="207545" y="74175"/>
                  </a:cubicBezTo>
                  <a:cubicBezTo>
                    <a:pt x="132500" y="-24321"/>
                    <a:pt x="155952" y="-27839"/>
                    <a:pt x="93806" y="82383"/>
                  </a:cubicBezTo>
                  <a:cubicBezTo>
                    <a:pt x="64491" y="92936"/>
                    <a:pt x="31660" y="98799"/>
                    <a:pt x="0" y="104662"/>
                  </a:cubicBezTo>
                  <a:cubicBezTo>
                    <a:pt x="75045" y="209021"/>
                    <a:pt x="72699" y="123423"/>
                    <a:pt x="59801" y="272339"/>
                  </a:cubicBezTo>
                  <a:cubicBezTo>
                    <a:pt x="87943" y="260614"/>
                    <a:pt x="116085" y="247715"/>
                    <a:pt x="144226" y="235990"/>
                  </a:cubicBezTo>
                  <a:cubicBezTo>
                    <a:pt x="175885" y="248888"/>
                    <a:pt x="212235" y="261786"/>
                    <a:pt x="242722" y="279375"/>
                  </a:cubicBezTo>
                  <a:cubicBezTo>
                    <a:pt x="243895" y="273512"/>
                    <a:pt x="238032" y="179706"/>
                    <a:pt x="238032" y="179706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100178" name="Freeform 31"/>
            <p:cNvSpPr/>
            <p:nvPr/>
          </p:nvSpPr>
          <p:spPr>
            <a:xfrm>
              <a:off x="983933" y="3634359"/>
              <a:ext cx="283940" cy="291941"/>
            </a:xfrm>
            <a:custGeom>
              <a:avLst/>
              <a:gdLst/>
              <a:ahLst/>
              <a:cxnLst/>
              <a:rect l="l" t="t" r="r" b="b"/>
              <a:pathLst>
                <a:path w="283904" h="291969">
                  <a:moveTo>
                    <a:pt x="124435" y="44558"/>
                  </a:moveTo>
                  <a:cubicBezTo>
                    <a:pt x="92776" y="34004"/>
                    <a:pt x="59944" y="25797"/>
                    <a:pt x="27112" y="19934"/>
                  </a:cubicBezTo>
                  <a:cubicBezTo>
                    <a:pt x="29457" y="52766"/>
                    <a:pt x="31802" y="85597"/>
                    <a:pt x="42355" y="117257"/>
                  </a:cubicBezTo>
                  <a:cubicBezTo>
                    <a:pt x="-15101" y="227478"/>
                    <a:pt x="-29172" y="206372"/>
                    <a:pt x="97466" y="216925"/>
                  </a:cubicBezTo>
                  <a:cubicBezTo>
                    <a:pt x="119745" y="239204"/>
                    <a:pt x="138506" y="267346"/>
                    <a:pt x="157267" y="291970"/>
                  </a:cubicBezTo>
                  <a:cubicBezTo>
                    <a:pt x="220586" y="179403"/>
                    <a:pt x="144369" y="218098"/>
                    <a:pt x="283904" y="167677"/>
                  </a:cubicBezTo>
                  <a:cubicBezTo>
                    <a:pt x="261626" y="147744"/>
                    <a:pt x="238174" y="126637"/>
                    <a:pt x="215896" y="106704"/>
                  </a:cubicBezTo>
                  <a:cubicBezTo>
                    <a:pt x="214723" y="72699"/>
                    <a:pt x="211205" y="34004"/>
                    <a:pt x="213550" y="0"/>
                  </a:cubicBezTo>
                  <a:cubicBezTo>
                    <a:pt x="207687" y="0"/>
                    <a:pt x="125608" y="44558"/>
                    <a:pt x="124435" y="44558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100179" name="Freeform 32"/>
            <p:cNvSpPr/>
            <p:nvPr/>
          </p:nvSpPr>
          <p:spPr>
            <a:xfrm>
              <a:off x="10020872" y="4853749"/>
              <a:ext cx="283940" cy="291941"/>
            </a:xfrm>
            <a:custGeom>
              <a:avLst/>
              <a:gdLst/>
              <a:ahLst/>
              <a:cxnLst/>
              <a:rect l="l" t="t" r="r" b="b"/>
              <a:pathLst>
                <a:path w="283904" h="291970">
                  <a:moveTo>
                    <a:pt x="124435" y="44558"/>
                  </a:moveTo>
                  <a:cubicBezTo>
                    <a:pt x="92775" y="34005"/>
                    <a:pt x="59944" y="25797"/>
                    <a:pt x="27112" y="19934"/>
                  </a:cubicBezTo>
                  <a:cubicBezTo>
                    <a:pt x="29457" y="52766"/>
                    <a:pt x="31802" y="85598"/>
                    <a:pt x="42355" y="117257"/>
                  </a:cubicBezTo>
                  <a:cubicBezTo>
                    <a:pt x="-15101" y="227479"/>
                    <a:pt x="-29171" y="206373"/>
                    <a:pt x="97466" y="216925"/>
                  </a:cubicBezTo>
                  <a:cubicBezTo>
                    <a:pt x="119744" y="239205"/>
                    <a:pt x="138506" y="267347"/>
                    <a:pt x="157267" y="291970"/>
                  </a:cubicBezTo>
                  <a:cubicBezTo>
                    <a:pt x="220586" y="179404"/>
                    <a:pt x="144369" y="218098"/>
                    <a:pt x="283904" y="167678"/>
                  </a:cubicBezTo>
                  <a:cubicBezTo>
                    <a:pt x="261626" y="147744"/>
                    <a:pt x="238174" y="126638"/>
                    <a:pt x="215895" y="106704"/>
                  </a:cubicBezTo>
                  <a:cubicBezTo>
                    <a:pt x="214723" y="72699"/>
                    <a:pt x="211205" y="34005"/>
                    <a:pt x="213550" y="0"/>
                  </a:cubicBezTo>
                  <a:cubicBezTo>
                    <a:pt x="207687" y="0"/>
                    <a:pt x="125607" y="44558"/>
                    <a:pt x="124435" y="44558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100557" name="Freeform 33"/>
            <p:cNvSpPr/>
            <p:nvPr/>
          </p:nvSpPr>
          <p:spPr>
            <a:xfrm>
              <a:off x="4174903" y="5839587"/>
              <a:ext cx="3842290" cy="1018413"/>
            </a:xfrm>
            <a:custGeom>
              <a:avLst/>
              <a:gdLst/>
              <a:ahLst/>
              <a:cxnLst/>
              <a:rect l="l" t="t" r="r" b="b"/>
              <a:pathLst>
                <a:path w="3842243" h="1018389">
                  <a:moveTo>
                    <a:pt x="1921121" y="0"/>
                  </a:moveTo>
                  <a:cubicBezTo>
                    <a:pt x="2642281" y="0"/>
                    <a:pt x="3286635" y="328847"/>
                    <a:pt x="3712410" y="844767"/>
                  </a:cubicBezTo>
                  <a:lnTo>
                    <a:pt x="3842243" y="1018389"/>
                  </a:lnTo>
                  <a:lnTo>
                    <a:pt x="0" y="1018389"/>
                  </a:lnTo>
                  <a:lnTo>
                    <a:pt x="129833" y="844767"/>
                  </a:lnTo>
                  <a:cubicBezTo>
                    <a:pt x="555608" y="328847"/>
                    <a:pt x="1199962" y="0"/>
                    <a:pt x="1921121" y="0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pic>
          <p:nvPicPr>
            <p:cNvPr id="100568" name="Picture 34"/>
            <p:cNvPicPr>
              <a:picLocks noChangeAspect="1"/>
            </p:cNvPicPr>
            <p:nvPr/>
          </p:nvPicPr>
          <p:blipFill>
            <a:blip r:embed="rId2"/>
            <a:srcRect l="26428" t="10402"/>
            <a:stretch>
              <a:fillRect/>
            </a:stretch>
          </p:blipFill>
          <p:spPr>
            <a:xfrm>
              <a:off x="5" y="-4"/>
              <a:ext cx="1794124" cy="1250922"/>
            </a:xfrm>
            <a:custGeom>
              <a:avLst/>
              <a:gdLst/>
              <a:ahLst/>
              <a:cxnLst/>
              <a:pathLst>
                <a:path w="1794124" h="1250922">
                  <a:moveTo>
                    <a:pt x="0" y="0"/>
                  </a:moveTo>
                  <a:lnTo>
                    <a:pt x="1794143" y="0"/>
                  </a:lnTo>
                  <a:lnTo>
                    <a:pt x="1794143" y="1250883"/>
                  </a:lnTo>
                  <a:lnTo>
                    <a:pt x="0" y="1250883"/>
                  </a:lnTo>
                  <a:close/>
                </a:path>
              </a:pathLst>
            </a:custGeom>
          </p:spPr>
        </p:pic>
        <p:pic>
          <p:nvPicPr>
            <p:cNvPr id="100571" name="Picture 35"/>
            <p:cNvPicPr>
              <a:picLocks noChangeAspect="1"/>
            </p:cNvPicPr>
            <p:nvPr/>
          </p:nvPicPr>
          <p:blipFill>
            <a:blip r:embed="rId3"/>
            <a:srcRect t="36050"/>
            <a:stretch>
              <a:fillRect/>
            </a:stretch>
          </p:blipFill>
          <p:spPr>
            <a:xfrm>
              <a:off x="2450021" y="7"/>
              <a:ext cx="1146143" cy="853814"/>
            </a:xfrm>
            <a:custGeom>
              <a:avLst/>
              <a:gdLst/>
              <a:ahLst/>
              <a:cxnLst/>
              <a:pathLst>
                <a:path w="1146143" h="853814">
                  <a:moveTo>
                    <a:pt x="0" y="0"/>
                  </a:moveTo>
                  <a:lnTo>
                    <a:pt x="1146147" y="0"/>
                  </a:lnTo>
                  <a:lnTo>
                    <a:pt x="1146147" y="853834"/>
                  </a:lnTo>
                  <a:lnTo>
                    <a:pt x="0" y="853834"/>
                  </a:lnTo>
                  <a:close/>
                </a:path>
              </a:pathLst>
            </a:custGeom>
          </p:spPr>
        </p:pic>
        <p:pic>
          <p:nvPicPr>
            <p:cNvPr id="100574" name="Picture 36"/>
            <p:cNvPicPr>
              <a:picLocks noChangeAspect="1"/>
            </p:cNvPicPr>
            <p:nvPr/>
          </p:nvPicPr>
          <p:blipFill>
            <a:blip r:embed="rId4"/>
            <a:srcRect t="38269"/>
            <a:stretch>
              <a:fillRect/>
            </a:stretch>
          </p:blipFill>
          <p:spPr>
            <a:xfrm>
              <a:off x="4287107" y="-20"/>
              <a:ext cx="2085022" cy="1264559"/>
            </a:xfrm>
            <a:custGeom>
              <a:avLst/>
              <a:gdLst/>
              <a:ahLst/>
              <a:cxnLst/>
              <a:pathLst>
                <a:path w="2085023" h="1264559">
                  <a:moveTo>
                    <a:pt x="0" y="0"/>
                  </a:moveTo>
                  <a:lnTo>
                    <a:pt x="2085013" y="0"/>
                  </a:lnTo>
                  <a:lnTo>
                    <a:pt x="2085013" y="1264506"/>
                  </a:lnTo>
                  <a:lnTo>
                    <a:pt x="0" y="1264506"/>
                  </a:lnTo>
                  <a:close/>
                </a:path>
              </a:pathLst>
            </a:custGeom>
          </p:spPr>
        </p:pic>
        <p:pic>
          <p:nvPicPr>
            <p:cNvPr id="100577" name="Picture 37"/>
            <p:cNvPicPr>
              <a:picLocks noChangeAspect="1"/>
            </p:cNvPicPr>
            <p:nvPr/>
          </p:nvPicPr>
          <p:blipFill>
            <a:blip r:embed="rId5"/>
            <a:srcRect t="49807"/>
            <a:stretch>
              <a:fillRect/>
            </a:stretch>
          </p:blipFill>
          <p:spPr>
            <a:xfrm>
              <a:off x="6632924" y="29"/>
              <a:ext cx="1761934" cy="921038"/>
            </a:xfrm>
            <a:custGeom>
              <a:avLst/>
              <a:gdLst/>
              <a:ahLst/>
              <a:cxnLst/>
              <a:pathLst>
                <a:path w="1761935" h="921038">
                  <a:moveTo>
                    <a:pt x="0" y="0"/>
                  </a:moveTo>
                  <a:lnTo>
                    <a:pt x="1761897" y="0"/>
                  </a:lnTo>
                  <a:lnTo>
                    <a:pt x="1761897" y="921097"/>
                  </a:lnTo>
                  <a:lnTo>
                    <a:pt x="0" y="921097"/>
                  </a:lnTo>
                  <a:close/>
                </a:path>
              </a:pathLst>
            </a:custGeom>
          </p:spPr>
        </p:pic>
        <p:pic>
          <p:nvPicPr>
            <p:cNvPr id="100580" name="Picture 38"/>
            <p:cNvPicPr>
              <a:picLocks noChangeAspect="1"/>
            </p:cNvPicPr>
            <p:nvPr/>
          </p:nvPicPr>
          <p:blipFill>
            <a:blip r:embed="rId6"/>
            <a:srcRect t="19852" r="496"/>
            <a:stretch>
              <a:fillRect/>
            </a:stretch>
          </p:blipFill>
          <p:spPr>
            <a:xfrm>
              <a:off x="9522809" y="-7"/>
              <a:ext cx="2669191" cy="1578300"/>
            </a:xfrm>
            <a:custGeom>
              <a:avLst/>
              <a:gdLst/>
              <a:ahLst/>
              <a:cxnLst/>
              <a:pathLst>
                <a:path w="2669191" h="1578300">
                  <a:moveTo>
                    <a:pt x="0" y="0"/>
                  </a:moveTo>
                  <a:lnTo>
                    <a:pt x="2669161" y="0"/>
                  </a:lnTo>
                  <a:lnTo>
                    <a:pt x="2669161" y="1578263"/>
                  </a:lnTo>
                  <a:lnTo>
                    <a:pt x="0" y="1578263"/>
                  </a:lnTo>
                  <a:close/>
                </a:path>
              </a:pathLst>
            </a:custGeom>
          </p:spPr>
        </p:pic>
        <p:pic>
          <p:nvPicPr>
            <p:cNvPr id="100583" name="Picture 39"/>
            <p:cNvPicPr>
              <a:picLocks noChangeAspect="1"/>
            </p:cNvPicPr>
            <p:nvPr/>
          </p:nvPicPr>
          <p:blipFill>
            <a:blip r:embed="rId7"/>
            <a:srcRect t="31923" r="2859"/>
            <a:stretch>
              <a:fillRect/>
            </a:stretch>
          </p:blipFill>
          <p:spPr>
            <a:xfrm>
              <a:off x="9781603" y="12"/>
              <a:ext cx="2410398" cy="1369587"/>
            </a:xfrm>
            <a:custGeom>
              <a:avLst/>
              <a:gdLst/>
              <a:ahLst/>
              <a:cxnLst/>
              <a:pathLst>
                <a:path w="2410398" h="1369587">
                  <a:moveTo>
                    <a:pt x="0" y="0"/>
                  </a:moveTo>
                  <a:lnTo>
                    <a:pt x="2410350" y="0"/>
                  </a:lnTo>
                  <a:lnTo>
                    <a:pt x="2410350" y="1369626"/>
                  </a:lnTo>
                  <a:lnTo>
                    <a:pt x="0" y="1369626"/>
                  </a:lnTo>
                  <a:close/>
                </a:path>
              </a:pathLst>
            </a:custGeom>
          </p:spPr>
        </p:pic>
        <p:pic>
          <p:nvPicPr>
            <p:cNvPr id="100586" name="Picture 40"/>
            <p:cNvPicPr>
              <a:picLocks noChangeAspect="1"/>
            </p:cNvPicPr>
            <p:nvPr/>
          </p:nvPicPr>
          <p:blipFill>
            <a:blip r:embed="rId8"/>
            <a:srcRect l="24567" b="7134"/>
            <a:stretch>
              <a:fillRect/>
            </a:stretch>
          </p:blipFill>
          <p:spPr>
            <a:xfrm>
              <a:off x="14" y="5199126"/>
              <a:ext cx="1425593" cy="1658875"/>
            </a:xfrm>
            <a:custGeom>
              <a:avLst/>
              <a:gdLst/>
              <a:ahLst/>
              <a:cxnLst/>
              <a:pathLst>
                <a:path w="1425593" h="1658875">
                  <a:moveTo>
                    <a:pt x="0" y="0"/>
                  </a:moveTo>
                  <a:lnTo>
                    <a:pt x="1425650" y="0"/>
                  </a:lnTo>
                  <a:lnTo>
                    <a:pt x="1425650" y="1658856"/>
                  </a:lnTo>
                  <a:lnTo>
                    <a:pt x="0" y="1658856"/>
                  </a:lnTo>
                  <a:close/>
                </a:path>
              </a:pathLst>
            </a:custGeom>
          </p:spPr>
        </p:pic>
        <p:pic>
          <p:nvPicPr>
            <p:cNvPr id="100593" name="Picture 41"/>
            <p:cNvPicPr>
              <a:picLocks noChangeAspect="1"/>
            </p:cNvPicPr>
            <p:nvPr/>
          </p:nvPicPr>
          <p:blipFill>
            <a:blip r:embed="rId9"/>
            <a:srcRect b="35832"/>
            <a:stretch>
              <a:fillRect/>
            </a:stretch>
          </p:blipFill>
          <p:spPr>
            <a:xfrm>
              <a:off x="1243393" y="5649183"/>
              <a:ext cx="1578959" cy="1208807"/>
            </a:xfrm>
            <a:custGeom>
              <a:avLst/>
              <a:gdLst/>
              <a:ahLst/>
              <a:cxnLst/>
              <a:pathLst>
                <a:path w="1578959" h="1208807">
                  <a:moveTo>
                    <a:pt x="0" y="0"/>
                  </a:moveTo>
                  <a:lnTo>
                    <a:pt x="1579001" y="0"/>
                  </a:lnTo>
                  <a:lnTo>
                    <a:pt x="1579001" y="1208837"/>
                  </a:lnTo>
                  <a:lnTo>
                    <a:pt x="0" y="1208837"/>
                  </a:lnTo>
                  <a:close/>
                </a:path>
              </a:pathLst>
            </a:custGeom>
          </p:spPr>
        </p:pic>
        <p:pic>
          <p:nvPicPr>
            <p:cNvPr id="100596" name="Picture 42"/>
            <p:cNvPicPr>
              <a:picLocks noChangeAspect="1"/>
            </p:cNvPicPr>
            <p:nvPr/>
          </p:nvPicPr>
          <p:blipFill>
            <a:blip r:embed="rId10"/>
            <a:srcRect b="31616"/>
            <a:stretch>
              <a:fillRect/>
            </a:stretch>
          </p:blipFill>
          <p:spPr>
            <a:xfrm>
              <a:off x="3205448" y="4798504"/>
              <a:ext cx="6133148" cy="2059490"/>
            </a:xfrm>
            <a:custGeom>
              <a:avLst/>
              <a:gdLst/>
              <a:ahLst/>
              <a:cxnLst/>
              <a:pathLst>
                <a:path w="6133148" h="2059490">
                  <a:moveTo>
                    <a:pt x="0" y="0"/>
                  </a:moveTo>
                  <a:lnTo>
                    <a:pt x="6133108" y="0"/>
                  </a:lnTo>
                  <a:lnTo>
                    <a:pt x="6133108" y="2059507"/>
                  </a:lnTo>
                  <a:lnTo>
                    <a:pt x="0" y="2059507"/>
                  </a:lnTo>
                  <a:close/>
                </a:path>
              </a:pathLst>
            </a:custGeom>
          </p:spPr>
        </p:pic>
        <p:pic>
          <p:nvPicPr>
            <p:cNvPr id="100599" name="Picture 43"/>
            <p:cNvPicPr>
              <a:picLocks noChangeAspect="1"/>
            </p:cNvPicPr>
            <p:nvPr/>
          </p:nvPicPr>
          <p:blipFill>
            <a:blip r:embed="rId11"/>
            <a:srcRect r="8628" b="28541"/>
            <a:stretch>
              <a:fillRect/>
            </a:stretch>
          </p:blipFill>
          <p:spPr>
            <a:xfrm>
              <a:off x="9462421" y="4949857"/>
              <a:ext cx="2729581" cy="1908144"/>
            </a:xfrm>
            <a:custGeom>
              <a:avLst/>
              <a:gdLst/>
              <a:ahLst/>
              <a:cxnLst/>
              <a:pathLst>
                <a:path w="2729581" h="1908144">
                  <a:moveTo>
                    <a:pt x="0" y="0"/>
                  </a:moveTo>
                  <a:lnTo>
                    <a:pt x="2729559" y="0"/>
                  </a:lnTo>
                  <a:lnTo>
                    <a:pt x="2729559" y="1908142"/>
                  </a:lnTo>
                  <a:lnTo>
                    <a:pt x="0" y="1908142"/>
                  </a:lnTo>
                  <a:close/>
                </a:path>
              </a:pathLst>
            </a:custGeom>
          </p:spPr>
        </p:pic>
        <p:pic>
          <p:nvPicPr>
            <p:cNvPr id="100602" name="Picture 44"/>
            <p:cNvPicPr>
              <a:picLocks noChangeAspect="1"/>
            </p:cNvPicPr>
            <p:nvPr/>
          </p:nvPicPr>
          <p:blipFill>
            <a:blip r:embed="rId12"/>
            <a:srcRect r="49999"/>
            <a:stretch>
              <a:fillRect/>
            </a:stretch>
          </p:blipFill>
          <p:spPr>
            <a:xfrm>
              <a:off x="11359801" y="3057620"/>
              <a:ext cx="832223" cy="1847279"/>
            </a:xfrm>
            <a:custGeom>
              <a:avLst/>
              <a:gdLst/>
              <a:ahLst/>
              <a:cxnLst/>
              <a:pathLst>
                <a:path w="832223" h="1847279">
                  <a:moveTo>
                    <a:pt x="0" y="0"/>
                  </a:moveTo>
                  <a:lnTo>
                    <a:pt x="832176" y="0"/>
                  </a:lnTo>
                  <a:lnTo>
                    <a:pt x="832176" y="1847248"/>
                  </a:lnTo>
                  <a:lnTo>
                    <a:pt x="0" y="1847248"/>
                  </a:lnTo>
                  <a:close/>
                </a:path>
              </a:pathLst>
            </a:custGeom>
          </p:spPr>
        </p:pic>
      </p:grpSp>
      <p:sp>
        <p:nvSpPr>
          <p:cNvPr id="45" name="TextBox 45"/>
          <p:cNvSpPr txBox="1"/>
          <p:nvPr/>
        </p:nvSpPr>
        <p:spPr>
          <a:xfrm>
            <a:off x="4136103" y="3858632"/>
            <a:ext cx="887730" cy="3771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900">
                <a:solidFill>
                  <a:srgbClr val="E69E2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演讲</a:t>
            </a:r>
            <a:endParaRPr lang="en-US" sz="1900">
              <a:solidFill>
                <a:srgbClr val="E69E2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4935251" y="3889113"/>
            <a:ext cx="830580" cy="3009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XXX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7005845" y="3888589"/>
            <a:ext cx="1597902" cy="3077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 fontScale="90000" lnSpcReduction="10000"/>
          </a:bodyPr>
          <a:lstStyle/>
          <a:p>
            <a:pPr algn="l">
              <a:lnSpc>
                <a:spcPct val="80000"/>
              </a:lnSpc>
            </a:pPr>
            <a:r>
              <a:rPr lang="en-US" sz="13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2025-10</a:t>
            </a:r>
            <a:endParaRPr lang="en-US" sz="13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6202148" y="3858632"/>
            <a:ext cx="887730" cy="3771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900">
                <a:solidFill>
                  <a:srgbClr val="E69E2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日期</a:t>
            </a:r>
            <a:endParaRPr lang="en-US" sz="1900">
              <a:solidFill>
                <a:srgbClr val="E69E2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251710" y="986155"/>
            <a:ext cx="7688580" cy="186309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8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直播数据复盘分析</a:t>
            </a:r>
            <a:endParaRPr lang="en-US" sz="48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600" y="152400"/>
            <a:ext cx="3696970" cy="39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400" b="1">
                <a:solidFill>
                  <a:srgbClr val="0070C0"/>
                </a:solidFill>
                <a:highlight>
                  <a:srgbClr val="FFFF00"/>
                </a:highlight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400" b="1">
              <a:solidFill>
                <a:srgbClr val="0070C0"/>
              </a:solidFill>
              <a:highlight>
                <a:srgbClr val="FFFF00"/>
              </a:highlight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89734" y="4077545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50433" y="4077545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489734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50433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293144" y="1482730"/>
            <a:ext cx="3422379" cy="4563172"/>
          </a:xfrm>
          <a:prstGeom prst="round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0176" y="2177640"/>
            <a:ext cx="3433799" cy="17654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分析首次观看用户比例，成熟账号应保持30%-50%的新客占比，低于20%说明拉新策略失效。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09477" y="2177640"/>
            <a:ext cx="3433799" cy="17654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识别成交集中区域，如西藏本地观众占比超60%需针对性设计民族文化相关选品和话术。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0176" y="4795955"/>
            <a:ext cx="3433799" cy="164889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安卓/iOS用户比例影响支付流程设计，高端产品直播间iOS占比通常达65%以上。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7114" y="4795955"/>
            <a:ext cx="3438525" cy="164889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统计用户停留高峰时段，西藏地区建议避开上午9-11点宗教活动集中期，晚间8-10点为黄金直播时段。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用户画像数据（年龄、地域分布）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0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新老用户占比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773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地域热力图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8067" y="4105052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设备分布数据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77367" y="4105052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活跃时段分布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420" name="Group 2"/>
          <p:cNvGrpSpPr/>
          <p:nvPr/>
        </p:nvGrpSpPr>
        <p:grpSpPr>
          <a:xfrm rot="0">
            <a:off x="-10" y="0"/>
            <a:ext cx="12192011" cy="6898101"/>
            <a:chOff x="-10" y="0"/>
            <a:chExt cx="12192011" cy="6898101"/>
          </a:xfrm>
        </p:grpSpPr>
        <p:sp>
          <p:nvSpPr>
            <p:cNvPr id="300007" name="Freeform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734406" h="6122310">
                  <a:moveTo>
                    <a:pt x="0" y="0"/>
                  </a:moveTo>
                  <a:lnTo>
                    <a:pt x="12734406" y="0"/>
                  </a:lnTo>
                  <a:lnTo>
                    <a:pt x="12734406" y="6122311"/>
                  </a:lnTo>
                  <a:lnTo>
                    <a:pt x="0" y="6122311"/>
                  </a:lnTo>
                </a:path>
              </a:pathLst>
            </a:custGeom>
            <a:solidFill>
              <a:srgbClr val="FCF5F2">
                <a:alpha val="100000"/>
              </a:srgbClr>
            </a:solidFill>
          </p:spPr>
        </p:sp>
        <p:pic>
          <p:nvPicPr>
            <p:cNvPr id="300403" name="Picture 4"/>
            <p:cNvPicPr>
              <a:picLocks noChangeAspect="1"/>
            </p:cNvPicPr>
            <p:nvPr/>
          </p:nvPicPr>
          <p:blipFill>
            <a:blip r:embed="rId2"/>
            <a:srcRect b="7841"/>
            <a:stretch>
              <a:fillRect/>
            </a:stretch>
          </p:blipFill>
          <p:spPr>
            <a:xfrm>
              <a:off x="9306783" y="5402770"/>
              <a:ext cx="2066734" cy="1455233"/>
            </a:xfrm>
            <a:custGeom>
              <a:avLst/>
              <a:gdLst/>
              <a:ahLst/>
              <a:cxnLst/>
              <a:pathLst>
                <a:path w="2066735" h="1455233">
                  <a:moveTo>
                    <a:pt x="0" y="0"/>
                  </a:moveTo>
                  <a:lnTo>
                    <a:pt x="2066723" y="0"/>
                  </a:lnTo>
                  <a:lnTo>
                    <a:pt x="2066723" y="1455186"/>
                  </a:lnTo>
                  <a:lnTo>
                    <a:pt x="0" y="1455186"/>
                  </a:lnTo>
                  <a:close/>
                </a:path>
              </a:pathLst>
            </a:custGeom>
          </p:spPr>
        </p:pic>
        <p:pic>
          <p:nvPicPr>
            <p:cNvPr id="300397" name="Picture 5"/>
            <p:cNvPicPr>
              <a:picLocks noChangeAspect="1"/>
            </p:cNvPicPr>
            <p:nvPr/>
          </p:nvPicPr>
          <p:blipFill>
            <a:blip r:embed="rId3"/>
            <a:srcRect r="32087"/>
            <a:stretch>
              <a:fillRect/>
            </a:stretch>
          </p:blipFill>
          <p:spPr>
            <a:xfrm>
              <a:off x="10838116" y="3331369"/>
              <a:ext cx="1353884" cy="2676335"/>
            </a:xfrm>
            <a:custGeom>
              <a:avLst/>
              <a:gdLst/>
              <a:ahLst/>
              <a:cxnLst/>
              <a:pathLst>
                <a:path w="1353884" h="2676335">
                  <a:moveTo>
                    <a:pt x="0" y="0"/>
                  </a:moveTo>
                  <a:lnTo>
                    <a:pt x="1353882" y="0"/>
                  </a:lnTo>
                  <a:lnTo>
                    <a:pt x="1353882" y="2676376"/>
                  </a:lnTo>
                  <a:lnTo>
                    <a:pt x="0" y="2676376"/>
                  </a:lnTo>
                  <a:close/>
                </a:path>
              </a:pathLst>
            </a:custGeom>
          </p:spPr>
        </p:pic>
        <p:sp>
          <p:nvSpPr>
            <p:cNvPr id="300388" name="Freeform 6"/>
            <p:cNvSpPr/>
            <p:nvPr/>
          </p:nvSpPr>
          <p:spPr>
            <a:xfrm>
              <a:off x="2235327" y="0"/>
              <a:ext cx="5363242" cy="918400"/>
            </a:xfrm>
            <a:custGeom>
              <a:avLst/>
              <a:gdLst/>
              <a:ahLst/>
              <a:cxnLst/>
              <a:rect l="l" t="t" r="r" b="b"/>
              <a:pathLst>
                <a:path w="5363249" h="918439">
                  <a:moveTo>
                    <a:pt x="0" y="0"/>
                  </a:moveTo>
                  <a:lnTo>
                    <a:pt x="5363249" y="0"/>
                  </a:lnTo>
                  <a:lnTo>
                    <a:pt x="5221695" y="50689"/>
                  </a:lnTo>
                  <a:cubicBezTo>
                    <a:pt x="5179367" y="64529"/>
                    <a:pt x="5143418" y="75033"/>
                    <a:pt x="5117704" y="81614"/>
                  </a:cubicBezTo>
                  <a:cubicBezTo>
                    <a:pt x="4002219" y="366914"/>
                    <a:pt x="3429170" y="-100831"/>
                    <a:pt x="2859795" y="219979"/>
                  </a:cubicBezTo>
                  <a:cubicBezTo>
                    <a:pt x="2354092" y="505278"/>
                    <a:pt x="2215729" y="1361177"/>
                    <a:pt x="980246" y="630173"/>
                  </a:cubicBezTo>
                  <a:cubicBezTo>
                    <a:pt x="731375" y="482320"/>
                    <a:pt x="344751" y="332400"/>
                    <a:pt x="97773" y="106027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1" name="Freeform 7"/>
            <p:cNvSpPr/>
            <p:nvPr/>
          </p:nvSpPr>
          <p:spPr>
            <a:xfrm>
              <a:off x="0" y="0"/>
              <a:ext cx="906685" cy="3817334"/>
            </a:xfrm>
            <a:custGeom>
              <a:avLst/>
              <a:gdLst/>
              <a:ahLst/>
              <a:cxnLst/>
              <a:rect l="l" t="t" r="r" b="b"/>
              <a:pathLst>
                <a:path w="906699" h="3817330">
                  <a:moveTo>
                    <a:pt x="0" y="0"/>
                  </a:moveTo>
                  <a:lnTo>
                    <a:pt x="718761" y="0"/>
                  </a:lnTo>
                  <a:lnTo>
                    <a:pt x="731490" y="16255"/>
                  </a:lnTo>
                  <a:cubicBezTo>
                    <a:pt x="930445" y="304122"/>
                    <a:pt x="972201" y="692841"/>
                    <a:pt x="793123" y="1029644"/>
                  </a:cubicBezTo>
                  <a:cubicBezTo>
                    <a:pt x="712309" y="1181477"/>
                    <a:pt x="592311" y="1310046"/>
                    <a:pt x="496803" y="1453308"/>
                  </a:cubicBezTo>
                  <a:cubicBezTo>
                    <a:pt x="188239" y="1916155"/>
                    <a:pt x="450274" y="2112069"/>
                    <a:pt x="561700" y="2366757"/>
                  </a:cubicBezTo>
                  <a:cubicBezTo>
                    <a:pt x="711084" y="2707157"/>
                    <a:pt x="603332" y="3275308"/>
                    <a:pt x="434356" y="3532445"/>
                  </a:cubicBezTo>
                  <a:cubicBezTo>
                    <a:pt x="318033" y="3709226"/>
                    <a:pt x="160574" y="3796087"/>
                    <a:pt x="24460" y="3816044"/>
                  </a:cubicBezTo>
                  <a:lnTo>
                    <a:pt x="0" y="3817330"/>
                  </a:ln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3" name="Freeform 8"/>
            <p:cNvSpPr/>
            <p:nvPr/>
          </p:nvSpPr>
          <p:spPr>
            <a:xfrm>
              <a:off x="9885807" y="0"/>
              <a:ext cx="2306193" cy="2628424"/>
            </a:xfrm>
            <a:custGeom>
              <a:avLst/>
              <a:gdLst/>
              <a:ahLst/>
              <a:cxnLst/>
              <a:rect l="l" t="t" r="r" b="b"/>
              <a:pathLst>
                <a:path w="2306236" h="2628426">
                  <a:moveTo>
                    <a:pt x="0" y="0"/>
                  </a:moveTo>
                  <a:lnTo>
                    <a:pt x="2306236" y="0"/>
                  </a:lnTo>
                  <a:lnTo>
                    <a:pt x="2306236" y="2492520"/>
                  </a:lnTo>
                  <a:lnTo>
                    <a:pt x="2294620" y="2509985"/>
                  </a:lnTo>
                  <a:cubicBezTo>
                    <a:pt x="2175846" y="2664267"/>
                    <a:pt x="2071767" y="2653247"/>
                    <a:pt x="1968912" y="2560188"/>
                  </a:cubicBezTo>
                  <a:cubicBezTo>
                    <a:pt x="1465658" y="2108361"/>
                    <a:pt x="1715449" y="1520619"/>
                    <a:pt x="1761979" y="1263482"/>
                  </a:cubicBezTo>
                  <a:cubicBezTo>
                    <a:pt x="1840343" y="826349"/>
                    <a:pt x="1684837" y="544723"/>
                    <a:pt x="1236684" y="463908"/>
                  </a:cubicBezTo>
                  <a:cubicBezTo>
                    <a:pt x="933017" y="408808"/>
                    <a:pt x="422417" y="479827"/>
                    <a:pt x="93036" y="122284"/>
                  </a:cubicBezTo>
                  <a:cubicBezTo>
                    <a:pt x="55920" y="81953"/>
                    <a:pt x="25509" y="42034"/>
                    <a:pt x="1244" y="2639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2" name="Freeform 9"/>
            <p:cNvSpPr/>
            <p:nvPr/>
          </p:nvSpPr>
          <p:spPr>
            <a:xfrm>
              <a:off x="0" y="0"/>
              <a:ext cx="365093" cy="3100388"/>
            </a:xfrm>
            <a:custGeom>
              <a:avLst/>
              <a:gdLst/>
              <a:ahLst/>
              <a:cxnLst/>
              <a:rect l="l" t="t" r="r" b="b"/>
              <a:pathLst>
                <a:path w="365133" h="3100426">
                  <a:moveTo>
                    <a:pt x="94759" y="0"/>
                  </a:moveTo>
                  <a:lnTo>
                    <a:pt x="166315" y="0"/>
                  </a:lnTo>
                  <a:lnTo>
                    <a:pt x="167423" y="1095"/>
                  </a:lnTo>
                  <a:cubicBezTo>
                    <a:pt x="325379" y="179866"/>
                    <a:pt x="402520" y="435779"/>
                    <a:pt x="347419" y="670876"/>
                  </a:cubicBezTo>
                  <a:cubicBezTo>
                    <a:pt x="284972" y="942706"/>
                    <a:pt x="115996" y="1128825"/>
                    <a:pt x="40079" y="1474123"/>
                  </a:cubicBezTo>
                  <a:cubicBezTo>
                    <a:pt x="-48082" y="1869624"/>
                    <a:pt x="87833" y="2049620"/>
                    <a:pt x="177219" y="2279819"/>
                  </a:cubicBezTo>
                  <a:cubicBezTo>
                    <a:pt x="290788" y="2573384"/>
                    <a:pt x="223424" y="2854761"/>
                    <a:pt x="53053" y="3048485"/>
                  </a:cubicBezTo>
                  <a:lnTo>
                    <a:pt x="0" y="3100426"/>
                  </a:lnTo>
                  <a:lnTo>
                    <a:pt x="0" y="2904894"/>
                  </a:lnTo>
                  <a:lnTo>
                    <a:pt x="37500" y="2853457"/>
                  </a:lnTo>
                  <a:cubicBezTo>
                    <a:pt x="166733" y="2646524"/>
                    <a:pt x="124790" y="2473998"/>
                    <a:pt x="54194" y="2293123"/>
                  </a:cubicBezTo>
                  <a:lnTo>
                    <a:pt x="0" y="2159689"/>
                  </a:lnTo>
                  <a:lnTo>
                    <a:pt x="0" y="1224653"/>
                  </a:lnTo>
                  <a:lnTo>
                    <a:pt x="8219" y="1201675"/>
                  </a:lnTo>
                  <a:cubicBezTo>
                    <a:pt x="126002" y="919786"/>
                    <a:pt x="292931" y="688477"/>
                    <a:pt x="277625" y="419861"/>
                  </a:cubicBezTo>
                  <a:cubicBezTo>
                    <a:pt x="270278" y="294354"/>
                    <a:pt x="221912" y="165479"/>
                    <a:pt x="140791" y="54665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390" name="Freeform 10"/>
            <p:cNvSpPr/>
            <p:nvPr/>
          </p:nvSpPr>
          <p:spPr>
            <a:xfrm>
              <a:off x="3327463" y="0"/>
              <a:ext cx="1394365" cy="333375"/>
            </a:xfrm>
            <a:custGeom>
              <a:avLst/>
              <a:gdLst/>
              <a:ahLst/>
              <a:cxnLst/>
              <a:rect l="l" t="t" r="r" b="b"/>
              <a:pathLst>
                <a:path w="1394346" h="333404">
                  <a:moveTo>
                    <a:pt x="0" y="0"/>
                  </a:moveTo>
                  <a:lnTo>
                    <a:pt x="64306" y="0"/>
                  </a:lnTo>
                  <a:lnTo>
                    <a:pt x="86256" y="19990"/>
                  </a:lnTo>
                  <a:cubicBezTo>
                    <a:pt x="170534" y="93018"/>
                    <a:pt x="255787" y="158450"/>
                    <a:pt x="331397" y="200388"/>
                  </a:cubicBezTo>
                  <a:cubicBezTo>
                    <a:pt x="617309" y="359568"/>
                    <a:pt x="885773" y="244469"/>
                    <a:pt x="1152858" y="71513"/>
                  </a:cubicBezTo>
                  <a:lnTo>
                    <a:pt x="1257278" y="0"/>
                  </a:lnTo>
                  <a:lnTo>
                    <a:pt x="1394346" y="0"/>
                  </a:lnTo>
                  <a:lnTo>
                    <a:pt x="1273162" y="88426"/>
                  </a:lnTo>
                  <a:cubicBezTo>
                    <a:pt x="1193342" y="142149"/>
                    <a:pt x="1108013" y="192735"/>
                    <a:pt x="1012198" y="235897"/>
                  </a:cubicBezTo>
                  <a:cubicBezTo>
                    <a:pt x="607207" y="417729"/>
                    <a:pt x="359942" y="330946"/>
                    <a:pt x="96320" y="93840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394" name="Freeform 11"/>
            <p:cNvSpPr/>
            <p:nvPr/>
          </p:nvSpPr>
          <p:spPr>
            <a:xfrm>
              <a:off x="10720960" y="0"/>
              <a:ext cx="1471041" cy="1328928"/>
            </a:xfrm>
            <a:custGeom>
              <a:avLst/>
              <a:gdLst/>
              <a:ahLst/>
              <a:cxnLst/>
              <a:rect l="l" t="t" r="r" b="b"/>
              <a:pathLst>
                <a:path w="1471031" h="1328897">
                  <a:moveTo>
                    <a:pt x="0" y="0"/>
                  </a:moveTo>
                  <a:lnTo>
                    <a:pt x="85560" y="0"/>
                  </a:lnTo>
                  <a:lnTo>
                    <a:pt x="112390" y="15818"/>
                  </a:lnTo>
                  <a:cubicBezTo>
                    <a:pt x="575853" y="250218"/>
                    <a:pt x="1199156" y="135791"/>
                    <a:pt x="1458569" y="953546"/>
                  </a:cubicBezTo>
                  <a:lnTo>
                    <a:pt x="1471031" y="997148"/>
                  </a:lnTo>
                  <a:lnTo>
                    <a:pt x="1471031" y="1328897"/>
                  </a:lnTo>
                  <a:lnTo>
                    <a:pt x="1458403" y="1282089"/>
                  </a:lnTo>
                  <a:cubicBezTo>
                    <a:pt x="1420940" y="1144290"/>
                    <a:pt x="1367275" y="955072"/>
                    <a:pt x="1319827" y="847166"/>
                  </a:cubicBezTo>
                  <a:cubicBezTo>
                    <a:pt x="1051210" y="238302"/>
                    <a:pt x="461684" y="285807"/>
                    <a:pt x="55650" y="38674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417" name="Freeform 12"/>
            <p:cNvSpPr/>
            <p:nvPr/>
          </p:nvSpPr>
          <p:spPr>
            <a:xfrm>
              <a:off x="0" y="4802410"/>
              <a:ext cx="4329779" cy="2055590"/>
            </a:xfrm>
            <a:custGeom>
              <a:avLst/>
              <a:gdLst/>
              <a:ahLst/>
              <a:cxnLst/>
              <a:rect l="l" t="t" r="r" b="b"/>
              <a:pathLst>
                <a:path w="4329825" h="2055572">
                  <a:moveTo>
                    <a:pt x="0" y="0"/>
                  </a:moveTo>
                  <a:lnTo>
                    <a:pt x="85520" y="11576"/>
                  </a:lnTo>
                  <a:cubicBezTo>
                    <a:pt x="156273" y="25507"/>
                    <a:pt x="231238" y="48896"/>
                    <a:pt x="310292" y="82798"/>
                  </a:cubicBezTo>
                  <a:cubicBezTo>
                    <a:pt x="940890" y="353404"/>
                    <a:pt x="1452716" y="1111346"/>
                    <a:pt x="2194740" y="1003594"/>
                  </a:cubicBezTo>
                  <a:cubicBezTo>
                    <a:pt x="2651464" y="937472"/>
                    <a:pt x="3215941" y="355853"/>
                    <a:pt x="3988577" y="1219099"/>
                  </a:cubicBezTo>
                  <a:cubicBezTo>
                    <a:pt x="4186787" y="1439808"/>
                    <a:pt x="4372810" y="1648330"/>
                    <a:pt x="4321064" y="1931616"/>
                  </a:cubicBezTo>
                  <a:lnTo>
                    <a:pt x="4284349" y="2055572"/>
                  </a:lnTo>
                  <a:lnTo>
                    <a:pt x="0" y="2055572"/>
                  </a:ln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419" name="Freeform 13"/>
            <p:cNvSpPr/>
            <p:nvPr/>
          </p:nvSpPr>
          <p:spPr>
            <a:xfrm>
              <a:off x="0" y="5353050"/>
              <a:ext cx="4018502" cy="1351693"/>
            </a:xfrm>
            <a:custGeom>
              <a:avLst/>
              <a:gdLst/>
              <a:ahLst/>
              <a:cxnLst/>
              <a:rect l="l" t="t" r="r" b="b"/>
              <a:pathLst>
                <a:path w="4018507" h="1351720">
                  <a:moveTo>
                    <a:pt x="0" y="0"/>
                  </a:moveTo>
                  <a:lnTo>
                    <a:pt x="32149" y="11384"/>
                  </a:lnTo>
                  <a:cubicBezTo>
                    <a:pt x="358047" y="143396"/>
                    <a:pt x="662938" y="454486"/>
                    <a:pt x="1342514" y="624380"/>
                  </a:cubicBezTo>
                  <a:cubicBezTo>
                    <a:pt x="2117599" y="819069"/>
                    <a:pt x="2596363" y="658665"/>
                    <a:pt x="2949009" y="647644"/>
                  </a:cubicBezTo>
                  <a:cubicBezTo>
                    <a:pt x="3464507" y="632950"/>
                    <a:pt x="3877151" y="953760"/>
                    <a:pt x="4017964" y="1339465"/>
                  </a:cubicBezTo>
                  <a:cubicBezTo>
                    <a:pt x="4021637" y="1350486"/>
                    <a:pt x="4005719" y="1356608"/>
                    <a:pt x="3999597" y="1346812"/>
                  </a:cubicBezTo>
                  <a:cubicBezTo>
                    <a:pt x="3842866" y="1026003"/>
                    <a:pt x="3567362" y="822742"/>
                    <a:pt x="3275940" y="750499"/>
                  </a:cubicBezTo>
                  <a:cubicBezTo>
                    <a:pt x="2749421" y="619482"/>
                    <a:pt x="2269432" y="981922"/>
                    <a:pt x="1210272" y="678256"/>
                  </a:cubicBezTo>
                  <a:cubicBezTo>
                    <a:pt x="624367" y="509892"/>
                    <a:pt x="312789" y="241405"/>
                    <a:pt x="20093" y="116701"/>
                  </a:cubicBezTo>
                  <a:lnTo>
                    <a:pt x="0" y="109057"/>
                  </a:ln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grpSp>
          <p:nvGrpSpPr>
            <p:cNvPr id="14" name="Group 14"/>
            <p:cNvGrpSpPr/>
            <p:nvPr/>
          </p:nvGrpSpPr>
          <p:grpSpPr>
            <a:xfrm rot="0">
              <a:off x="10808589" y="259366"/>
              <a:ext cx="840867" cy="1351312"/>
              <a:chOff x="10808589" y="259366"/>
              <a:chExt cx="840867" cy="1351312"/>
            </a:xfrm>
          </p:grpSpPr>
          <p:sp>
            <p:nvSpPr>
              <p:cNvPr id="300192" name="Freeform 15"/>
              <p:cNvSpPr/>
              <p:nvPr/>
            </p:nvSpPr>
            <p:spPr>
              <a:xfrm>
                <a:off x="10808589" y="259366"/>
                <a:ext cx="840867" cy="1351312"/>
              </a:xfrm>
              <a:custGeom>
                <a:avLst/>
                <a:gdLst/>
                <a:ahLst/>
                <a:cxnLst/>
                <a:rect l="l" t="t" r="r" b="b"/>
                <a:pathLst>
                  <a:path w="840837" h="1351281">
                    <a:moveTo>
                      <a:pt x="702170" y="740896"/>
                    </a:moveTo>
                    <a:cubicBezTo>
                      <a:pt x="753597" y="858444"/>
                      <a:pt x="781760" y="1021298"/>
                      <a:pt x="749925" y="1146193"/>
                    </a:cubicBezTo>
                    <a:cubicBezTo>
                      <a:pt x="686252" y="1392310"/>
                      <a:pt x="238099" y="1442513"/>
                      <a:pt x="56879" y="1154764"/>
                    </a:cubicBezTo>
                    <a:cubicBezTo>
                      <a:pt x="-8018" y="1053134"/>
                      <a:pt x="-19038" y="925790"/>
                      <a:pt x="32389" y="816813"/>
                    </a:cubicBezTo>
                    <a:cubicBezTo>
                      <a:pt x="108306" y="657633"/>
                      <a:pt x="277282" y="614776"/>
                      <a:pt x="407075" y="519268"/>
                    </a:cubicBezTo>
                    <a:cubicBezTo>
                      <a:pt x="414422" y="513146"/>
                      <a:pt x="420544" y="505799"/>
                      <a:pt x="422992" y="497228"/>
                    </a:cubicBezTo>
                    <a:cubicBezTo>
                      <a:pt x="476869" y="342946"/>
                      <a:pt x="486665" y="297641"/>
                      <a:pt x="534420" y="134787"/>
                    </a:cubicBezTo>
                    <a:cubicBezTo>
                      <a:pt x="536868" y="124991"/>
                      <a:pt x="531970" y="116420"/>
                      <a:pt x="523399" y="112747"/>
                    </a:cubicBezTo>
                    <a:cubicBezTo>
                      <a:pt x="482991" y="94380"/>
                      <a:pt x="500134" y="9892"/>
                      <a:pt x="525847" y="1321"/>
                    </a:cubicBezTo>
                    <a:cubicBezTo>
                      <a:pt x="534420" y="-2353"/>
                      <a:pt x="545439" y="2545"/>
                      <a:pt x="554011" y="4994"/>
                    </a:cubicBezTo>
                    <a:cubicBezTo>
                      <a:pt x="839309" y="102951"/>
                      <a:pt x="851554" y="94380"/>
                      <a:pt x="836861" y="138461"/>
                    </a:cubicBezTo>
                    <a:cubicBezTo>
                      <a:pt x="813596" y="213153"/>
                      <a:pt x="782984" y="188664"/>
                      <a:pt x="769516" y="193561"/>
                    </a:cubicBezTo>
                    <a:cubicBezTo>
                      <a:pt x="752373" y="198459"/>
                      <a:pt x="754823" y="222948"/>
                      <a:pt x="687477" y="411516"/>
                    </a:cubicBezTo>
                    <a:cubicBezTo>
                      <a:pt x="628703" y="575594"/>
                      <a:pt x="614010" y="541309"/>
                      <a:pt x="702170" y="740896"/>
                    </a:cubicBezTo>
                  </a:path>
                </a:pathLst>
              </a:custGeom>
              <a:solidFill>
                <a:srgbClr val="FFCC85">
                  <a:alpha val="100000"/>
                </a:srgbClr>
              </a:solidFill>
            </p:spPr>
          </p:sp>
          <p:sp>
            <p:nvSpPr>
              <p:cNvPr id="300193" name="Freeform 16"/>
              <p:cNvSpPr/>
              <p:nvPr/>
            </p:nvSpPr>
            <p:spPr>
              <a:xfrm>
                <a:off x="11366278" y="375761"/>
                <a:ext cx="189833" cy="63627"/>
              </a:xfrm>
              <a:custGeom>
                <a:avLst/>
                <a:gdLst/>
                <a:ahLst/>
                <a:cxnLst/>
                <a:rect l="l" t="t" r="r" b="b"/>
                <a:pathLst>
                  <a:path w="189791" h="63671">
                    <a:moveTo>
                      <a:pt x="0" y="0"/>
                    </a:moveTo>
                    <a:cubicBezTo>
                      <a:pt x="57551" y="35510"/>
                      <a:pt x="122446" y="56325"/>
                      <a:pt x="189792" y="63672"/>
                    </a:cubicBezTo>
                  </a:path>
                </a:pathLst>
              </a:custGeom>
              <a:noFill/>
              <a:ln w="12242">
                <a:solidFill>
                  <a:srgbClr val="8574EE">
                    <a:alpha val="100000"/>
                  </a:srgbClr>
                </a:solidFill>
                <a:prstDash val="solid"/>
              </a:ln>
            </p:spPr>
          </p:sp>
          <p:sp>
            <p:nvSpPr>
              <p:cNvPr id="300194" name="Freeform 17"/>
              <p:cNvSpPr/>
              <p:nvPr/>
            </p:nvSpPr>
            <p:spPr>
              <a:xfrm>
                <a:off x="10836783" y="916781"/>
                <a:ext cx="705136" cy="658749"/>
              </a:xfrm>
              <a:custGeom>
                <a:avLst/>
                <a:gdLst/>
                <a:ahLst/>
                <a:cxnLst/>
                <a:rect l="l" t="t" r="r" b="b"/>
                <a:pathLst>
                  <a:path w="705138" h="658766">
                    <a:moveTo>
                      <a:pt x="687427" y="193691"/>
                    </a:moveTo>
                    <a:cubicBezTo>
                      <a:pt x="792731" y="670006"/>
                      <a:pt x="403353" y="733678"/>
                      <a:pt x="181725" y="592865"/>
                    </a:cubicBezTo>
                    <a:cubicBezTo>
                      <a:pt x="-6842" y="472868"/>
                      <a:pt x="-46025" y="261036"/>
                      <a:pt x="51932" y="128794"/>
                    </a:cubicBezTo>
                    <a:cubicBezTo>
                      <a:pt x="94788" y="71244"/>
                      <a:pt x="196418" y="-4672"/>
                      <a:pt x="276008" y="225"/>
                    </a:cubicBezTo>
                    <a:cubicBezTo>
                      <a:pt x="323763" y="2675"/>
                      <a:pt x="350700" y="38184"/>
                      <a:pt x="391108" y="57775"/>
                    </a:cubicBezTo>
                    <a:cubicBezTo>
                      <a:pt x="512330" y="116549"/>
                      <a:pt x="629878" y="-63447"/>
                      <a:pt x="687427" y="193691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grpSp>
            <p:nvGrpSpPr>
              <p:cNvPr id="18" name="Group 18"/>
              <p:cNvGrpSpPr/>
              <p:nvPr/>
            </p:nvGrpSpPr>
            <p:grpSpPr>
              <a:xfrm rot="0">
                <a:off x="10936891" y="1036034"/>
                <a:ext cx="555878" cy="471488"/>
                <a:chOff x="10936891" y="1036034"/>
                <a:chExt cx="555878" cy="471488"/>
              </a:xfrm>
              <a:solidFill>
                <a:srgbClr val="6A9065">
                  <a:alpha val="100000"/>
                </a:srgbClr>
              </a:solidFill>
            </p:grpSpPr>
            <p:sp>
              <p:nvSpPr>
                <p:cNvPr id="300196" name="Freeform 19"/>
                <p:cNvSpPr/>
                <p:nvPr/>
              </p:nvSpPr>
              <p:spPr>
                <a:xfrm>
                  <a:off x="11086243" y="1110044"/>
                  <a:ext cx="50768" cy="5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46" h="50146">
                      <a:moveTo>
                        <a:pt x="49862" y="32238"/>
                      </a:moveTo>
                      <a:cubicBezTo>
                        <a:pt x="57209" y="4076"/>
                        <a:pt x="16802" y="-16740"/>
                        <a:pt x="884" y="18769"/>
                      </a:cubicBezTo>
                      <a:cubicBezTo>
                        <a:pt x="-6463" y="45707"/>
                        <a:pt x="33944" y="66523"/>
                        <a:pt x="49862" y="32238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7" name="Freeform 20"/>
                <p:cNvSpPr/>
                <p:nvPr/>
              </p:nvSpPr>
              <p:spPr>
                <a:xfrm>
                  <a:off x="11237976" y="1036034"/>
                  <a:ext cx="41243" cy="42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2" h="42328">
                      <a:moveTo>
                        <a:pt x="31632" y="3410"/>
                      </a:moveTo>
                      <a:cubicBezTo>
                        <a:pt x="7143" y="-11284"/>
                        <a:pt x="-12450" y="25450"/>
                        <a:pt x="9591" y="38919"/>
                      </a:cubicBezTo>
                      <a:cubicBezTo>
                        <a:pt x="34080" y="53613"/>
                        <a:pt x="53671" y="16879"/>
                        <a:pt x="31632" y="3410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8" name="Freeform 21"/>
                <p:cNvSpPr/>
                <p:nvPr/>
              </p:nvSpPr>
              <p:spPr>
                <a:xfrm>
                  <a:off x="11263789" y="1177766"/>
                  <a:ext cx="44767" cy="4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5" h="45431">
                      <a:moveTo>
                        <a:pt x="33904" y="3737"/>
                      </a:moveTo>
                      <a:cubicBezTo>
                        <a:pt x="8190" y="-12181"/>
                        <a:pt x="-13851" y="27001"/>
                        <a:pt x="10638" y="41695"/>
                      </a:cubicBezTo>
                      <a:cubicBezTo>
                        <a:pt x="37577" y="57613"/>
                        <a:pt x="58393" y="18430"/>
                        <a:pt x="33904" y="37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9" name="Freeform 22"/>
                <p:cNvSpPr/>
                <p:nvPr/>
              </p:nvSpPr>
              <p:spPr>
                <a:xfrm>
                  <a:off x="11363230" y="1079659"/>
                  <a:ext cx="48101" cy="48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00" h="48208">
                      <a:moveTo>
                        <a:pt x="47192" y="30839"/>
                      </a:moveTo>
                      <a:cubicBezTo>
                        <a:pt x="54539" y="3901"/>
                        <a:pt x="15355" y="-15691"/>
                        <a:pt x="662" y="17370"/>
                      </a:cubicBezTo>
                      <a:cubicBezTo>
                        <a:pt x="-5460" y="44308"/>
                        <a:pt x="32498" y="63899"/>
                        <a:pt x="47192" y="30839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0" name="Freeform 23"/>
                <p:cNvSpPr/>
                <p:nvPr/>
              </p:nvSpPr>
              <p:spPr>
                <a:xfrm>
                  <a:off x="11446287" y="1240250"/>
                  <a:ext cx="46482" cy="4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9" h="46484">
                      <a:moveTo>
                        <a:pt x="35093" y="3651"/>
                      </a:moveTo>
                      <a:cubicBezTo>
                        <a:pt x="8155" y="-12267"/>
                        <a:pt x="-13886" y="28140"/>
                        <a:pt x="10604" y="42834"/>
                      </a:cubicBezTo>
                      <a:cubicBezTo>
                        <a:pt x="38767" y="58752"/>
                        <a:pt x="60806" y="18344"/>
                        <a:pt x="35093" y="365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1" name="Freeform 24"/>
                <p:cNvSpPr/>
                <p:nvPr/>
              </p:nvSpPr>
              <p:spPr>
                <a:xfrm>
                  <a:off x="11228927" y="1118616"/>
                  <a:ext cx="30861" cy="30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5" h="30271">
                      <a:moveTo>
                        <a:pt x="30846" y="15155"/>
                      </a:moveTo>
                      <a:cubicBezTo>
                        <a:pt x="30846" y="-10558"/>
                        <a:pt x="-10786" y="-763"/>
                        <a:pt x="2682" y="23727"/>
                      </a:cubicBezTo>
                      <a:cubicBezTo>
                        <a:pt x="8805" y="35971"/>
                        <a:pt x="30846" y="29849"/>
                        <a:pt x="30846" y="15155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2" name="Freeform 25"/>
                <p:cNvSpPr/>
                <p:nvPr/>
              </p:nvSpPr>
              <p:spPr>
                <a:xfrm>
                  <a:off x="11140154" y="1198817"/>
                  <a:ext cx="49530" cy="4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22" h="49609">
                      <a:moveTo>
                        <a:pt x="48638" y="31701"/>
                      </a:moveTo>
                      <a:cubicBezTo>
                        <a:pt x="55986" y="3538"/>
                        <a:pt x="15578" y="-16053"/>
                        <a:pt x="884" y="18232"/>
                      </a:cubicBezTo>
                      <a:cubicBezTo>
                        <a:pt x="-6462" y="45170"/>
                        <a:pt x="33945" y="65986"/>
                        <a:pt x="48638" y="3170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3" name="Freeform 26"/>
                <p:cNvSpPr/>
                <p:nvPr/>
              </p:nvSpPr>
              <p:spPr>
                <a:xfrm>
                  <a:off x="11370659" y="1269111"/>
                  <a:ext cx="35433" cy="36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18" h="36314">
                      <a:moveTo>
                        <a:pt x="34852" y="22624"/>
                      </a:moveTo>
                      <a:cubicBezTo>
                        <a:pt x="39750" y="3033"/>
                        <a:pt x="11587" y="-11661"/>
                        <a:pt x="567" y="12828"/>
                      </a:cubicBezTo>
                      <a:cubicBezTo>
                        <a:pt x="-4332" y="33644"/>
                        <a:pt x="23832" y="48338"/>
                        <a:pt x="34852" y="22624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4" name="Freeform 27"/>
                <p:cNvSpPr/>
                <p:nvPr/>
              </p:nvSpPr>
              <p:spPr>
                <a:xfrm>
                  <a:off x="11353323" y="1150810"/>
                  <a:ext cx="38290" cy="3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83" h="38788">
                      <a:moveTo>
                        <a:pt x="37509" y="24561"/>
                      </a:moveTo>
                      <a:cubicBezTo>
                        <a:pt x="43631" y="3745"/>
                        <a:pt x="11795" y="-13397"/>
                        <a:pt x="775" y="14765"/>
                      </a:cubicBezTo>
                      <a:cubicBezTo>
                        <a:pt x="-5348" y="35581"/>
                        <a:pt x="26490" y="51499"/>
                        <a:pt x="37509" y="2456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5" name="Freeform 28"/>
                <p:cNvSpPr/>
                <p:nvPr/>
              </p:nvSpPr>
              <p:spPr>
                <a:xfrm>
                  <a:off x="10951464" y="1111377"/>
                  <a:ext cx="45911" cy="4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9" h="47113">
                      <a:moveTo>
                        <a:pt x="45015" y="29679"/>
                      </a:moveTo>
                      <a:cubicBezTo>
                        <a:pt x="52362" y="3965"/>
                        <a:pt x="14404" y="-15626"/>
                        <a:pt x="935" y="17434"/>
                      </a:cubicBezTo>
                      <a:cubicBezTo>
                        <a:pt x="-6412" y="43148"/>
                        <a:pt x="31546" y="62740"/>
                        <a:pt x="45015" y="29679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6" name="Freeform 29"/>
                <p:cNvSpPr/>
                <p:nvPr/>
              </p:nvSpPr>
              <p:spPr>
                <a:xfrm>
                  <a:off x="11285220" y="1390841"/>
                  <a:ext cx="50483" cy="50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74" h="50556">
                      <a:moveTo>
                        <a:pt x="1510" y="17167"/>
                      </a:moveTo>
                      <a:cubicBezTo>
                        <a:pt x="-8285" y="45329"/>
                        <a:pt x="32122" y="67370"/>
                        <a:pt x="49264" y="33085"/>
                      </a:cubicBezTo>
                      <a:cubicBezTo>
                        <a:pt x="57837" y="6147"/>
                        <a:pt x="18653" y="-17118"/>
                        <a:pt x="1510" y="1716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7" name="Freeform 30"/>
                <p:cNvSpPr/>
                <p:nvPr/>
              </p:nvSpPr>
              <p:spPr>
                <a:xfrm>
                  <a:off x="11139201" y="1464659"/>
                  <a:ext cx="41434" cy="4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2870">
                      <a:moveTo>
                        <a:pt x="9099" y="38851"/>
                      </a:moveTo>
                      <a:cubicBezTo>
                        <a:pt x="32364" y="54769"/>
                        <a:pt x="54404" y="19259"/>
                        <a:pt x="32364" y="4566"/>
                      </a:cubicBezTo>
                      <a:cubicBezTo>
                        <a:pt x="9099" y="-12577"/>
                        <a:pt x="-12942" y="22933"/>
                        <a:pt x="9099" y="3885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8" name="Freeform 31"/>
                <p:cNvSpPr/>
                <p:nvPr/>
              </p:nvSpPr>
              <p:spPr>
                <a:xfrm>
                  <a:off x="11116913" y="1319213"/>
                  <a:ext cx="44672" cy="4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0" h="45437">
                      <a:moveTo>
                        <a:pt x="9360" y="41086"/>
                      </a:moveTo>
                      <a:cubicBezTo>
                        <a:pt x="35074" y="58228"/>
                        <a:pt x="58339" y="20270"/>
                        <a:pt x="35074" y="4352"/>
                      </a:cubicBezTo>
                      <a:cubicBezTo>
                        <a:pt x="10585" y="-12791"/>
                        <a:pt x="-13904" y="25168"/>
                        <a:pt x="9360" y="41086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9" name="Freeform 32"/>
                <p:cNvSpPr/>
                <p:nvPr/>
              </p:nvSpPr>
              <p:spPr>
                <a:xfrm>
                  <a:off x="11009948" y="1408176"/>
                  <a:ext cx="47815" cy="4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93" h="47482">
                      <a:moveTo>
                        <a:pt x="1244" y="15782"/>
                      </a:moveTo>
                      <a:cubicBezTo>
                        <a:pt x="-7327" y="41496"/>
                        <a:pt x="30631" y="63536"/>
                        <a:pt x="46549" y="31700"/>
                      </a:cubicBezTo>
                      <a:cubicBezTo>
                        <a:pt x="55120" y="5987"/>
                        <a:pt x="17162" y="-16054"/>
                        <a:pt x="1244" y="15782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0" name="Freeform 33"/>
                <p:cNvSpPr/>
                <p:nvPr/>
              </p:nvSpPr>
              <p:spPr>
                <a:xfrm>
                  <a:off x="10936891" y="1245299"/>
                  <a:ext cx="46482" cy="46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7" h="46999">
                      <a:moveTo>
                        <a:pt x="10651" y="42748"/>
                      </a:moveTo>
                      <a:cubicBezTo>
                        <a:pt x="36364" y="59890"/>
                        <a:pt x="60853" y="20707"/>
                        <a:pt x="36364" y="4789"/>
                      </a:cubicBezTo>
                      <a:cubicBezTo>
                        <a:pt x="10651" y="-13578"/>
                        <a:pt x="-15063" y="25605"/>
                        <a:pt x="10651" y="42748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1" name="Freeform 34"/>
                <p:cNvSpPr/>
                <p:nvPr/>
              </p:nvSpPr>
              <p:spPr>
                <a:xfrm>
                  <a:off x="11163014" y="1395603"/>
                  <a:ext cx="31242" cy="31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2" h="31005">
                      <a:moveTo>
                        <a:pt x="27" y="14906"/>
                      </a:moveTo>
                      <a:cubicBezTo>
                        <a:pt x="-1198" y="40620"/>
                        <a:pt x="40434" y="33273"/>
                        <a:pt x="29414" y="8784"/>
                      </a:cubicBezTo>
                      <a:cubicBezTo>
                        <a:pt x="22067" y="-5909"/>
                        <a:pt x="1251" y="-1012"/>
                        <a:pt x="27" y="14906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2" name="Freeform 35"/>
                <p:cNvSpPr/>
                <p:nvPr/>
              </p:nvSpPr>
              <p:spPr>
                <a:xfrm>
                  <a:off x="11237785" y="1300258"/>
                  <a:ext cx="49244" cy="50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89" h="50251">
                      <a:moveTo>
                        <a:pt x="1211" y="17167"/>
                      </a:moveTo>
                      <a:cubicBezTo>
                        <a:pt x="-7361" y="44105"/>
                        <a:pt x="31823" y="67370"/>
                        <a:pt x="47740" y="33085"/>
                      </a:cubicBezTo>
                      <a:cubicBezTo>
                        <a:pt x="57536" y="6146"/>
                        <a:pt x="18353" y="-17118"/>
                        <a:pt x="1211" y="1716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3" name="Freeform 36"/>
                <p:cNvSpPr/>
                <p:nvPr/>
              </p:nvSpPr>
              <p:spPr>
                <a:xfrm>
                  <a:off x="11024997" y="1231106"/>
                  <a:ext cx="35147" cy="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57" h="35079">
                      <a:moveTo>
                        <a:pt x="893" y="11607"/>
                      </a:moveTo>
                      <a:cubicBezTo>
                        <a:pt x="-5230" y="31198"/>
                        <a:pt x="21708" y="47116"/>
                        <a:pt x="33953" y="22627"/>
                      </a:cubicBezTo>
                      <a:cubicBezTo>
                        <a:pt x="41300" y="4260"/>
                        <a:pt x="13137" y="-11658"/>
                        <a:pt x="893" y="1160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4" name="Freeform 37"/>
                <p:cNvSpPr/>
                <p:nvPr/>
              </p:nvSpPr>
              <p:spPr>
                <a:xfrm>
                  <a:off x="11033379" y="1347311"/>
                  <a:ext cx="38671" cy="38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6" h="38659">
                      <a:moveTo>
                        <a:pt x="1122" y="12937"/>
                      </a:moveTo>
                      <a:cubicBezTo>
                        <a:pt x="-6224" y="33752"/>
                        <a:pt x="24388" y="52119"/>
                        <a:pt x="37856" y="25181"/>
                      </a:cubicBezTo>
                      <a:cubicBezTo>
                        <a:pt x="43979" y="4365"/>
                        <a:pt x="13367" y="-12777"/>
                        <a:pt x="1122" y="129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5" name="Freeform 38"/>
                <p:cNvSpPr/>
                <p:nvPr/>
              </p:nvSpPr>
              <p:spPr>
                <a:xfrm>
                  <a:off x="11425047" y="1400746"/>
                  <a:ext cx="46292" cy="46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20" h="46670">
                      <a:moveTo>
                        <a:pt x="1279" y="15837"/>
                      </a:moveTo>
                      <a:cubicBezTo>
                        <a:pt x="-7292" y="41551"/>
                        <a:pt x="29442" y="62367"/>
                        <a:pt x="45359" y="30530"/>
                      </a:cubicBezTo>
                      <a:cubicBezTo>
                        <a:pt x="52707" y="6041"/>
                        <a:pt x="15973" y="-15999"/>
                        <a:pt x="1279" y="158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</p:grpSp>
        </p:grpSp>
        <p:sp>
          <p:nvSpPr>
            <p:cNvPr id="300217" name="Freeform 39"/>
            <p:cNvSpPr/>
            <p:nvPr/>
          </p:nvSpPr>
          <p:spPr>
            <a:xfrm>
              <a:off x="4840414" y="1188625"/>
              <a:ext cx="404050" cy="381857"/>
            </a:xfrm>
            <a:custGeom>
              <a:avLst/>
              <a:gdLst/>
              <a:ahLst/>
              <a:cxnLst/>
              <a:rect l="l" t="t" r="r" b="b"/>
              <a:pathLst>
                <a:path w="404088" h="381900">
                  <a:moveTo>
                    <a:pt x="333054" y="149252"/>
                  </a:moveTo>
                  <a:cubicBezTo>
                    <a:pt x="342849" y="103947"/>
                    <a:pt x="348972" y="58642"/>
                    <a:pt x="352645" y="13337"/>
                  </a:cubicBezTo>
                  <a:cubicBezTo>
                    <a:pt x="308565" y="19459"/>
                    <a:pt x="263259" y="28031"/>
                    <a:pt x="222852" y="46398"/>
                  </a:cubicBezTo>
                  <a:cubicBezTo>
                    <a:pt x="66121" y="-17274"/>
                    <a:pt x="91835" y="-38090"/>
                    <a:pt x="94284" y="134559"/>
                  </a:cubicBezTo>
                  <a:cubicBezTo>
                    <a:pt x="67345" y="167619"/>
                    <a:pt x="31836" y="197006"/>
                    <a:pt x="0" y="225169"/>
                  </a:cubicBezTo>
                  <a:cubicBezTo>
                    <a:pt x="160405" y="297412"/>
                    <a:pt x="99182" y="197006"/>
                    <a:pt x="184894" y="381900"/>
                  </a:cubicBezTo>
                  <a:cubicBezTo>
                    <a:pt x="209383" y="348840"/>
                    <a:pt x="235097" y="314555"/>
                    <a:pt x="259586" y="281494"/>
                  </a:cubicBezTo>
                  <a:cubicBezTo>
                    <a:pt x="306116" y="275372"/>
                    <a:pt x="357543" y="265576"/>
                    <a:pt x="404073" y="264352"/>
                  </a:cubicBezTo>
                  <a:cubicBezTo>
                    <a:pt x="405297" y="255781"/>
                    <a:pt x="334278" y="150477"/>
                    <a:pt x="333054" y="149252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18" name="Freeform 40"/>
            <p:cNvSpPr/>
            <p:nvPr/>
          </p:nvSpPr>
          <p:spPr>
            <a:xfrm>
              <a:off x="8990076" y="488537"/>
              <a:ext cx="263271" cy="260414"/>
            </a:xfrm>
            <a:custGeom>
              <a:avLst/>
              <a:gdLst/>
              <a:ahLst/>
              <a:cxnLst/>
              <a:rect l="l" t="t" r="r" b="b"/>
              <a:pathLst>
                <a:path w="263259" h="260412">
                  <a:moveTo>
                    <a:pt x="194689" y="172252"/>
                  </a:moveTo>
                  <a:cubicBezTo>
                    <a:pt x="219178" y="153885"/>
                    <a:pt x="241219" y="135518"/>
                    <a:pt x="263259" y="114702"/>
                  </a:cubicBezTo>
                  <a:cubicBezTo>
                    <a:pt x="238770" y="98784"/>
                    <a:pt x="213056" y="82866"/>
                    <a:pt x="186118" y="75519"/>
                  </a:cubicBezTo>
                  <a:cubicBezTo>
                    <a:pt x="137140" y="-23662"/>
                    <a:pt x="157955" y="-22438"/>
                    <a:pt x="85712" y="63274"/>
                  </a:cubicBezTo>
                  <a:cubicBezTo>
                    <a:pt x="57550" y="68172"/>
                    <a:pt x="28162" y="66948"/>
                    <a:pt x="0" y="66948"/>
                  </a:cubicBezTo>
                  <a:cubicBezTo>
                    <a:pt x="47754" y="171027"/>
                    <a:pt x="59998" y="96335"/>
                    <a:pt x="23264" y="223679"/>
                  </a:cubicBezTo>
                  <a:cubicBezTo>
                    <a:pt x="50203" y="217557"/>
                    <a:pt x="77141" y="211434"/>
                    <a:pt x="102854" y="206537"/>
                  </a:cubicBezTo>
                  <a:cubicBezTo>
                    <a:pt x="128569" y="223679"/>
                    <a:pt x="157955" y="240822"/>
                    <a:pt x="181220" y="260413"/>
                  </a:cubicBezTo>
                  <a:cubicBezTo>
                    <a:pt x="183669" y="255515"/>
                    <a:pt x="194689" y="173476"/>
                    <a:pt x="194689" y="172252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19" name="Freeform 41"/>
            <p:cNvSpPr/>
            <p:nvPr/>
          </p:nvSpPr>
          <p:spPr>
            <a:xfrm>
              <a:off x="4188904" y="4914519"/>
              <a:ext cx="264509" cy="248221"/>
            </a:xfrm>
            <a:custGeom>
              <a:avLst/>
              <a:gdLst/>
              <a:ahLst/>
              <a:cxnLst/>
              <a:rect l="l" t="t" r="r" b="b"/>
              <a:pathLst>
                <a:path w="264483" h="248254">
                  <a:moveTo>
                    <a:pt x="216730" y="98870"/>
                  </a:moveTo>
                  <a:cubicBezTo>
                    <a:pt x="222852" y="69482"/>
                    <a:pt x="227750" y="40096"/>
                    <a:pt x="230199" y="9484"/>
                  </a:cubicBezTo>
                  <a:cubicBezTo>
                    <a:pt x="202036" y="14382"/>
                    <a:pt x="171425" y="19280"/>
                    <a:pt x="145711" y="30300"/>
                  </a:cubicBezTo>
                  <a:cubicBezTo>
                    <a:pt x="42856" y="-11332"/>
                    <a:pt x="59999" y="-24801"/>
                    <a:pt x="61223" y="87849"/>
                  </a:cubicBezTo>
                  <a:cubicBezTo>
                    <a:pt x="44081" y="109890"/>
                    <a:pt x="20816" y="128257"/>
                    <a:pt x="0" y="146624"/>
                  </a:cubicBezTo>
                  <a:cubicBezTo>
                    <a:pt x="105304" y="193154"/>
                    <a:pt x="64896" y="128257"/>
                    <a:pt x="121222" y="248254"/>
                  </a:cubicBezTo>
                  <a:cubicBezTo>
                    <a:pt x="137140" y="226214"/>
                    <a:pt x="154282" y="204173"/>
                    <a:pt x="170200" y="182133"/>
                  </a:cubicBezTo>
                  <a:cubicBezTo>
                    <a:pt x="200812" y="178460"/>
                    <a:pt x="233872" y="171113"/>
                    <a:pt x="264484" y="171113"/>
                  </a:cubicBezTo>
                  <a:cubicBezTo>
                    <a:pt x="263259" y="168664"/>
                    <a:pt x="217954" y="98870"/>
                    <a:pt x="216730" y="98870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34" name="Freeform 42"/>
            <p:cNvSpPr/>
            <p:nvPr/>
          </p:nvSpPr>
          <p:spPr>
            <a:xfrm>
              <a:off x="4877181" y="4416266"/>
              <a:ext cx="2396014" cy="2479643"/>
            </a:xfrm>
            <a:custGeom>
              <a:avLst/>
              <a:gdLst/>
              <a:ahLst/>
              <a:cxnLst/>
              <a:rect l="l" t="t" r="r" b="b"/>
              <a:pathLst>
                <a:path w="2256933" h="2335708">
                  <a:moveTo>
                    <a:pt x="24656" y="2335709"/>
                  </a:moveTo>
                  <a:cubicBezTo>
                    <a:pt x="24656" y="2335709"/>
                    <a:pt x="-263237" y="-13869"/>
                    <a:pt x="1128467" y="62"/>
                  </a:cubicBezTo>
                  <a:cubicBezTo>
                    <a:pt x="2520170" y="-13205"/>
                    <a:pt x="2232277" y="2335709"/>
                    <a:pt x="2232277" y="2335709"/>
                  </a:cubicBezTo>
                  <a:lnTo>
                    <a:pt x="24656" y="2335709"/>
                  </a:lnTo>
                </a:path>
              </a:pathLst>
            </a:custGeom>
            <a:solidFill>
              <a:srgbClr val="FFDDDF">
                <a:alpha val="100000"/>
              </a:srgbClr>
            </a:solidFill>
          </p:spPr>
        </p:sp>
        <p:sp>
          <p:nvSpPr>
            <p:cNvPr id="300235" name="Freeform 43"/>
            <p:cNvSpPr/>
            <p:nvPr/>
          </p:nvSpPr>
          <p:spPr>
            <a:xfrm>
              <a:off x="6075236" y="6096667"/>
              <a:ext cx="135255" cy="666940"/>
            </a:xfrm>
            <a:custGeom>
              <a:avLst/>
              <a:gdLst/>
              <a:ahLst/>
              <a:cxnLst/>
              <a:rect l="l" t="t" r="r" b="b"/>
              <a:pathLst>
                <a:path w="127362" h="628190">
                  <a:moveTo>
                    <a:pt x="0" y="0"/>
                  </a:moveTo>
                  <a:lnTo>
                    <a:pt x="0" y="628190"/>
                  </a:lnTo>
                  <a:lnTo>
                    <a:pt x="127363" y="539302"/>
                  </a:lnTo>
                  <a:lnTo>
                    <a:pt x="63681" y="18574"/>
                  </a:ln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36" name="Freeform 44"/>
            <p:cNvSpPr/>
            <p:nvPr/>
          </p:nvSpPr>
          <p:spPr>
            <a:xfrm>
              <a:off x="3545681" y="4238530"/>
              <a:ext cx="5100733" cy="2659571"/>
            </a:xfrm>
            <a:custGeom>
              <a:avLst/>
              <a:gdLst/>
              <a:ahLst/>
              <a:cxnLst/>
              <a:rect l="l" t="t" r="r" b="b"/>
              <a:pathLst>
                <a:path w="4804627" h="2505192">
                  <a:moveTo>
                    <a:pt x="2382745" y="220624"/>
                  </a:moveTo>
                  <a:cubicBezTo>
                    <a:pt x="2382745" y="220624"/>
                    <a:pt x="2382745" y="555614"/>
                    <a:pt x="2931333" y="759925"/>
                  </a:cubicBezTo>
                  <a:cubicBezTo>
                    <a:pt x="2931333" y="759925"/>
                    <a:pt x="3225860" y="876674"/>
                    <a:pt x="3339292" y="1305197"/>
                  </a:cubicBezTo>
                  <a:cubicBezTo>
                    <a:pt x="3339292" y="1305197"/>
                    <a:pt x="3165495" y="2277001"/>
                    <a:pt x="3339292" y="2503866"/>
                  </a:cubicBezTo>
                  <a:cubicBezTo>
                    <a:pt x="3339292" y="2503866"/>
                    <a:pt x="4801974" y="2503866"/>
                    <a:pt x="4804627" y="2503866"/>
                  </a:cubicBezTo>
                  <a:cubicBezTo>
                    <a:pt x="4678591" y="2503866"/>
                    <a:pt x="4555208" y="2331396"/>
                    <a:pt x="4500151" y="2233220"/>
                  </a:cubicBezTo>
                  <a:cubicBezTo>
                    <a:pt x="4406619" y="2066720"/>
                    <a:pt x="4384065" y="1871696"/>
                    <a:pt x="4294513" y="1703869"/>
                  </a:cubicBezTo>
                  <a:cubicBezTo>
                    <a:pt x="4200981" y="1529409"/>
                    <a:pt x="4045757" y="1396739"/>
                    <a:pt x="3917731" y="1249476"/>
                  </a:cubicBezTo>
                  <a:cubicBezTo>
                    <a:pt x="3767151" y="1076342"/>
                    <a:pt x="3643105" y="879991"/>
                    <a:pt x="3567484" y="663077"/>
                  </a:cubicBezTo>
                  <a:cubicBezTo>
                    <a:pt x="3538960" y="580822"/>
                    <a:pt x="3513752" y="505863"/>
                    <a:pt x="3465328" y="432895"/>
                  </a:cubicBezTo>
                  <a:cubicBezTo>
                    <a:pt x="3320055" y="210674"/>
                    <a:pt x="3076607" y="81321"/>
                    <a:pt x="2819891" y="34886"/>
                  </a:cubicBezTo>
                  <a:cubicBezTo>
                    <a:pt x="2686558" y="10343"/>
                    <a:pt x="2550572" y="6363"/>
                    <a:pt x="2415912" y="14986"/>
                  </a:cubicBezTo>
                  <a:cubicBezTo>
                    <a:pt x="2415912" y="14986"/>
                    <a:pt x="1392367" y="-199939"/>
                    <a:pt x="1044109" y="998067"/>
                  </a:cubicBezTo>
                  <a:cubicBezTo>
                    <a:pt x="1000992" y="1145330"/>
                    <a:pt x="908786" y="1277337"/>
                    <a:pt x="796017" y="1380155"/>
                  </a:cubicBezTo>
                  <a:cubicBezTo>
                    <a:pt x="707129" y="1461084"/>
                    <a:pt x="597676" y="1512161"/>
                    <a:pt x="510114" y="1594417"/>
                  </a:cubicBezTo>
                  <a:cubicBezTo>
                    <a:pt x="428523" y="1671365"/>
                    <a:pt x="360861" y="1765560"/>
                    <a:pt x="322387" y="1871696"/>
                  </a:cubicBezTo>
                  <a:cubicBezTo>
                    <a:pt x="299833" y="1934714"/>
                    <a:pt x="287893" y="2001712"/>
                    <a:pt x="287230" y="2068710"/>
                  </a:cubicBezTo>
                  <a:cubicBezTo>
                    <a:pt x="287230" y="2088611"/>
                    <a:pt x="312437" y="2294248"/>
                    <a:pt x="321060" y="2290932"/>
                  </a:cubicBezTo>
                  <a:cubicBezTo>
                    <a:pt x="321060" y="2290932"/>
                    <a:pt x="113432" y="2378493"/>
                    <a:pt x="0" y="2505193"/>
                  </a:cubicBezTo>
                  <a:lnTo>
                    <a:pt x="1458702" y="2504529"/>
                  </a:lnTo>
                  <a:cubicBezTo>
                    <a:pt x="1458702" y="2504529"/>
                    <a:pt x="1813592" y="1754283"/>
                    <a:pt x="1645766" y="1252793"/>
                  </a:cubicBezTo>
                  <a:cubicBezTo>
                    <a:pt x="1645766" y="1252793"/>
                    <a:pt x="1507126" y="679660"/>
                    <a:pt x="2007290" y="517140"/>
                  </a:cubicBezTo>
                  <a:cubicBezTo>
                    <a:pt x="2007953" y="515150"/>
                    <a:pt x="2349578" y="428252"/>
                    <a:pt x="2382745" y="220624"/>
                  </a:cubicBezTo>
                </a:path>
              </a:pathLst>
            </a:custGeom>
            <a:solidFill>
              <a:srgbClr val="372B59">
                <a:alpha val="100000"/>
              </a:srgbClr>
            </a:solidFill>
          </p:spPr>
        </p:sp>
        <p:grpSp>
          <p:nvGrpSpPr>
            <p:cNvPr id="45" name="Group 45"/>
            <p:cNvGrpSpPr/>
            <p:nvPr/>
          </p:nvGrpSpPr>
          <p:grpSpPr>
            <a:xfrm rot="0">
              <a:off x="4754785" y="5265611"/>
              <a:ext cx="2741485" cy="352806"/>
              <a:chOff x="4754785" y="5265611"/>
              <a:chExt cx="2741485" cy="352806"/>
            </a:xfrm>
          </p:grpSpPr>
          <p:sp>
            <p:nvSpPr>
              <p:cNvPr id="300239" name="Freeform 46"/>
              <p:cNvSpPr/>
              <p:nvPr/>
            </p:nvSpPr>
            <p:spPr>
              <a:xfrm>
                <a:off x="4754785" y="5286089"/>
                <a:ext cx="271081" cy="114109"/>
              </a:xfrm>
              <a:custGeom>
                <a:avLst/>
                <a:gdLst/>
                <a:ahLst/>
                <a:cxnLst/>
                <a:rect l="l" t="t" r="r" b="b"/>
                <a:pathLst>
                  <a:path w="255388" h="107462">
                    <a:moveTo>
                      <a:pt x="201658" y="107462"/>
                    </a:moveTo>
                    <a:lnTo>
                      <a:pt x="53731" y="107462"/>
                    </a:lnTo>
                    <a:cubicBezTo>
                      <a:pt x="23880" y="107462"/>
                      <a:pt x="0" y="83582"/>
                      <a:pt x="0" y="53731"/>
                    </a:cubicBezTo>
                    <a:lnTo>
                      <a:pt x="0" y="53731"/>
                    </a:lnTo>
                    <a:cubicBezTo>
                      <a:pt x="0" y="23881"/>
                      <a:pt x="23880" y="0"/>
                      <a:pt x="53731" y="0"/>
                    </a:cubicBezTo>
                    <a:lnTo>
                      <a:pt x="201658" y="0"/>
                    </a:lnTo>
                    <a:cubicBezTo>
                      <a:pt x="231508" y="0"/>
                      <a:pt x="255389" y="23881"/>
                      <a:pt x="255389" y="53731"/>
                    </a:cubicBezTo>
                    <a:lnTo>
                      <a:pt x="255389" y="53731"/>
                    </a:lnTo>
                    <a:cubicBezTo>
                      <a:pt x="255389" y="82918"/>
                      <a:pt x="231508" y="107462"/>
                      <a:pt x="201658" y="107462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40" name="Freeform 47"/>
              <p:cNvSpPr/>
              <p:nvPr/>
            </p:nvSpPr>
            <p:spPr>
              <a:xfrm>
                <a:off x="7225189" y="5286089"/>
                <a:ext cx="271081" cy="114109"/>
              </a:xfrm>
              <a:custGeom>
                <a:avLst/>
                <a:gdLst/>
                <a:ahLst/>
                <a:cxnLst/>
                <a:rect l="l" t="t" r="r" b="b"/>
                <a:pathLst>
                  <a:path w="255388" h="107462">
                    <a:moveTo>
                      <a:pt x="201657" y="107462"/>
                    </a:moveTo>
                    <a:lnTo>
                      <a:pt x="53731" y="107462"/>
                    </a:lnTo>
                    <a:cubicBezTo>
                      <a:pt x="23880" y="107462"/>
                      <a:pt x="0" y="83582"/>
                      <a:pt x="0" y="53731"/>
                    </a:cubicBezTo>
                    <a:lnTo>
                      <a:pt x="0" y="53731"/>
                    </a:lnTo>
                    <a:cubicBezTo>
                      <a:pt x="0" y="23881"/>
                      <a:pt x="23880" y="0"/>
                      <a:pt x="53731" y="0"/>
                    </a:cubicBezTo>
                    <a:lnTo>
                      <a:pt x="201657" y="0"/>
                    </a:lnTo>
                    <a:cubicBezTo>
                      <a:pt x="231508" y="0"/>
                      <a:pt x="255389" y="23881"/>
                      <a:pt x="255389" y="53731"/>
                    </a:cubicBezTo>
                    <a:lnTo>
                      <a:pt x="255389" y="53731"/>
                    </a:lnTo>
                    <a:cubicBezTo>
                      <a:pt x="255389" y="82918"/>
                      <a:pt x="231508" y="107462"/>
                      <a:pt x="201657" y="107462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41" name="Freeform 48"/>
              <p:cNvSpPr/>
              <p:nvPr/>
            </p:nvSpPr>
            <p:spPr>
              <a:xfrm>
                <a:off x="6739318" y="5319141"/>
                <a:ext cx="414814" cy="299276"/>
              </a:xfrm>
              <a:custGeom>
                <a:avLst/>
                <a:gdLst/>
                <a:ahLst/>
                <a:cxnLst/>
                <a:rect l="l" t="t" r="r" b="b"/>
                <a:pathLst>
                  <a:path w="390711" h="281922">
                    <a:moveTo>
                      <a:pt x="0" y="0"/>
                    </a:moveTo>
                    <a:lnTo>
                      <a:pt x="0" y="281923"/>
                    </a:lnTo>
                    <a:lnTo>
                      <a:pt x="390712" y="281923"/>
                    </a:lnTo>
                    <a:lnTo>
                      <a:pt x="390712" y="208954"/>
                    </a:lnTo>
                    <a:cubicBezTo>
                      <a:pt x="300497" y="191708"/>
                      <a:pt x="232835" y="112106"/>
                      <a:pt x="232835" y="17247"/>
                    </a:cubicBezTo>
                    <a:cubicBezTo>
                      <a:pt x="232835" y="11277"/>
                      <a:pt x="232835" y="5970"/>
                      <a:pt x="233498" y="663"/>
                    </a:cubicBezTo>
                    <a:lnTo>
                      <a:pt x="0" y="663"/>
                    </a:ln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  <p:sp>
            <p:nvSpPr>
              <p:cNvPr id="300242" name="Freeform 49"/>
              <p:cNvSpPr/>
              <p:nvPr/>
            </p:nvSpPr>
            <p:spPr>
              <a:xfrm>
                <a:off x="5084350" y="5319141"/>
                <a:ext cx="414814" cy="299276"/>
              </a:xfrm>
              <a:custGeom>
                <a:avLst/>
                <a:gdLst/>
                <a:ahLst/>
                <a:cxnLst/>
                <a:rect l="l" t="t" r="r" b="b"/>
                <a:pathLst>
                  <a:path w="390711" h="281922">
                    <a:moveTo>
                      <a:pt x="390712" y="0"/>
                    </a:moveTo>
                    <a:lnTo>
                      <a:pt x="390712" y="281923"/>
                    </a:lnTo>
                    <a:lnTo>
                      <a:pt x="0" y="281923"/>
                    </a:lnTo>
                    <a:lnTo>
                      <a:pt x="0" y="208954"/>
                    </a:lnTo>
                    <a:cubicBezTo>
                      <a:pt x="90215" y="191708"/>
                      <a:pt x="157877" y="112106"/>
                      <a:pt x="157877" y="17247"/>
                    </a:cubicBezTo>
                    <a:cubicBezTo>
                      <a:pt x="157877" y="11277"/>
                      <a:pt x="157877" y="5970"/>
                      <a:pt x="157213" y="663"/>
                    </a:cubicBezTo>
                    <a:lnTo>
                      <a:pt x="390712" y="663"/>
                    </a:ln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  <p:sp>
            <p:nvSpPr>
              <p:cNvPr id="300243" name="Freeform 50"/>
              <p:cNvSpPr/>
              <p:nvPr/>
            </p:nvSpPr>
            <p:spPr>
              <a:xfrm>
                <a:off x="4880134" y="5265611"/>
                <a:ext cx="2480310" cy="159163"/>
              </a:xfrm>
              <a:custGeom>
                <a:avLst/>
                <a:gdLst/>
                <a:ahLst/>
                <a:cxnLst/>
                <a:rect l="l" t="t" r="r" b="b"/>
                <a:pathLst>
                  <a:path w="2336319" h="149916">
                    <a:moveTo>
                      <a:pt x="2262016" y="149916"/>
                    </a:moveTo>
                    <a:lnTo>
                      <a:pt x="74295" y="149916"/>
                    </a:lnTo>
                    <a:cubicBezTo>
                      <a:pt x="33167" y="149916"/>
                      <a:pt x="0" y="116086"/>
                      <a:pt x="0" y="75622"/>
                    </a:cubicBezTo>
                    <a:lnTo>
                      <a:pt x="0" y="74295"/>
                    </a:lnTo>
                    <a:cubicBezTo>
                      <a:pt x="0" y="33167"/>
                      <a:pt x="33831" y="0"/>
                      <a:pt x="74295" y="0"/>
                    </a:cubicBezTo>
                    <a:lnTo>
                      <a:pt x="2262016" y="0"/>
                    </a:lnTo>
                    <a:cubicBezTo>
                      <a:pt x="2303143" y="0"/>
                      <a:pt x="2336310" y="33831"/>
                      <a:pt x="2336310" y="74295"/>
                    </a:cubicBezTo>
                    <a:lnTo>
                      <a:pt x="2336310" y="75622"/>
                    </a:lnTo>
                    <a:cubicBezTo>
                      <a:pt x="2336974" y="116086"/>
                      <a:pt x="2303143" y="149916"/>
                      <a:pt x="2262016" y="149916"/>
                    </a:cubicBez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 rot="0">
              <a:off x="4516660" y="5493163"/>
              <a:ext cx="1485328" cy="1178909"/>
              <a:chOff x="4516660" y="5493163"/>
              <a:chExt cx="1485328" cy="1178909"/>
            </a:xfrm>
          </p:grpSpPr>
          <p:grpSp>
            <p:nvGrpSpPr>
              <p:cNvPr id="52" name="Group 52"/>
              <p:cNvGrpSpPr/>
              <p:nvPr/>
            </p:nvGrpSpPr>
            <p:grpSpPr>
              <a:xfrm rot="0">
                <a:off x="4516660" y="5715952"/>
                <a:ext cx="438816" cy="444056"/>
                <a:chOff x="4516660" y="5715952"/>
                <a:chExt cx="438816" cy="444056"/>
              </a:xfrm>
            </p:grpSpPr>
            <p:sp>
              <p:nvSpPr>
                <p:cNvPr id="300246" name="Freeform 53"/>
                <p:cNvSpPr/>
                <p:nvPr/>
              </p:nvSpPr>
              <p:spPr>
                <a:xfrm>
                  <a:off x="4516660" y="5746909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399428" y="91290"/>
                      </a:moveTo>
                      <a:lnTo>
                        <a:pt x="257471" y="389133"/>
                      </a:lnTo>
                      <a:lnTo>
                        <a:pt x="45863" y="263097"/>
                      </a:lnTo>
                      <a:cubicBezTo>
                        <a:pt x="4072" y="238553"/>
                        <a:pt x="-11848" y="186149"/>
                        <a:pt x="9379" y="142368"/>
                      </a:cubicBezTo>
                      <a:lnTo>
                        <a:pt x="51833" y="53479"/>
                      </a:lnTo>
                      <a:cubicBezTo>
                        <a:pt x="72397" y="9698"/>
                        <a:pt x="123475" y="-10866"/>
                        <a:pt x="168583" y="5718"/>
                      </a:cubicBezTo>
                      <a:lnTo>
                        <a:pt x="399428" y="91290"/>
                      </a:ln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47" name="Freeform 54"/>
                <p:cNvSpPr/>
                <p:nvPr/>
              </p:nvSpPr>
              <p:spPr>
                <a:xfrm>
                  <a:off x="4531423" y="5715952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399428" y="91290"/>
                      </a:moveTo>
                      <a:lnTo>
                        <a:pt x="257471" y="389133"/>
                      </a:lnTo>
                      <a:lnTo>
                        <a:pt x="45863" y="263097"/>
                      </a:lnTo>
                      <a:cubicBezTo>
                        <a:pt x="4072" y="238553"/>
                        <a:pt x="-11848" y="186149"/>
                        <a:pt x="9379" y="142368"/>
                      </a:cubicBezTo>
                      <a:lnTo>
                        <a:pt x="51833" y="53479"/>
                      </a:lnTo>
                      <a:cubicBezTo>
                        <a:pt x="72397" y="9698"/>
                        <a:pt x="123475" y="-10866"/>
                        <a:pt x="168583" y="5718"/>
                      </a:cubicBezTo>
                      <a:lnTo>
                        <a:pt x="399428" y="91290"/>
                      </a:ln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</p:grpSp>
          <p:grpSp>
            <p:nvGrpSpPr>
              <p:cNvPr id="55" name="Group 55"/>
              <p:cNvGrpSpPr/>
              <p:nvPr/>
            </p:nvGrpSpPr>
            <p:grpSpPr>
              <a:xfrm rot="0">
                <a:off x="4649914" y="5493163"/>
                <a:ext cx="1352074" cy="676085"/>
                <a:chOff x="4649914" y="5493163"/>
                <a:chExt cx="1352074" cy="676085"/>
              </a:xfrm>
            </p:grpSpPr>
            <p:sp>
              <p:nvSpPr>
                <p:cNvPr id="300249" name="Freeform 56"/>
                <p:cNvSpPr/>
                <p:nvPr/>
              </p:nvSpPr>
              <p:spPr>
                <a:xfrm>
                  <a:off x="4649914" y="5493163"/>
                  <a:ext cx="1352074" cy="67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627" h="636818">
                      <a:moveTo>
                        <a:pt x="1273628" y="636155"/>
                      </a:moveTo>
                      <a:lnTo>
                        <a:pt x="1065336" y="636155"/>
                      </a:lnTo>
                      <a:cubicBezTo>
                        <a:pt x="1065336" y="547930"/>
                        <a:pt x="1038802" y="466338"/>
                        <a:pt x="993031" y="398013"/>
                      </a:cubicBezTo>
                      <a:cubicBezTo>
                        <a:pt x="983081" y="383420"/>
                        <a:pt x="972468" y="368826"/>
                        <a:pt x="960527" y="355559"/>
                      </a:cubicBezTo>
                      <a:lnTo>
                        <a:pt x="960527" y="355559"/>
                      </a:lnTo>
                      <a:cubicBezTo>
                        <a:pt x="927360" y="317085"/>
                        <a:pt x="886896" y="284581"/>
                        <a:pt x="842452" y="260037"/>
                      </a:cubicBezTo>
                      <a:cubicBezTo>
                        <a:pt x="827195" y="251413"/>
                        <a:pt x="810611" y="244117"/>
                        <a:pt x="794027" y="237483"/>
                      </a:cubicBezTo>
                      <a:cubicBezTo>
                        <a:pt x="749583" y="219573"/>
                        <a:pt x="701158" y="209622"/>
                        <a:pt x="651407" y="207632"/>
                      </a:cubicBezTo>
                      <a:cubicBezTo>
                        <a:pt x="646764" y="207632"/>
                        <a:pt x="641457" y="207632"/>
                        <a:pt x="636814" y="207632"/>
                      </a:cubicBezTo>
                      <a:cubicBezTo>
                        <a:pt x="624210" y="207632"/>
                        <a:pt x="610943" y="208296"/>
                        <a:pt x="598340" y="209622"/>
                      </a:cubicBezTo>
                      <a:cubicBezTo>
                        <a:pt x="548589" y="214266"/>
                        <a:pt x="500827" y="226870"/>
                        <a:pt x="457047" y="247433"/>
                      </a:cubicBezTo>
                      <a:cubicBezTo>
                        <a:pt x="441126" y="254730"/>
                        <a:pt x="425206" y="263354"/>
                        <a:pt x="410612" y="272641"/>
                      </a:cubicBezTo>
                      <a:cubicBezTo>
                        <a:pt x="366831" y="299838"/>
                        <a:pt x="329020" y="334332"/>
                        <a:pt x="297843" y="374796"/>
                      </a:cubicBezTo>
                      <a:cubicBezTo>
                        <a:pt x="287230" y="388726"/>
                        <a:pt x="277279" y="403320"/>
                        <a:pt x="267993" y="418577"/>
                      </a:cubicBezTo>
                      <a:cubicBezTo>
                        <a:pt x="230182" y="482258"/>
                        <a:pt x="208291" y="557217"/>
                        <a:pt x="208291" y="636818"/>
                      </a:cubicBezTo>
                      <a:lnTo>
                        <a:pt x="0" y="636818"/>
                      </a:lnTo>
                      <a:cubicBezTo>
                        <a:pt x="0" y="285244"/>
                        <a:pt x="285240" y="5"/>
                        <a:pt x="636814" y="5"/>
                      </a:cubicBezTo>
                      <a:cubicBezTo>
                        <a:pt x="988388" y="-1322"/>
                        <a:pt x="1273628" y="283917"/>
                        <a:pt x="1273628" y="636155"/>
                      </a:cubicBezTo>
                    </a:path>
                  </a:pathLst>
                </a:custGeom>
                <a:solidFill>
                  <a:srgbClr val="FFBE61">
                    <a:alpha val="100000"/>
                  </a:srgbClr>
                </a:solidFill>
              </p:spPr>
            </p:sp>
            <p:grpSp>
              <p:nvGrpSpPr>
                <p:cNvPr id="57" name="Group 57"/>
                <p:cNvGrpSpPr/>
                <p:nvPr/>
              </p:nvGrpSpPr>
              <p:grpSpPr>
                <a:xfrm rot="0">
                  <a:off x="4826508" y="5552217"/>
                  <a:ext cx="985933" cy="384525"/>
                  <a:chOff x="4826508" y="5552217"/>
                  <a:chExt cx="985933" cy="384525"/>
                </a:xfrm>
                <a:solidFill>
                  <a:srgbClr val="484277">
                    <a:alpha val="100000"/>
                  </a:srgbClr>
                </a:solidFill>
              </p:grpSpPr>
              <p:sp>
                <p:nvSpPr>
                  <p:cNvPr id="300251" name="Freeform 58"/>
                  <p:cNvSpPr/>
                  <p:nvPr/>
                </p:nvSpPr>
                <p:spPr>
                  <a:xfrm>
                    <a:off x="5670328" y="5809012"/>
                    <a:ext cx="142113" cy="106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852" h="100460">
                        <a:moveTo>
                          <a:pt x="120729" y="49383"/>
                        </a:moveTo>
                        <a:lnTo>
                          <a:pt x="32504" y="100460"/>
                        </a:lnTo>
                        <a:cubicBezTo>
                          <a:pt x="22554" y="85867"/>
                          <a:pt x="11940" y="71273"/>
                          <a:pt x="0" y="58006"/>
                        </a:cubicBezTo>
                        <a:lnTo>
                          <a:pt x="0" y="58006"/>
                        </a:lnTo>
                        <a:lnTo>
                          <a:pt x="94195" y="3612"/>
                        </a:lnTo>
                        <a:cubicBezTo>
                          <a:pt x="106799" y="-3685"/>
                          <a:pt x="123383" y="295"/>
                          <a:pt x="130679" y="13562"/>
                        </a:cubicBezTo>
                        <a:cubicBezTo>
                          <a:pt x="137313" y="25502"/>
                          <a:pt x="133333" y="42086"/>
                          <a:pt x="120729" y="49383"/>
                        </a:cubicBezTo>
                      </a:path>
                    </a:pathLst>
                  </a:custGeom>
                  <a:solidFill>
                    <a:srgbClr val="484277">
                      <a:alpha val="100000"/>
                    </a:srgbClr>
                  </a:solidFill>
                </p:spPr>
              </p:sp>
              <p:grpSp>
                <p:nvGrpSpPr>
                  <p:cNvPr id="59" name="Group 59"/>
                  <p:cNvGrpSpPr/>
                  <p:nvPr/>
                </p:nvGrpSpPr>
                <p:grpSpPr>
                  <a:xfrm rot="0">
                    <a:off x="4826508" y="5552217"/>
                    <a:ext cx="784860" cy="384525"/>
                    <a:chOff x="4826508" y="5552217"/>
                    <a:chExt cx="784860" cy="384525"/>
                  </a:xfrm>
                  <a:solidFill>
                    <a:srgbClr val="484277">
                      <a:alpha val="100000"/>
                    </a:srgbClr>
                  </a:solidFill>
                </p:grpSpPr>
                <p:sp>
                  <p:nvSpPr>
                    <p:cNvPr id="300253" name="Freeform 60"/>
                    <p:cNvSpPr/>
                    <p:nvPr/>
                  </p:nvSpPr>
                  <p:spPr>
                    <a:xfrm>
                      <a:off x="5285041" y="5552217"/>
                      <a:ext cx="56293" cy="163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67" h="153922">
                          <a:moveTo>
                            <a:pt x="53068" y="25897"/>
                          </a:moveTo>
                          <a:lnTo>
                            <a:pt x="53068" y="151933"/>
                          </a:lnTo>
                          <a:cubicBezTo>
                            <a:pt x="48424" y="151933"/>
                            <a:pt x="43118" y="151933"/>
                            <a:pt x="38474" y="151933"/>
                          </a:cubicBezTo>
                          <a:cubicBezTo>
                            <a:pt x="25871" y="151933"/>
                            <a:pt x="12604" y="152596"/>
                            <a:pt x="0" y="153923"/>
                          </a:cubicBezTo>
                          <a:lnTo>
                            <a:pt x="0" y="26560"/>
                          </a:lnTo>
                          <a:cubicBezTo>
                            <a:pt x="0" y="11967"/>
                            <a:pt x="11940" y="26"/>
                            <a:pt x="26534" y="26"/>
                          </a:cubicBezTo>
                          <a:cubicBezTo>
                            <a:pt x="41128" y="-637"/>
                            <a:pt x="53068" y="11303"/>
                            <a:pt x="53068" y="25897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4" name="Freeform 61"/>
                    <p:cNvSpPr/>
                    <p:nvPr/>
                  </p:nvSpPr>
                  <p:spPr>
                    <a:xfrm>
                      <a:off x="5018532" y="5629561"/>
                      <a:ext cx="116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747" h="143433">
                          <a:moveTo>
                            <a:pt x="109747" y="118227"/>
                          </a:moveTo>
                          <a:cubicBezTo>
                            <a:pt x="93827" y="125524"/>
                            <a:pt x="77906" y="134147"/>
                            <a:pt x="63313" y="143434"/>
                          </a:cubicBezTo>
                          <a:lnTo>
                            <a:pt x="3612" y="39952"/>
                          </a:lnTo>
                          <a:cubicBezTo>
                            <a:pt x="-3685" y="27348"/>
                            <a:pt x="295" y="10764"/>
                            <a:pt x="13562" y="3468"/>
                          </a:cubicBezTo>
                          <a:cubicBezTo>
                            <a:pt x="26165" y="-3829"/>
                            <a:pt x="42749" y="814"/>
                            <a:pt x="50046" y="13418"/>
                          </a:cubicBezTo>
                          <a:lnTo>
                            <a:pt x="109747" y="118227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5" name="Freeform 62"/>
                    <p:cNvSpPr/>
                    <p:nvPr/>
                  </p:nvSpPr>
                  <p:spPr>
                    <a:xfrm>
                      <a:off x="4826508" y="5830252"/>
                      <a:ext cx="138874" cy="1064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830" h="100316">
                          <a:moveTo>
                            <a:pt x="130830" y="56535"/>
                          </a:moveTo>
                          <a:cubicBezTo>
                            <a:pt x="120217" y="70466"/>
                            <a:pt x="110267" y="85059"/>
                            <a:pt x="100980" y="100316"/>
                          </a:cubicBezTo>
                          <a:lnTo>
                            <a:pt x="13418" y="49902"/>
                          </a:lnTo>
                          <a:cubicBezTo>
                            <a:pt x="814" y="42605"/>
                            <a:pt x="-3829" y="26685"/>
                            <a:pt x="3468" y="13418"/>
                          </a:cubicBezTo>
                          <a:cubicBezTo>
                            <a:pt x="10764" y="814"/>
                            <a:pt x="27348" y="-3829"/>
                            <a:pt x="39952" y="3468"/>
                          </a:cubicBezTo>
                          <a:lnTo>
                            <a:pt x="130830" y="56535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6" name="Freeform 63"/>
                    <p:cNvSpPr/>
                    <p:nvPr/>
                  </p:nvSpPr>
                  <p:spPr>
                    <a:xfrm>
                      <a:off x="5492877" y="5616893"/>
                      <a:ext cx="118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593" h="143433">
                          <a:moveTo>
                            <a:pt x="108126" y="39952"/>
                          </a:moveTo>
                          <a:lnTo>
                            <a:pt x="48425" y="143434"/>
                          </a:lnTo>
                          <a:cubicBezTo>
                            <a:pt x="33167" y="134810"/>
                            <a:pt x="16584" y="127514"/>
                            <a:pt x="0" y="120880"/>
                          </a:cubicBezTo>
                          <a:lnTo>
                            <a:pt x="61691" y="13418"/>
                          </a:lnTo>
                          <a:cubicBezTo>
                            <a:pt x="68988" y="814"/>
                            <a:pt x="85572" y="-3829"/>
                            <a:pt x="98176" y="3468"/>
                          </a:cubicBezTo>
                          <a:cubicBezTo>
                            <a:pt x="110779" y="10764"/>
                            <a:pt x="115422" y="27348"/>
                            <a:pt x="108126" y="39952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</p:grpSp>
            </p:grpSp>
          </p:grpSp>
          <p:grpSp>
            <p:nvGrpSpPr>
              <p:cNvPr id="64" name="Group 64"/>
              <p:cNvGrpSpPr/>
              <p:nvPr/>
            </p:nvGrpSpPr>
            <p:grpSpPr>
              <a:xfrm rot="0">
                <a:off x="4799171" y="5671280"/>
                <a:ext cx="1023938" cy="1000792"/>
                <a:chOff x="4799171" y="5671280"/>
                <a:chExt cx="1023938" cy="1000792"/>
              </a:xfrm>
            </p:grpSpPr>
            <p:sp>
              <p:nvSpPr>
                <p:cNvPr id="300258" name="Freeform 65"/>
                <p:cNvSpPr/>
                <p:nvPr/>
              </p:nvSpPr>
              <p:spPr>
                <a:xfrm>
                  <a:off x="4799171" y="5677662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467660" y="0"/>
                      </a:moveTo>
                      <a:cubicBezTo>
                        <a:pt x="449750" y="0"/>
                        <a:pt x="432503" y="1327"/>
                        <a:pt x="415256" y="3317"/>
                      </a:cubicBezTo>
                      <a:cubicBezTo>
                        <a:pt x="336317" y="11940"/>
                        <a:pt x="263349" y="40464"/>
                        <a:pt x="200994" y="84245"/>
                      </a:cubicBezTo>
                      <a:cubicBezTo>
                        <a:pt x="159867" y="112769"/>
                        <a:pt x="124046" y="147263"/>
                        <a:pt x="94195" y="187064"/>
                      </a:cubicBezTo>
                      <a:cubicBezTo>
                        <a:pt x="94195" y="187064"/>
                        <a:pt x="94195" y="187064"/>
                        <a:pt x="94195" y="187064"/>
                      </a:cubicBezTo>
                      <a:cubicBezTo>
                        <a:pt x="35157" y="265339"/>
                        <a:pt x="0" y="362851"/>
                        <a:pt x="0" y="468323"/>
                      </a:cubicBezTo>
                      <a:cubicBezTo>
                        <a:pt x="0" y="573796"/>
                        <a:pt x="35157" y="671308"/>
                        <a:pt x="94195" y="749583"/>
                      </a:cubicBezTo>
                      <a:cubicBezTo>
                        <a:pt x="94195" y="749583"/>
                        <a:pt x="94195" y="749583"/>
                        <a:pt x="94195" y="749583"/>
                      </a:cubicBezTo>
                      <a:cubicBezTo>
                        <a:pt x="124046" y="789384"/>
                        <a:pt x="160530" y="823878"/>
                        <a:pt x="200994" y="852402"/>
                      </a:cubicBezTo>
                      <a:cubicBezTo>
                        <a:pt x="263349" y="895519"/>
                        <a:pt x="336317" y="924043"/>
                        <a:pt x="415256" y="933330"/>
                      </a:cubicBezTo>
                      <a:cubicBezTo>
                        <a:pt x="432503" y="935320"/>
                        <a:pt x="450413" y="936647"/>
                        <a:pt x="467660" y="936647"/>
                      </a:cubicBezTo>
                      <a:cubicBezTo>
                        <a:pt x="725702" y="936647"/>
                        <a:pt x="935984" y="726366"/>
                        <a:pt x="935984" y="468323"/>
                      </a:cubicBezTo>
                      <a:cubicBezTo>
                        <a:pt x="935984" y="209618"/>
                        <a:pt x="725702" y="0"/>
                        <a:pt x="467660" y="0"/>
                      </a:cubicBezTo>
                      <a:close/>
                    </a:path>
                    <a:path w="935983" h="936646">
                      <a:moveTo>
                        <a:pt x="736316" y="749583"/>
                      </a:moveTo>
                      <a:cubicBezTo>
                        <a:pt x="736316" y="749583"/>
                        <a:pt x="736316" y="749583"/>
                        <a:pt x="736316" y="749583"/>
                      </a:cubicBezTo>
                      <a:cubicBezTo>
                        <a:pt x="707792" y="776780"/>
                        <a:pt x="675288" y="799997"/>
                        <a:pt x="639467" y="817244"/>
                      </a:cubicBezTo>
                      <a:cubicBezTo>
                        <a:pt x="587726" y="842451"/>
                        <a:pt x="529352" y="857045"/>
                        <a:pt x="468323" y="857045"/>
                      </a:cubicBezTo>
                      <a:cubicBezTo>
                        <a:pt x="450413" y="857045"/>
                        <a:pt x="433166" y="855718"/>
                        <a:pt x="415919" y="853728"/>
                      </a:cubicBezTo>
                      <a:cubicBezTo>
                        <a:pt x="226202" y="827858"/>
                        <a:pt x="79602" y="664674"/>
                        <a:pt x="79602" y="468323"/>
                      </a:cubicBezTo>
                      <a:cubicBezTo>
                        <a:pt x="79602" y="271309"/>
                        <a:pt x="226202" y="108789"/>
                        <a:pt x="415919" y="82918"/>
                      </a:cubicBezTo>
                      <a:cubicBezTo>
                        <a:pt x="433166" y="80265"/>
                        <a:pt x="450413" y="79602"/>
                        <a:pt x="468323" y="79602"/>
                      </a:cubicBezTo>
                      <a:cubicBezTo>
                        <a:pt x="530015" y="79602"/>
                        <a:pt x="587726" y="94195"/>
                        <a:pt x="639467" y="119403"/>
                      </a:cubicBezTo>
                      <a:cubicBezTo>
                        <a:pt x="675288" y="137313"/>
                        <a:pt x="707792" y="159867"/>
                        <a:pt x="736316" y="187064"/>
                      </a:cubicBezTo>
                      <a:cubicBezTo>
                        <a:pt x="736316" y="187064"/>
                        <a:pt x="736316" y="187064"/>
                        <a:pt x="736316" y="187064"/>
                      </a:cubicBezTo>
                      <a:cubicBezTo>
                        <a:pt x="810611" y="258042"/>
                        <a:pt x="857045" y="358208"/>
                        <a:pt x="857045" y="468323"/>
                      </a:cubicBezTo>
                      <a:cubicBezTo>
                        <a:pt x="857045" y="578439"/>
                        <a:pt x="810611" y="678604"/>
                        <a:pt x="736316" y="749583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59" name="Freeform 66"/>
                <p:cNvSpPr/>
                <p:nvPr/>
              </p:nvSpPr>
              <p:spPr>
                <a:xfrm>
                  <a:off x="4870990" y="5713571"/>
                  <a:ext cx="909828" cy="909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045" h="857045">
                      <a:moveTo>
                        <a:pt x="857045" y="428522"/>
                      </a:moveTo>
                      <a:cubicBezTo>
                        <a:pt x="857045" y="665189"/>
                        <a:pt x="665189" y="857045"/>
                        <a:pt x="428522" y="857045"/>
                      </a:cubicBezTo>
                      <a:cubicBezTo>
                        <a:pt x="191856" y="857045"/>
                        <a:pt x="0" y="665189"/>
                        <a:pt x="0" y="428522"/>
                      </a:cubicBezTo>
                      <a:cubicBezTo>
                        <a:pt x="0" y="191856"/>
                        <a:pt x="191856" y="0"/>
                        <a:pt x="428522" y="0"/>
                      </a:cubicBezTo>
                      <a:cubicBezTo>
                        <a:pt x="665189" y="0"/>
                        <a:pt x="857045" y="191856"/>
                        <a:pt x="857045" y="428522"/>
                      </a:cubicBezTo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</p:spPr>
            </p:sp>
            <p:sp>
              <p:nvSpPr>
                <p:cNvPr id="300260" name="Freeform 67"/>
                <p:cNvSpPr/>
                <p:nvPr/>
              </p:nvSpPr>
              <p:spPr>
                <a:xfrm>
                  <a:off x="4829461" y="567128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467660" y="0"/>
                      </a:moveTo>
                      <a:cubicBezTo>
                        <a:pt x="449750" y="0"/>
                        <a:pt x="432503" y="1327"/>
                        <a:pt x="415256" y="3317"/>
                      </a:cubicBezTo>
                      <a:cubicBezTo>
                        <a:pt x="336317" y="11940"/>
                        <a:pt x="263349" y="40464"/>
                        <a:pt x="200994" y="84245"/>
                      </a:cubicBezTo>
                      <a:cubicBezTo>
                        <a:pt x="159867" y="112769"/>
                        <a:pt x="124046" y="147263"/>
                        <a:pt x="94195" y="187064"/>
                      </a:cubicBezTo>
                      <a:cubicBezTo>
                        <a:pt x="94195" y="187064"/>
                        <a:pt x="94195" y="187064"/>
                        <a:pt x="94195" y="187064"/>
                      </a:cubicBezTo>
                      <a:cubicBezTo>
                        <a:pt x="35157" y="265339"/>
                        <a:pt x="0" y="362851"/>
                        <a:pt x="0" y="468323"/>
                      </a:cubicBezTo>
                      <a:cubicBezTo>
                        <a:pt x="0" y="573796"/>
                        <a:pt x="35157" y="671308"/>
                        <a:pt x="94195" y="749583"/>
                      </a:cubicBezTo>
                      <a:cubicBezTo>
                        <a:pt x="94195" y="749583"/>
                        <a:pt x="94195" y="749583"/>
                        <a:pt x="94195" y="749583"/>
                      </a:cubicBezTo>
                      <a:cubicBezTo>
                        <a:pt x="124046" y="789384"/>
                        <a:pt x="160530" y="823878"/>
                        <a:pt x="200994" y="852402"/>
                      </a:cubicBezTo>
                      <a:cubicBezTo>
                        <a:pt x="263349" y="895519"/>
                        <a:pt x="336317" y="924043"/>
                        <a:pt x="415256" y="933330"/>
                      </a:cubicBezTo>
                      <a:cubicBezTo>
                        <a:pt x="432503" y="935320"/>
                        <a:pt x="450413" y="936647"/>
                        <a:pt x="467660" y="936647"/>
                      </a:cubicBezTo>
                      <a:cubicBezTo>
                        <a:pt x="725702" y="936647"/>
                        <a:pt x="935984" y="726366"/>
                        <a:pt x="935984" y="468323"/>
                      </a:cubicBezTo>
                      <a:cubicBezTo>
                        <a:pt x="935320" y="210281"/>
                        <a:pt x="725702" y="0"/>
                        <a:pt x="467660" y="0"/>
                      </a:cubicBezTo>
                      <a:close/>
                    </a:path>
                    <a:path w="935983" h="936646">
                      <a:moveTo>
                        <a:pt x="735653" y="749583"/>
                      </a:moveTo>
                      <a:cubicBezTo>
                        <a:pt x="735653" y="749583"/>
                        <a:pt x="735653" y="749583"/>
                        <a:pt x="735653" y="749583"/>
                      </a:cubicBezTo>
                      <a:cubicBezTo>
                        <a:pt x="707129" y="776780"/>
                        <a:pt x="674625" y="799997"/>
                        <a:pt x="638804" y="817244"/>
                      </a:cubicBezTo>
                      <a:cubicBezTo>
                        <a:pt x="587063" y="842452"/>
                        <a:pt x="528688" y="857045"/>
                        <a:pt x="467660" y="857045"/>
                      </a:cubicBezTo>
                      <a:cubicBezTo>
                        <a:pt x="449750" y="857045"/>
                        <a:pt x="432503" y="855718"/>
                        <a:pt x="415256" y="853728"/>
                      </a:cubicBezTo>
                      <a:cubicBezTo>
                        <a:pt x="225538" y="827858"/>
                        <a:pt x="78938" y="664674"/>
                        <a:pt x="78938" y="468323"/>
                      </a:cubicBezTo>
                      <a:cubicBezTo>
                        <a:pt x="78938" y="271309"/>
                        <a:pt x="225538" y="108789"/>
                        <a:pt x="415256" y="82918"/>
                      </a:cubicBezTo>
                      <a:cubicBezTo>
                        <a:pt x="432503" y="80265"/>
                        <a:pt x="449750" y="79602"/>
                        <a:pt x="467660" y="79602"/>
                      </a:cubicBezTo>
                      <a:cubicBezTo>
                        <a:pt x="529351" y="79602"/>
                        <a:pt x="587063" y="94195"/>
                        <a:pt x="638804" y="119403"/>
                      </a:cubicBezTo>
                      <a:cubicBezTo>
                        <a:pt x="674625" y="137313"/>
                        <a:pt x="707129" y="159867"/>
                        <a:pt x="735653" y="187064"/>
                      </a:cubicBezTo>
                      <a:cubicBezTo>
                        <a:pt x="735653" y="187064"/>
                        <a:pt x="735653" y="187064"/>
                        <a:pt x="735653" y="187064"/>
                      </a:cubicBezTo>
                      <a:cubicBezTo>
                        <a:pt x="809947" y="258042"/>
                        <a:pt x="856382" y="358208"/>
                        <a:pt x="856382" y="468323"/>
                      </a:cubicBezTo>
                      <a:cubicBezTo>
                        <a:pt x="856382" y="578439"/>
                        <a:pt x="809947" y="678605"/>
                        <a:pt x="735653" y="749583"/>
                      </a:cubicBez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  <p:sp>
              <p:nvSpPr>
                <p:cNvPr id="300261" name="Freeform 68"/>
                <p:cNvSpPr/>
                <p:nvPr/>
              </p:nvSpPr>
              <p:spPr>
                <a:xfrm>
                  <a:off x="5507641" y="5796629"/>
                  <a:ext cx="230981" cy="742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77" h="699168">
                      <a:moveTo>
                        <a:pt x="217578" y="350247"/>
                      </a:moveTo>
                      <a:cubicBezTo>
                        <a:pt x="217578" y="461027"/>
                        <a:pt x="171144" y="561192"/>
                        <a:pt x="96849" y="631507"/>
                      </a:cubicBezTo>
                      <a:cubicBezTo>
                        <a:pt x="96849" y="631507"/>
                        <a:pt x="96849" y="631507"/>
                        <a:pt x="96849" y="631507"/>
                      </a:cubicBezTo>
                      <a:cubicBezTo>
                        <a:pt x="68325" y="658704"/>
                        <a:pt x="35821" y="681258"/>
                        <a:pt x="0" y="699168"/>
                      </a:cubicBezTo>
                      <a:cubicBezTo>
                        <a:pt x="108789" y="621557"/>
                        <a:pt x="180431" y="494194"/>
                        <a:pt x="180431" y="349584"/>
                      </a:cubicBezTo>
                      <a:cubicBezTo>
                        <a:pt x="180431" y="204974"/>
                        <a:pt x="109452" y="78275"/>
                        <a:pt x="0" y="0"/>
                      </a:cubicBezTo>
                      <a:cubicBezTo>
                        <a:pt x="35821" y="17910"/>
                        <a:pt x="68325" y="40464"/>
                        <a:pt x="96849" y="67661"/>
                      </a:cubicBezTo>
                      <a:cubicBezTo>
                        <a:pt x="96849" y="67661"/>
                        <a:pt x="96849" y="67661"/>
                        <a:pt x="96849" y="67661"/>
                      </a:cubicBezTo>
                      <a:cubicBezTo>
                        <a:pt x="171144" y="139303"/>
                        <a:pt x="217578" y="239469"/>
                        <a:pt x="217578" y="350247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</p:grpSp>
        </p:grpSp>
        <p:grpSp>
          <p:nvGrpSpPr>
            <p:cNvPr id="69" name="Group 69"/>
            <p:cNvGrpSpPr/>
            <p:nvPr/>
          </p:nvGrpSpPr>
          <p:grpSpPr>
            <a:xfrm rot="0">
              <a:off x="5997035" y="5092446"/>
              <a:ext cx="262699" cy="900684"/>
              <a:chOff x="5997035" y="5092446"/>
              <a:chExt cx="262699" cy="900684"/>
            </a:xfrm>
          </p:grpSpPr>
          <p:sp>
            <p:nvSpPr>
              <p:cNvPr id="300263" name="Freeform 70"/>
              <p:cNvSpPr/>
              <p:nvPr/>
            </p:nvSpPr>
            <p:spPr>
              <a:xfrm>
                <a:off x="6026277" y="5798725"/>
                <a:ext cx="208407" cy="194405"/>
              </a:xfrm>
              <a:custGeom>
                <a:avLst/>
                <a:gdLst/>
                <a:ahLst/>
                <a:cxnLst/>
                <a:rect l="l" t="t" r="r" b="b"/>
                <a:pathLst>
                  <a:path w="196331" h="183083">
                    <a:moveTo>
                      <a:pt x="52726" y="25871"/>
                    </a:moveTo>
                    <a:lnTo>
                      <a:pt x="6956" y="105472"/>
                    </a:lnTo>
                    <a:cubicBezTo>
                      <a:pt x="-12945" y="139966"/>
                      <a:pt x="12262" y="183084"/>
                      <a:pt x="52063" y="183084"/>
                    </a:cubicBezTo>
                    <a:lnTo>
                      <a:pt x="144268" y="183084"/>
                    </a:lnTo>
                    <a:cubicBezTo>
                      <a:pt x="184069" y="183084"/>
                      <a:pt x="209277" y="139966"/>
                      <a:pt x="189376" y="105472"/>
                    </a:cubicBezTo>
                    <a:lnTo>
                      <a:pt x="143605" y="25871"/>
                    </a:lnTo>
                    <a:cubicBezTo>
                      <a:pt x="122378" y="-8624"/>
                      <a:pt x="72627" y="-8624"/>
                      <a:pt x="52726" y="25871"/>
                    </a:cubicBezTo>
                  </a:path>
                </a:pathLst>
              </a:custGeom>
              <a:solidFill>
                <a:srgbClr val="372B59">
                  <a:alpha val="100000"/>
                </a:srgbClr>
              </a:solidFill>
            </p:spPr>
          </p:sp>
          <p:sp>
            <p:nvSpPr>
              <p:cNvPr id="300264" name="Freeform 71"/>
              <p:cNvSpPr/>
              <p:nvPr/>
            </p:nvSpPr>
            <p:spPr>
              <a:xfrm>
                <a:off x="6076664" y="5092446"/>
                <a:ext cx="104203" cy="822484"/>
              </a:xfrm>
              <a:custGeom>
                <a:avLst/>
                <a:gdLst/>
                <a:ahLst/>
                <a:cxnLst/>
                <a:rect l="l" t="t" r="r" b="b"/>
                <a:pathLst>
                  <a:path w="98175" h="774789">
                    <a:moveTo>
                      <a:pt x="97512" y="774790"/>
                    </a:moveTo>
                    <a:lnTo>
                      <a:pt x="0" y="774790"/>
                    </a:lnTo>
                    <a:lnTo>
                      <a:pt x="0" y="49088"/>
                    </a:lnTo>
                    <a:cubicBezTo>
                      <a:pt x="0" y="21890"/>
                      <a:pt x="21891" y="0"/>
                      <a:pt x="49088" y="0"/>
                    </a:cubicBezTo>
                    <a:lnTo>
                      <a:pt x="49088" y="0"/>
                    </a:lnTo>
                    <a:cubicBezTo>
                      <a:pt x="76285" y="0"/>
                      <a:pt x="98176" y="21890"/>
                      <a:pt x="98176" y="49088"/>
                    </a:cubicBezTo>
                    <a:lnTo>
                      <a:pt x="98176" y="774790"/>
                    </a:lnTo>
                  </a:path>
                </a:pathLst>
              </a:custGeom>
              <a:solidFill>
                <a:srgbClr val="372B59">
                  <a:alpha val="100000"/>
                </a:srgbClr>
              </a:solidFill>
            </p:spPr>
          </p:sp>
          <p:sp>
            <p:nvSpPr>
              <p:cNvPr id="300265" name="Freeform 72"/>
              <p:cNvSpPr/>
              <p:nvPr/>
            </p:nvSpPr>
            <p:spPr>
              <a:xfrm rot="-4602852">
                <a:off x="6012942" y="5625560"/>
                <a:ext cx="230981" cy="230981"/>
              </a:xfrm>
              <a:custGeom>
                <a:avLst/>
                <a:gdLst/>
                <a:ahLst/>
                <a:cxnLst/>
                <a:rect l="l" t="t" r="r" b="b"/>
                <a:pathLst>
                  <a:path w="217570" h="217569">
                    <a:moveTo>
                      <a:pt x="217570" y="108785"/>
                    </a:moveTo>
                    <a:cubicBezTo>
                      <a:pt x="217570" y="168865"/>
                      <a:pt x="168865" y="217570"/>
                      <a:pt x="108785" y="217570"/>
                    </a:cubicBezTo>
                    <a:cubicBezTo>
                      <a:pt x="48705" y="217570"/>
                      <a:pt x="0" y="168865"/>
                      <a:pt x="0" y="108785"/>
                    </a:cubicBezTo>
                    <a:cubicBezTo>
                      <a:pt x="0" y="48705"/>
                      <a:pt x="48705" y="0"/>
                      <a:pt x="108785" y="0"/>
                    </a:cubicBezTo>
                    <a:cubicBezTo>
                      <a:pt x="168865" y="0"/>
                      <a:pt x="217570" y="48705"/>
                      <a:pt x="217570" y="108785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66" name="Freeform 73"/>
              <p:cNvSpPr/>
              <p:nvPr/>
            </p:nvSpPr>
            <p:spPr>
              <a:xfrm>
                <a:off x="5997035" y="5213509"/>
                <a:ext cx="262699" cy="335185"/>
              </a:xfrm>
              <a:custGeom>
                <a:avLst/>
                <a:gdLst/>
                <a:ahLst/>
                <a:cxnLst/>
                <a:rect l="l" t="t" r="r" b="b"/>
                <a:pathLst>
                  <a:path w="247428" h="315753">
                    <a:moveTo>
                      <a:pt x="206301" y="315753"/>
                    </a:moveTo>
                    <a:lnTo>
                      <a:pt x="41128" y="315753"/>
                    </a:lnTo>
                    <a:cubicBezTo>
                      <a:pt x="18574" y="315753"/>
                      <a:pt x="0" y="297180"/>
                      <a:pt x="0" y="274626"/>
                    </a:cubicBezTo>
                    <a:lnTo>
                      <a:pt x="0" y="41128"/>
                    </a:lnTo>
                    <a:cubicBezTo>
                      <a:pt x="0" y="18574"/>
                      <a:pt x="18574" y="0"/>
                      <a:pt x="41128" y="0"/>
                    </a:cubicBezTo>
                    <a:lnTo>
                      <a:pt x="206301" y="0"/>
                    </a:lnTo>
                    <a:cubicBezTo>
                      <a:pt x="228855" y="0"/>
                      <a:pt x="247429" y="18574"/>
                      <a:pt x="247429" y="41128"/>
                    </a:cubicBezTo>
                    <a:lnTo>
                      <a:pt x="247429" y="274626"/>
                    </a:lnTo>
                    <a:cubicBezTo>
                      <a:pt x="247429" y="297180"/>
                      <a:pt x="228855" y="315753"/>
                      <a:pt x="206301" y="315753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</p:grpSp>
        <p:grpSp>
          <p:nvGrpSpPr>
            <p:cNvPr id="74" name="Group 74"/>
            <p:cNvGrpSpPr/>
            <p:nvPr/>
          </p:nvGrpSpPr>
          <p:grpSpPr>
            <a:xfrm rot="0">
              <a:off x="6229445" y="5493163"/>
              <a:ext cx="1485329" cy="1178147"/>
              <a:chOff x="6229445" y="5493163"/>
              <a:chExt cx="1485329" cy="1178147"/>
            </a:xfrm>
          </p:grpSpPr>
          <p:grpSp>
            <p:nvGrpSpPr>
              <p:cNvPr id="75" name="Group 75"/>
              <p:cNvGrpSpPr/>
              <p:nvPr/>
            </p:nvGrpSpPr>
            <p:grpSpPr>
              <a:xfrm rot="0">
                <a:off x="7276624" y="5715952"/>
                <a:ext cx="438150" cy="444056"/>
                <a:chOff x="7276624" y="5715952"/>
                <a:chExt cx="438150" cy="444056"/>
              </a:xfrm>
            </p:grpSpPr>
            <p:sp>
              <p:nvSpPr>
                <p:cNvPr id="300269" name="Freeform 76"/>
                <p:cNvSpPr/>
                <p:nvPr/>
              </p:nvSpPr>
              <p:spPr>
                <a:xfrm>
                  <a:off x="7290721" y="5746909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0" y="91290"/>
                      </a:moveTo>
                      <a:lnTo>
                        <a:pt x="141956" y="389133"/>
                      </a:lnTo>
                      <a:lnTo>
                        <a:pt x="353564" y="263097"/>
                      </a:lnTo>
                      <a:cubicBezTo>
                        <a:pt x="395355" y="238553"/>
                        <a:pt x="411276" y="186149"/>
                        <a:pt x="390048" y="142368"/>
                      </a:cubicBezTo>
                      <a:lnTo>
                        <a:pt x="347594" y="53479"/>
                      </a:lnTo>
                      <a:cubicBezTo>
                        <a:pt x="327030" y="9698"/>
                        <a:pt x="275952" y="-10866"/>
                        <a:pt x="230845" y="5718"/>
                      </a:cubicBezTo>
                      <a:lnTo>
                        <a:pt x="0" y="91290"/>
                      </a:lnTo>
                    </a:path>
                  </a:pathLst>
                </a:custGeom>
                <a:solidFill>
                  <a:srgbClr val="6BAAD0">
                    <a:alpha val="100000"/>
                  </a:srgbClr>
                </a:solidFill>
              </p:spPr>
            </p:sp>
            <p:sp>
              <p:nvSpPr>
                <p:cNvPr id="300270" name="Freeform 77"/>
                <p:cNvSpPr/>
                <p:nvPr/>
              </p:nvSpPr>
              <p:spPr>
                <a:xfrm>
                  <a:off x="7276624" y="5715952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0" y="91290"/>
                      </a:moveTo>
                      <a:lnTo>
                        <a:pt x="141956" y="389133"/>
                      </a:lnTo>
                      <a:lnTo>
                        <a:pt x="353564" y="263097"/>
                      </a:lnTo>
                      <a:cubicBezTo>
                        <a:pt x="395355" y="238553"/>
                        <a:pt x="411276" y="186149"/>
                        <a:pt x="390048" y="142368"/>
                      </a:cubicBezTo>
                      <a:lnTo>
                        <a:pt x="347594" y="53479"/>
                      </a:lnTo>
                      <a:cubicBezTo>
                        <a:pt x="327030" y="9698"/>
                        <a:pt x="275952" y="-10866"/>
                        <a:pt x="230845" y="5718"/>
                      </a:cubicBezTo>
                      <a:lnTo>
                        <a:pt x="0" y="91290"/>
                      </a:ln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</p:grpSp>
          <p:grpSp>
            <p:nvGrpSpPr>
              <p:cNvPr id="78" name="Group 78"/>
              <p:cNvGrpSpPr/>
              <p:nvPr/>
            </p:nvGrpSpPr>
            <p:grpSpPr>
              <a:xfrm rot="0">
                <a:off x="6229445" y="5493163"/>
                <a:ext cx="1352074" cy="676085"/>
                <a:chOff x="6229445" y="5493163"/>
                <a:chExt cx="1352074" cy="676085"/>
              </a:xfrm>
            </p:grpSpPr>
            <p:sp>
              <p:nvSpPr>
                <p:cNvPr id="300272" name="Freeform 79"/>
                <p:cNvSpPr/>
                <p:nvPr/>
              </p:nvSpPr>
              <p:spPr>
                <a:xfrm>
                  <a:off x="6229445" y="5493163"/>
                  <a:ext cx="1352074" cy="67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627" h="636818">
                      <a:moveTo>
                        <a:pt x="0" y="636155"/>
                      </a:moveTo>
                      <a:lnTo>
                        <a:pt x="208291" y="636155"/>
                      </a:lnTo>
                      <a:cubicBezTo>
                        <a:pt x="208291" y="547930"/>
                        <a:pt x="234825" y="466338"/>
                        <a:pt x="280596" y="398013"/>
                      </a:cubicBezTo>
                      <a:cubicBezTo>
                        <a:pt x="290546" y="383420"/>
                        <a:pt x="301160" y="368826"/>
                        <a:pt x="313100" y="355559"/>
                      </a:cubicBezTo>
                      <a:lnTo>
                        <a:pt x="313100" y="355559"/>
                      </a:lnTo>
                      <a:cubicBezTo>
                        <a:pt x="346268" y="317085"/>
                        <a:pt x="386732" y="284581"/>
                        <a:pt x="431176" y="260037"/>
                      </a:cubicBezTo>
                      <a:cubicBezTo>
                        <a:pt x="446433" y="251413"/>
                        <a:pt x="463017" y="244117"/>
                        <a:pt x="479600" y="237483"/>
                      </a:cubicBezTo>
                      <a:cubicBezTo>
                        <a:pt x="524045" y="219573"/>
                        <a:pt x="572469" y="209622"/>
                        <a:pt x="622220" y="207632"/>
                      </a:cubicBezTo>
                      <a:cubicBezTo>
                        <a:pt x="626864" y="207632"/>
                        <a:pt x="632170" y="207632"/>
                        <a:pt x="636814" y="207632"/>
                      </a:cubicBezTo>
                      <a:cubicBezTo>
                        <a:pt x="649417" y="207632"/>
                        <a:pt x="662684" y="208296"/>
                        <a:pt x="675288" y="209622"/>
                      </a:cubicBezTo>
                      <a:cubicBezTo>
                        <a:pt x="725039" y="214266"/>
                        <a:pt x="772800" y="226870"/>
                        <a:pt x="816581" y="247433"/>
                      </a:cubicBezTo>
                      <a:cubicBezTo>
                        <a:pt x="832501" y="254730"/>
                        <a:pt x="848422" y="263354"/>
                        <a:pt x="863015" y="272641"/>
                      </a:cubicBezTo>
                      <a:cubicBezTo>
                        <a:pt x="906796" y="299838"/>
                        <a:pt x="944607" y="334332"/>
                        <a:pt x="975784" y="374796"/>
                      </a:cubicBezTo>
                      <a:cubicBezTo>
                        <a:pt x="986398" y="388726"/>
                        <a:pt x="996348" y="403320"/>
                        <a:pt x="1005635" y="418577"/>
                      </a:cubicBezTo>
                      <a:cubicBezTo>
                        <a:pt x="1043446" y="482258"/>
                        <a:pt x="1065336" y="557217"/>
                        <a:pt x="1065336" y="636818"/>
                      </a:cubicBezTo>
                      <a:lnTo>
                        <a:pt x="1273628" y="636818"/>
                      </a:lnTo>
                      <a:cubicBezTo>
                        <a:pt x="1273628" y="285244"/>
                        <a:pt x="988388" y="5"/>
                        <a:pt x="636814" y="5"/>
                      </a:cubicBezTo>
                      <a:cubicBezTo>
                        <a:pt x="285240" y="-1322"/>
                        <a:pt x="0" y="283917"/>
                        <a:pt x="0" y="636155"/>
                      </a:cubicBezTo>
                    </a:path>
                  </a:pathLst>
                </a:custGeom>
                <a:solidFill>
                  <a:srgbClr val="FFBE61">
                    <a:alpha val="100000"/>
                  </a:srgbClr>
                </a:solidFill>
              </p:spPr>
            </p:sp>
            <p:grpSp>
              <p:nvGrpSpPr>
                <p:cNvPr id="80" name="Group 80"/>
                <p:cNvGrpSpPr/>
                <p:nvPr/>
              </p:nvGrpSpPr>
              <p:grpSpPr>
                <a:xfrm rot="0">
                  <a:off x="6419469" y="5552217"/>
                  <a:ext cx="985456" cy="384525"/>
                  <a:chOff x="6419469" y="5552217"/>
                  <a:chExt cx="985456" cy="384525"/>
                </a:xfrm>
                <a:solidFill>
                  <a:srgbClr val="484277">
                    <a:alpha val="100000"/>
                  </a:srgbClr>
                </a:solidFill>
              </p:grpSpPr>
              <p:sp>
                <p:nvSpPr>
                  <p:cNvPr id="300274" name="Freeform 81"/>
                  <p:cNvSpPr/>
                  <p:nvPr/>
                </p:nvSpPr>
                <p:spPr>
                  <a:xfrm>
                    <a:off x="6419469" y="5809012"/>
                    <a:ext cx="142399" cy="106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147" h="100460">
                        <a:moveTo>
                          <a:pt x="13418" y="49383"/>
                        </a:moveTo>
                        <a:lnTo>
                          <a:pt x="101643" y="100460"/>
                        </a:lnTo>
                        <a:cubicBezTo>
                          <a:pt x="111593" y="85867"/>
                          <a:pt x="122207" y="71273"/>
                          <a:pt x="134147" y="58006"/>
                        </a:cubicBezTo>
                        <a:lnTo>
                          <a:pt x="134147" y="58006"/>
                        </a:lnTo>
                        <a:lnTo>
                          <a:pt x="39952" y="3612"/>
                        </a:lnTo>
                        <a:cubicBezTo>
                          <a:pt x="27348" y="-3685"/>
                          <a:pt x="10764" y="295"/>
                          <a:pt x="3468" y="13562"/>
                        </a:cubicBezTo>
                        <a:cubicBezTo>
                          <a:pt x="-3829" y="25502"/>
                          <a:pt x="814" y="42086"/>
                          <a:pt x="13418" y="49383"/>
                        </a:cubicBezTo>
                      </a:path>
                    </a:pathLst>
                  </a:custGeom>
                  <a:solidFill>
                    <a:srgbClr val="484277">
                      <a:alpha val="100000"/>
                    </a:srgbClr>
                  </a:solidFill>
                </p:spPr>
              </p:sp>
              <p:grpSp>
                <p:nvGrpSpPr>
                  <p:cNvPr id="82" name="Group 82"/>
                  <p:cNvGrpSpPr/>
                  <p:nvPr/>
                </p:nvGrpSpPr>
                <p:grpSpPr>
                  <a:xfrm rot="0">
                    <a:off x="6620351" y="5552217"/>
                    <a:ext cx="784574" cy="384525"/>
                    <a:chOff x="6620351" y="5552217"/>
                    <a:chExt cx="784574" cy="384525"/>
                  </a:xfrm>
                  <a:solidFill>
                    <a:srgbClr val="484277">
                      <a:alpha val="100000"/>
                    </a:srgbClr>
                  </a:solidFill>
                </p:grpSpPr>
                <p:sp>
                  <p:nvSpPr>
                    <p:cNvPr id="300276" name="Freeform 83"/>
                    <p:cNvSpPr/>
                    <p:nvPr/>
                  </p:nvSpPr>
                  <p:spPr>
                    <a:xfrm>
                      <a:off x="6890671" y="5552217"/>
                      <a:ext cx="56293" cy="163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67" h="153922">
                          <a:moveTo>
                            <a:pt x="0" y="25897"/>
                          </a:moveTo>
                          <a:lnTo>
                            <a:pt x="0" y="151933"/>
                          </a:lnTo>
                          <a:cubicBezTo>
                            <a:pt x="4644" y="151933"/>
                            <a:pt x="9950" y="151933"/>
                            <a:pt x="14594" y="151933"/>
                          </a:cubicBezTo>
                          <a:cubicBezTo>
                            <a:pt x="27197" y="151933"/>
                            <a:pt x="40464" y="152596"/>
                            <a:pt x="53068" y="153923"/>
                          </a:cubicBezTo>
                          <a:lnTo>
                            <a:pt x="53068" y="26560"/>
                          </a:lnTo>
                          <a:cubicBezTo>
                            <a:pt x="53068" y="11967"/>
                            <a:pt x="41128" y="26"/>
                            <a:pt x="26534" y="26"/>
                          </a:cubicBezTo>
                          <a:cubicBezTo>
                            <a:pt x="11277" y="-637"/>
                            <a:pt x="0" y="11303"/>
                            <a:pt x="0" y="25897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7" name="Freeform 84"/>
                    <p:cNvSpPr/>
                    <p:nvPr/>
                  </p:nvSpPr>
                  <p:spPr>
                    <a:xfrm>
                      <a:off x="7096316" y="5629561"/>
                      <a:ext cx="116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747" h="143433">
                          <a:moveTo>
                            <a:pt x="0" y="118227"/>
                          </a:moveTo>
                          <a:cubicBezTo>
                            <a:pt x="15920" y="125524"/>
                            <a:pt x="31841" y="134147"/>
                            <a:pt x="46434" y="143434"/>
                          </a:cubicBezTo>
                          <a:lnTo>
                            <a:pt x="106135" y="39952"/>
                          </a:lnTo>
                          <a:cubicBezTo>
                            <a:pt x="113432" y="27348"/>
                            <a:pt x="109452" y="10764"/>
                            <a:pt x="96185" y="3468"/>
                          </a:cubicBezTo>
                          <a:cubicBezTo>
                            <a:pt x="83582" y="-3829"/>
                            <a:pt x="66998" y="814"/>
                            <a:pt x="59701" y="13418"/>
                          </a:cubicBezTo>
                          <a:lnTo>
                            <a:pt x="0" y="118227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8" name="Freeform 85"/>
                    <p:cNvSpPr/>
                    <p:nvPr/>
                  </p:nvSpPr>
                  <p:spPr>
                    <a:xfrm>
                      <a:off x="7266051" y="5830252"/>
                      <a:ext cx="138874" cy="1064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830" h="100316">
                          <a:moveTo>
                            <a:pt x="0" y="56535"/>
                          </a:moveTo>
                          <a:cubicBezTo>
                            <a:pt x="10613" y="70466"/>
                            <a:pt x="20564" y="85059"/>
                            <a:pt x="29851" y="100316"/>
                          </a:cubicBezTo>
                          <a:lnTo>
                            <a:pt x="117413" y="49902"/>
                          </a:lnTo>
                          <a:cubicBezTo>
                            <a:pt x="130016" y="42605"/>
                            <a:pt x="134660" y="26685"/>
                            <a:pt x="127363" y="13418"/>
                          </a:cubicBezTo>
                          <a:cubicBezTo>
                            <a:pt x="120066" y="814"/>
                            <a:pt x="103482" y="-3829"/>
                            <a:pt x="90879" y="3468"/>
                          </a:cubicBezTo>
                          <a:lnTo>
                            <a:pt x="0" y="56535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9" name="Freeform 86"/>
                    <p:cNvSpPr/>
                    <p:nvPr/>
                  </p:nvSpPr>
                  <p:spPr>
                    <a:xfrm>
                      <a:off x="6620351" y="5616893"/>
                      <a:ext cx="118967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056" h="143433">
                          <a:moveTo>
                            <a:pt x="3931" y="39952"/>
                          </a:moveTo>
                          <a:lnTo>
                            <a:pt x="63633" y="143434"/>
                          </a:lnTo>
                          <a:cubicBezTo>
                            <a:pt x="78890" y="134810"/>
                            <a:pt x="95473" y="127514"/>
                            <a:pt x="112057" y="120880"/>
                          </a:cubicBezTo>
                          <a:lnTo>
                            <a:pt x="49702" y="13418"/>
                          </a:lnTo>
                          <a:cubicBezTo>
                            <a:pt x="42405" y="814"/>
                            <a:pt x="25822" y="-3829"/>
                            <a:pt x="13218" y="3468"/>
                          </a:cubicBezTo>
                          <a:cubicBezTo>
                            <a:pt x="615" y="10764"/>
                            <a:pt x="-4029" y="27348"/>
                            <a:pt x="3931" y="39952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</p:grpSp>
            </p:grpSp>
          </p:grpSp>
          <p:grpSp>
            <p:nvGrpSpPr>
              <p:cNvPr id="87" name="Group 87"/>
              <p:cNvGrpSpPr/>
              <p:nvPr/>
            </p:nvGrpSpPr>
            <p:grpSpPr>
              <a:xfrm rot="0">
                <a:off x="6408991" y="5671280"/>
                <a:ext cx="1023938" cy="1000030"/>
                <a:chOff x="6408991" y="5671280"/>
                <a:chExt cx="1023938" cy="1000030"/>
              </a:xfrm>
            </p:grpSpPr>
            <p:sp>
              <p:nvSpPr>
                <p:cNvPr id="300281" name="Freeform 88"/>
                <p:cNvSpPr/>
                <p:nvPr/>
              </p:nvSpPr>
              <p:spPr>
                <a:xfrm>
                  <a:off x="6439281" y="567690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0" y="468323"/>
                      </a:moveTo>
                      <a:cubicBezTo>
                        <a:pt x="0" y="726366"/>
                        <a:pt x="210281" y="936647"/>
                        <a:pt x="468323" y="936647"/>
                      </a:cubicBezTo>
                      <a:cubicBezTo>
                        <a:pt x="486234" y="936647"/>
                        <a:pt x="503481" y="935320"/>
                        <a:pt x="520728" y="933330"/>
                      </a:cubicBezTo>
                      <a:cubicBezTo>
                        <a:pt x="599666" y="924706"/>
                        <a:pt x="672635" y="896183"/>
                        <a:pt x="734989" y="852402"/>
                      </a:cubicBezTo>
                      <a:cubicBezTo>
                        <a:pt x="776117" y="823878"/>
                        <a:pt x="811938" y="789384"/>
                        <a:pt x="841788" y="749583"/>
                      </a:cubicBezTo>
                      <a:cubicBezTo>
                        <a:pt x="841788" y="749583"/>
                        <a:pt x="841788" y="749583"/>
                        <a:pt x="841788" y="749583"/>
                      </a:cubicBezTo>
                      <a:cubicBezTo>
                        <a:pt x="900826" y="671308"/>
                        <a:pt x="935984" y="573796"/>
                        <a:pt x="935984" y="468323"/>
                      </a:cubicBezTo>
                      <a:cubicBezTo>
                        <a:pt x="935984" y="362851"/>
                        <a:pt x="900826" y="265339"/>
                        <a:pt x="841788" y="187064"/>
                      </a:cubicBezTo>
                      <a:cubicBezTo>
                        <a:pt x="841788" y="187064"/>
                        <a:pt x="841788" y="187064"/>
                        <a:pt x="841788" y="187064"/>
                      </a:cubicBezTo>
                      <a:cubicBezTo>
                        <a:pt x="811938" y="147263"/>
                        <a:pt x="775454" y="112769"/>
                        <a:pt x="734989" y="84245"/>
                      </a:cubicBezTo>
                      <a:cubicBezTo>
                        <a:pt x="672635" y="41128"/>
                        <a:pt x="599666" y="12604"/>
                        <a:pt x="520728" y="3317"/>
                      </a:cubicBezTo>
                      <a:cubicBezTo>
                        <a:pt x="503481" y="1327"/>
                        <a:pt x="485571" y="0"/>
                        <a:pt x="468323" y="0"/>
                      </a:cubicBezTo>
                      <a:cubicBezTo>
                        <a:pt x="209618" y="663"/>
                        <a:pt x="0" y="210281"/>
                        <a:pt x="0" y="468323"/>
                      </a:cubicBezTo>
                      <a:close/>
                    </a:path>
                    <a:path w="935983" h="936646">
                      <a:moveTo>
                        <a:pt x="78939" y="468323"/>
                      </a:moveTo>
                      <a:cubicBezTo>
                        <a:pt x="78939" y="357544"/>
                        <a:pt x="125373" y="257379"/>
                        <a:pt x="199668" y="187064"/>
                      </a:cubicBezTo>
                      <a:cubicBezTo>
                        <a:pt x="199668" y="187064"/>
                        <a:pt x="199668" y="187064"/>
                        <a:pt x="199668" y="187064"/>
                      </a:cubicBezTo>
                      <a:cubicBezTo>
                        <a:pt x="228192" y="159867"/>
                        <a:pt x="260696" y="137313"/>
                        <a:pt x="296516" y="119403"/>
                      </a:cubicBezTo>
                      <a:cubicBezTo>
                        <a:pt x="348258" y="94195"/>
                        <a:pt x="406632" y="79602"/>
                        <a:pt x="467660" y="79602"/>
                      </a:cubicBezTo>
                      <a:cubicBezTo>
                        <a:pt x="485571" y="79602"/>
                        <a:pt x="502818" y="80928"/>
                        <a:pt x="520065" y="82918"/>
                      </a:cubicBezTo>
                      <a:cubicBezTo>
                        <a:pt x="709782" y="108789"/>
                        <a:pt x="856382" y="271973"/>
                        <a:pt x="856382" y="468323"/>
                      </a:cubicBezTo>
                      <a:cubicBezTo>
                        <a:pt x="856382" y="665338"/>
                        <a:pt x="709782" y="827858"/>
                        <a:pt x="520065" y="853728"/>
                      </a:cubicBezTo>
                      <a:cubicBezTo>
                        <a:pt x="502818" y="856382"/>
                        <a:pt x="485571" y="857045"/>
                        <a:pt x="467660" y="857045"/>
                      </a:cubicBezTo>
                      <a:cubicBezTo>
                        <a:pt x="405969" y="857045"/>
                        <a:pt x="348258" y="842451"/>
                        <a:pt x="296516" y="817244"/>
                      </a:cubicBezTo>
                      <a:cubicBezTo>
                        <a:pt x="260696" y="799334"/>
                        <a:pt x="228192" y="776780"/>
                        <a:pt x="199668" y="749583"/>
                      </a:cubicBezTo>
                      <a:cubicBezTo>
                        <a:pt x="199668" y="749583"/>
                        <a:pt x="199668" y="749583"/>
                        <a:pt x="199668" y="749583"/>
                      </a:cubicBezTo>
                      <a:cubicBezTo>
                        <a:pt x="125373" y="679268"/>
                        <a:pt x="78939" y="579102"/>
                        <a:pt x="78939" y="468323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82" name="Freeform 89"/>
                <p:cNvSpPr/>
                <p:nvPr/>
              </p:nvSpPr>
              <p:spPr>
                <a:xfrm>
                  <a:off x="6451282" y="5713571"/>
                  <a:ext cx="909828" cy="909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045" h="857045">
                      <a:moveTo>
                        <a:pt x="857045" y="428522"/>
                      </a:moveTo>
                      <a:cubicBezTo>
                        <a:pt x="857045" y="665189"/>
                        <a:pt x="665189" y="857045"/>
                        <a:pt x="428523" y="857045"/>
                      </a:cubicBezTo>
                      <a:cubicBezTo>
                        <a:pt x="191856" y="857045"/>
                        <a:pt x="0" y="665189"/>
                        <a:pt x="0" y="428522"/>
                      </a:cubicBezTo>
                      <a:cubicBezTo>
                        <a:pt x="0" y="191856"/>
                        <a:pt x="191856" y="0"/>
                        <a:pt x="428523" y="0"/>
                      </a:cubicBezTo>
                      <a:cubicBezTo>
                        <a:pt x="665189" y="0"/>
                        <a:pt x="857045" y="191856"/>
                        <a:pt x="857045" y="428522"/>
                      </a:cubicBezTo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</p:spPr>
            </p:sp>
            <p:sp>
              <p:nvSpPr>
                <p:cNvPr id="300283" name="Freeform 90"/>
                <p:cNvSpPr/>
                <p:nvPr/>
              </p:nvSpPr>
              <p:spPr>
                <a:xfrm>
                  <a:off x="6408991" y="567128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0" y="468323"/>
                      </a:moveTo>
                      <a:cubicBezTo>
                        <a:pt x="0" y="726366"/>
                        <a:pt x="210281" y="936647"/>
                        <a:pt x="468323" y="936647"/>
                      </a:cubicBezTo>
                      <a:cubicBezTo>
                        <a:pt x="486234" y="936647"/>
                        <a:pt x="503481" y="935320"/>
                        <a:pt x="520728" y="933330"/>
                      </a:cubicBezTo>
                      <a:cubicBezTo>
                        <a:pt x="599666" y="924707"/>
                        <a:pt x="672635" y="896183"/>
                        <a:pt x="734989" y="852402"/>
                      </a:cubicBezTo>
                      <a:cubicBezTo>
                        <a:pt x="776117" y="823878"/>
                        <a:pt x="811938" y="789384"/>
                        <a:pt x="841788" y="749583"/>
                      </a:cubicBezTo>
                      <a:cubicBezTo>
                        <a:pt x="841788" y="749583"/>
                        <a:pt x="841788" y="749583"/>
                        <a:pt x="841788" y="749583"/>
                      </a:cubicBezTo>
                      <a:cubicBezTo>
                        <a:pt x="900826" y="671308"/>
                        <a:pt x="935983" y="573796"/>
                        <a:pt x="935983" y="468323"/>
                      </a:cubicBezTo>
                      <a:cubicBezTo>
                        <a:pt x="935983" y="362851"/>
                        <a:pt x="900826" y="265339"/>
                        <a:pt x="841788" y="187064"/>
                      </a:cubicBezTo>
                      <a:cubicBezTo>
                        <a:pt x="841788" y="187064"/>
                        <a:pt x="841788" y="187064"/>
                        <a:pt x="841788" y="187064"/>
                      </a:cubicBezTo>
                      <a:cubicBezTo>
                        <a:pt x="811938" y="147263"/>
                        <a:pt x="775454" y="112769"/>
                        <a:pt x="734989" y="84245"/>
                      </a:cubicBezTo>
                      <a:cubicBezTo>
                        <a:pt x="672635" y="41128"/>
                        <a:pt x="599666" y="12604"/>
                        <a:pt x="520728" y="3317"/>
                      </a:cubicBezTo>
                      <a:cubicBezTo>
                        <a:pt x="503481" y="1327"/>
                        <a:pt x="485571" y="0"/>
                        <a:pt x="468323" y="0"/>
                      </a:cubicBezTo>
                      <a:cubicBezTo>
                        <a:pt x="210281" y="0"/>
                        <a:pt x="0" y="210281"/>
                        <a:pt x="0" y="468323"/>
                      </a:cubicBezTo>
                      <a:close/>
                    </a:path>
                    <a:path w="935983" h="936646">
                      <a:moveTo>
                        <a:pt x="78938" y="468323"/>
                      </a:moveTo>
                      <a:cubicBezTo>
                        <a:pt x="78938" y="357544"/>
                        <a:pt x="125373" y="257379"/>
                        <a:pt x="199668" y="187064"/>
                      </a:cubicBezTo>
                      <a:cubicBezTo>
                        <a:pt x="199668" y="187064"/>
                        <a:pt x="199668" y="187064"/>
                        <a:pt x="199668" y="187064"/>
                      </a:cubicBezTo>
                      <a:cubicBezTo>
                        <a:pt x="228192" y="159867"/>
                        <a:pt x="260696" y="137313"/>
                        <a:pt x="296516" y="119403"/>
                      </a:cubicBezTo>
                      <a:cubicBezTo>
                        <a:pt x="348258" y="94195"/>
                        <a:pt x="406632" y="79602"/>
                        <a:pt x="467660" y="79602"/>
                      </a:cubicBezTo>
                      <a:cubicBezTo>
                        <a:pt x="485571" y="79602"/>
                        <a:pt x="502817" y="80928"/>
                        <a:pt x="520065" y="82918"/>
                      </a:cubicBezTo>
                      <a:cubicBezTo>
                        <a:pt x="709782" y="108789"/>
                        <a:pt x="856382" y="271973"/>
                        <a:pt x="856382" y="468323"/>
                      </a:cubicBezTo>
                      <a:cubicBezTo>
                        <a:pt x="856382" y="665338"/>
                        <a:pt x="709782" y="827858"/>
                        <a:pt x="520065" y="853728"/>
                      </a:cubicBezTo>
                      <a:cubicBezTo>
                        <a:pt x="502817" y="856382"/>
                        <a:pt x="485571" y="857045"/>
                        <a:pt x="467660" y="857045"/>
                      </a:cubicBezTo>
                      <a:cubicBezTo>
                        <a:pt x="405969" y="857045"/>
                        <a:pt x="348258" y="842452"/>
                        <a:pt x="296516" y="817244"/>
                      </a:cubicBezTo>
                      <a:cubicBezTo>
                        <a:pt x="260696" y="799334"/>
                        <a:pt x="228192" y="776780"/>
                        <a:pt x="199668" y="749583"/>
                      </a:cubicBezTo>
                      <a:cubicBezTo>
                        <a:pt x="199668" y="749583"/>
                        <a:pt x="199668" y="749583"/>
                        <a:pt x="199668" y="749583"/>
                      </a:cubicBezTo>
                      <a:cubicBezTo>
                        <a:pt x="125373" y="678605"/>
                        <a:pt x="78938" y="578439"/>
                        <a:pt x="78938" y="468323"/>
                      </a:cubicBez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  <p:sp>
              <p:nvSpPr>
                <p:cNvPr id="300284" name="Freeform 91"/>
                <p:cNvSpPr/>
                <p:nvPr/>
              </p:nvSpPr>
              <p:spPr>
                <a:xfrm>
                  <a:off x="6492811" y="5796629"/>
                  <a:ext cx="230981" cy="742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78" h="699168">
                      <a:moveTo>
                        <a:pt x="0" y="350247"/>
                      </a:moveTo>
                      <a:cubicBezTo>
                        <a:pt x="0" y="461027"/>
                        <a:pt x="46434" y="561192"/>
                        <a:pt x="120729" y="631507"/>
                      </a:cubicBezTo>
                      <a:cubicBezTo>
                        <a:pt x="120729" y="631507"/>
                        <a:pt x="120729" y="631507"/>
                        <a:pt x="120729" y="631507"/>
                      </a:cubicBezTo>
                      <a:cubicBezTo>
                        <a:pt x="149253" y="658704"/>
                        <a:pt x="181757" y="681258"/>
                        <a:pt x="217578" y="699168"/>
                      </a:cubicBezTo>
                      <a:cubicBezTo>
                        <a:pt x="108789" y="621557"/>
                        <a:pt x="37148" y="494194"/>
                        <a:pt x="37148" y="349584"/>
                      </a:cubicBezTo>
                      <a:cubicBezTo>
                        <a:pt x="37148" y="204974"/>
                        <a:pt x="108126" y="78275"/>
                        <a:pt x="217578" y="0"/>
                      </a:cubicBezTo>
                      <a:cubicBezTo>
                        <a:pt x="181757" y="17910"/>
                        <a:pt x="149253" y="40464"/>
                        <a:pt x="120729" y="67661"/>
                      </a:cubicBezTo>
                      <a:cubicBezTo>
                        <a:pt x="120729" y="67661"/>
                        <a:pt x="120729" y="67661"/>
                        <a:pt x="120729" y="67661"/>
                      </a:cubicBezTo>
                      <a:cubicBezTo>
                        <a:pt x="46434" y="139303"/>
                        <a:pt x="0" y="239469"/>
                        <a:pt x="0" y="350247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</p:grpSp>
        </p:grpSp>
        <p:sp>
          <p:nvSpPr>
            <p:cNvPr id="300286" name="Freeform 92"/>
            <p:cNvSpPr/>
            <p:nvPr/>
          </p:nvSpPr>
          <p:spPr>
            <a:xfrm>
              <a:off x="6907816" y="5295900"/>
              <a:ext cx="1381125" cy="1598581"/>
            </a:xfrm>
            <a:custGeom>
              <a:avLst/>
              <a:gdLst/>
              <a:ahLst/>
              <a:cxnLst/>
              <a:rect l="l" t="t" r="r" b="b"/>
              <a:pathLst>
                <a:path w="1300998" h="1505823">
                  <a:moveTo>
                    <a:pt x="1281440" y="1018263"/>
                  </a:moveTo>
                  <a:cubicBezTo>
                    <a:pt x="1281440" y="857733"/>
                    <a:pt x="1174641" y="804002"/>
                    <a:pt x="1174641" y="804002"/>
                  </a:cubicBezTo>
                  <a:cubicBezTo>
                    <a:pt x="1143464" y="786091"/>
                    <a:pt x="1053912" y="750271"/>
                    <a:pt x="1053912" y="750271"/>
                  </a:cubicBezTo>
                  <a:cubicBezTo>
                    <a:pt x="996201" y="692560"/>
                    <a:pt x="902005" y="696540"/>
                    <a:pt x="902005" y="696540"/>
                  </a:cubicBezTo>
                  <a:cubicBezTo>
                    <a:pt x="830364" y="705163"/>
                    <a:pt x="803830" y="678629"/>
                    <a:pt x="803830" y="678629"/>
                  </a:cubicBezTo>
                  <a:cubicBezTo>
                    <a:pt x="683101" y="549276"/>
                    <a:pt x="630033" y="634185"/>
                    <a:pt x="630033" y="634185"/>
                  </a:cubicBezTo>
                  <a:cubicBezTo>
                    <a:pt x="500680" y="464368"/>
                    <a:pt x="393881" y="76310"/>
                    <a:pt x="393881" y="76310"/>
                  </a:cubicBezTo>
                  <a:cubicBezTo>
                    <a:pt x="389238" y="22578"/>
                    <a:pt x="353417" y="4668"/>
                    <a:pt x="353417" y="4668"/>
                  </a:cubicBezTo>
                  <a:cubicBezTo>
                    <a:pt x="84761" y="-65647"/>
                    <a:pt x="425059" y="679956"/>
                    <a:pt x="476136" y="790072"/>
                  </a:cubicBezTo>
                  <a:lnTo>
                    <a:pt x="491393" y="815279"/>
                  </a:lnTo>
                  <a:cubicBezTo>
                    <a:pt x="431028" y="878960"/>
                    <a:pt x="398525" y="1008976"/>
                    <a:pt x="385921" y="1081281"/>
                  </a:cubicBezTo>
                  <a:lnTo>
                    <a:pt x="286419" y="951265"/>
                  </a:lnTo>
                  <a:cubicBezTo>
                    <a:pt x="197530" y="835843"/>
                    <a:pt x="67514" y="825229"/>
                    <a:pt x="67514" y="825229"/>
                  </a:cubicBezTo>
                  <a:cubicBezTo>
                    <a:pt x="-84393" y="833853"/>
                    <a:pt x="67514" y="981116"/>
                    <a:pt x="67514" y="981116"/>
                  </a:cubicBezTo>
                  <a:cubicBezTo>
                    <a:pt x="139156" y="1038827"/>
                    <a:pt x="326220" y="1505824"/>
                    <a:pt x="326220" y="1505824"/>
                  </a:cubicBezTo>
                  <a:lnTo>
                    <a:pt x="1280777" y="1505824"/>
                  </a:lnTo>
                  <a:cubicBezTo>
                    <a:pt x="1325885" y="1443469"/>
                    <a:pt x="1281440" y="1018263"/>
                    <a:pt x="1281440" y="1018263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grpSp>
          <p:nvGrpSpPr>
            <p:cNvPr id="93" name="Group 93"/>
            <p:cNvGrpSpPr/>
            <p:nvPr/>
          </p:nvGrpSpPr>
          <p:grpSpPr>
            <a:xfrm rot="0">
              <a:off x="7305770" y="6103334"/>
              <a:ext cx="730758" cy="780574"/>
              <a:chOff x="7305770" y="6103334"/>
              <a:chExt cx="730758" cy="780574"/>
            </a:xfrm>
            <a:solidFill>
              <a:srgbClr val="0634B3">
                <a:alpha val="100000"/>
              </a:srgbClr>
            </a:solidFill>
          </p:grpSpPr>
          <p:sp>
            <p:nvSpPr>
              <p:cNvPr id="300288" name="Freeform 94"/>
              <p:cNvSpPr/>
              <p:nvPr/>
            </p:nvSpPr>
            <p:spPr>
              <a:xfrm>
                <a:off x="7305770" y="6106859"/>
                <a:ext cx="227457" cy="767239"/>
              </a:xfrm>
              <a:custGeom>
                <a:avLst/>
                <a:gdLst/>
                <a:ahLst/>
                <a:cxnLst/>
                <a:rect l="l" t="t" r="r" b="b"/>
                <a:pathLst>
                  <a:path w="214283" h="722696">
                    <a:moveTo>
                      <a:pt x="128470" y="722696"/>
                    </a:moveTo>
                    <a:cubicBezTo>
                      <a:pt x="116529" y="722696"/>
                      <a:pt x="105916" y="720043"/>
                      <a:pt x="96629" y="714073"/>
                    </a:cubicBezTo>
                    <a:cubicBezTo>
                      <a:pt x="73412" y="699479"/>
                      <a:pt x="57491" y="668302"/>
                      <a:pt x="48868" y="618550"/>
                    </a:cubicBezTo>
                    <a:cubicBezTo>
                      <a:pt x="46878" y="608600"/>
                      <a:pt x="45551" y="597987"/>
                      <a:pt x="44224" y="588037"/>
                    </a:cubicBezTo>
                    <a:cubicBezTo>
                      <a:pt x="41571" y="569463"/>
                      <a:pt x="38918" y="551553"/>
                      <a:pt x="34274" y="534305"/>
                    </a:cubicBezTo>
                    <a:cubicBezTo>
                      <a:pt x="30957" y="521702"/>
                      <a:pt x="26977" y="509098"/>
                      <a:pt x="22997" y="496495"/>
                    </a:cubicBezTo>
                    <a:cubicBezTo>
                      <a:pt x="13047" y="463991"/>
                      <a:pt x="2433" y="430823"/>
                      <a:pt x="443" y="395002"/>
                    </a:cubicBezTo>
                    <a:cubicBezTo>
                      <a:pt x="-1547" y="347905"/>
                      <a:pt x="3097" y="298817"/>
                      <a:pt x="15700" y="247739"/>
                    </a:cubicBezTo>
                    <a:cubicBezTo>
                      <a:pt x="36928" y="162167"/>
                      <a:pt x="81372" y="77259"/>
                      <a:pt x="143726" y="2964"/>
                    </a:cubicBezTo>
                    <a:cubicBezTo>
                      <a:pt x="147043" y="-353"/>
                      <a:pt x="152350" y="-1016"/>
                      <a:pt x="155667" y="1637"/>
                    </a:cubicBezTo>
                    <a:cubicBezTo>
                      <a:pt x="158983" y="4954"/>
                      <a:pt x="159647" y="10261"/>
                      <a:pt x="156993" y="13578"/>
                    </a:cubicBezTo>
                    <a:cubicBezTo>
                      <a:pt x="95965" y="86546"/>
                      <a:pt x="52848" y="168801"/>
                      <a:pt x="32284" y="251719"/>
                    </a:cubicBezTo>
                    <a:cubicBezTo>
                      <a:pt x="20344" y="300807"/>
                      <a:pt x="15037" y="348568"/>
                      <a:pt x="17690" y="394339"/>
                    </a:cubicBezTo>
                    <a:cubicBezTo>
                      <a:pt x="19017" y="427506"/>
                      <a:pt x="29631" y="460010"/>
                      <a:pt x="39581" y="491188"/>
                    </a:cubicBezTo>
                    <a:cubicBezTo>
                      <a:pt x="43561" y="503791"/>
                      <a:pt x="47541" y="516395"/>
                      <a:pt x="50858" y="529662"/>
                    </a:cubicBezTo>
                    <a:cubicBezTo>
                      <a:pt x="56164" y="548236"/>
                      <a:pt x="58818" y="567473"/>
                      <a:pt x="60808" y="585383"/>
                    </a:cubicBezTo>
                    <a:cubicBezTo>
                      <a:pt x="62135" y="595333"/>
                      <a:pt x="63462" y="605284"/>
                      <a:pt x="65451" y="615234"/>
                    </a:cubicBezTo>
                    <a:cubicBezTo>
                      <a:pt x="73412" y="660341"/>
                      <a:pt x="86679" y="687539"/>
                      <a:pt x="105252" y="699479"/>
                    </a:cubicBezTo>
                    <a:cubicBezTo>
                      <a:pt x="117193" y="706776"/>
                      <a:pt x="131123" y="708102"/>
                      <a:pt x="147706" y="702796"/>
                    </a:cubicBezTo>
                    <a:cubicBezTo>
                      <a:pt x="149697" y="702132"/>
                      <a:pt x="201438" y="682895"/>
                      <a:pt x="197457" y="590690"/>
                    </a:cubicBezTo>
                    <a:cubicBezTo>
                      <a:pt x="197457" y="586046"/>
                      <a:pt x="200774" y="582066"/>
                      <a:pt x="205418" y="582066"/>
                    </a:cubicBezTo>
                    <a:cubicBezTo>
                      <a:pt x="210061" y="582066"/>
                      <a:pt x="214041" y="585383"/>
                      <a:pt x="214041" y="590027"/>
                    </a:cubicBezTo>
                    <a:cubicBezTo>
                      <a:pt x="218685" y="695499"/>
                      <a:pt x="155003" y="718053"/>
                      <a:pt x="152350" y="718716"/>
                    </a:cubicBezTo>
                    <a:cubicBezTo>
                      <a:pt x="144390" y="722033"/>
                      <a:pt x="135766" y="722696"/>
                      <a:pt x="128470" y="722696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89" name="Freeform 95"/>
              <p:cNvSpPr/>
              <p:nvPr/>
            </p:nvSpPr>
            <p:spPr>
              <a:xfrm>
                <a:off x="7464361" y="6103334"/>
                <a:ext cx="227647" cy="780574"/>
              </a:xfrm>
              <a:custGeom>
                <a:avLst/>
                <a:gdLst/>
                <a:ahLst/>
                <a:cxnLst/>
                <a:rect l="l" t="t" r="r" b="b"/>
                <a:pathLst>
                  <a:path w="214448" h="735254">
                    <a:moveTo>
                      <a:pt x="129800" y="733928"/>
                    </a:moveTo>
                    <a:cubicBezTo>
                      <a:pt x="82703" y="733928"/>
                      <a:pt x="64129" y="676880"/>
                      <a:pt x="59486" y="658969"/>
                    </a:cubicBezTo>
                    <a:cubicBezTo>
                      <a:pt x="59486" y="657643"/>
                      <a:pt x="23665" y="520330"/>
                      <a:pt x="23665" y="520330"/>
                    </a:cubicBezTo>
                    <a:cubicBezTo>
                      <a:pt x="-10830" y="413531"/>
                      <a:pt x="-7513" y="314692"/>
                      <a:pt x="32952" y="229120"/>
                    </a:cubicBezTo>
                    <a:cubicBezTo>
                      <a:pt x="60149" y="170082"/>
                      <a:pt x="100613" y="118341"/>
                      <a:pt x="139087" y="68590"/>
                    </a:cubicBezTo>
                    <a:cubicBezTo>
                      <a:pt x="155671" y="47363"/>
                      <a:pt x="172255" y="25472"/>
                      <a:pt x="188175" y="3582"/>
                    </a:cubicBezTo>
                    <a:cubicBezTo>
                      <a:pt x="190828" y="-398"/>
                      <a:pt x="196135" y="-1061"/>
                      <a:pt x="200115" y="1592"/>
                    </a:cubicBezTo>
                    <a:cubicBezTo>
                      <a:pt x="204095" y="4245"/>
                      <a:pt x="204758" y="9552"/>
                      <a:pt x="202105" y="13532"/>
                    </a:cubicBezTo>
                    <a:cubicBezTo>
                      <a:pt x="186185" y="36086"/>
                      <a:pt x="169601" y="57977"/>
                      <a:pt x="153017" y="79204"/>
                    </a:cubicBezTo>
                    <a:cubicBezTo>
                      <a:pt x="115206" y="128955"/>
                      <a:pt x="75406" y="180033"/>
                      <a:pt x="48872" y="237081"/>
                    </a:cubicBezTo>
                    <a:cubicBezTo>
                      <a:pt x="10398" y="319336"/>
                      <a:pt x="7744" y="413531"/>
                      <a:pt x="40912" y="517013"/>
                    </a:cubicBezTo>
                    <a:cubicBezTo>
                      <a:pt x="40912" y="517676"/>
                      <a:pt x="76732" y="654990"/>
                      <a:pt x="76732" y="656316"/>
                    </a:cubicBezTo>
                    <a:cubicBezTo>
                      <a:pt x="80713" y="672236"/>
                      <a:pt x="97296" y="723314"/>
                      <a:pt x="135771" y="718671"/>
                    </a:cubicBezTo>
                    <a:cubicBezTo>
                      <a:pt x="171591" y="714027"/>
                      <a:pt x="186848" y="673563"/>
                      <a:pt x="198125" y="641059"/>
                    </a:cubicBezTo>
                    <a:cubicBezTo>
                      <a:pt x="199452" y="636416"/>
                      <a:pt x="204758" y="634426"/>
                      <a:pt x="208739" y="635752"/>
                    </a:cubicBezTo>
                    <a:cubicBezTo>
                      <a:pt x="213382" y="637079"/>
                      <a:pt x="215372" y="642386"/>
                      <a:pt x="214045" y="646366"/>
                    </a:cubicBezTo>
                    <a:cubicBezTo>
                      <a:pt x="202105" y="679533"/>
                      <a:pt x="184195" y="729284"/>
                      <a:pt x="137760" y="735254"/>
                    </a:cubicBezTo>
                    <a:cubicBezTo>
                      <a:pt x="134444" y="733928"/>
                      <a:pt x="131790" y="733928"/>
                      <a:pt x="129800" y="733928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0" name="Freeform 96"/>
              <p:cNvSpPr/>
              <p:nvPr/>
            </p:nvSpPr>
            <p:spPr>
              <a:xfrm>
                <a:off x="7531894" y="6319647"/>
                <a:ext cx="504634" cy="510826"/>
              </a:xfrm>
              <a:custGeom>
                <a:avLst/>
                <a:gdLst/>
                <a:ahLst/>
                <a:cxnLst/>
                <a:rect l="l" t="t" r="r" b="b"/>
                <a:pathLst>
                  <a:path w="475346" h="481192">
                    <a:moveTo>
                      <a:pt x="58101" y="481192"/>
                    </a:moveTo>
                    <a:cubicBezTo>
                      <a:pt x="42181" y="481192"/>
                      <a:pt x="32231" y="476549"/>
                      <a:pt x="28914" y="474559"/>
                    </a:cubicBezTo>
                    <a:cubicBezTo>
                      <a:pt x="14984" y="469252"/>
                      <a:pt x="6360" y="460629"/>
                      <a:pt x="2380" y="447362"/>
                    </a:cubicBezTo>
                    <a:cubicBezTo>
                      <a:pt x="-10887" y="406897"/>
                      <a:pt x="35547" y="340563"/>
                      <a:pt x="37537" y="337909"/>
                    </a:cubicBezTo>
                    <a:lnTo>
                      <a:pt x="269709" y="3582"/>
                    </a:lnTo>
                    <a:cubicBezTo>
                      <a:pt x="272363" y="-398"/>
                      <a:pt x="277669" y="-1061"/>
                      <a:pt x="281650" y="1592"/>
                    </a:cubicBezTo>
                    <a:cubicBezTo>
                      <a:pt x="285630" y="4245"/>
                      <a:pt x="286293" y="9552"/>
                      <a:pt x="283640" y="13532"/>
                    </a:cubicBezTo>
                    <a:lnTo>
                      <a:pt x="51468" y="347860"/>
                    </a:lnTo>
                    <a:cubicBezTo>
                      <a:pt x="39528" y="365106"/>
                      <a:pt x="9677" y="414857"/>
                      <a:pt x="18964" y="442055"/>
                    </a:cubicBezTo>
                    <a:cubicBezTo>
                      <a:pt x="21617" y="450015"/>
                      <a:pt x="26924" y="455322"/>
                      <a:pt x="36211" y="458638"/>
                    </a:cubicBezTo>
                    <a:cubicBezTo>
                      <a:pt x="36874" y="458638"/>
                      <a:pt x="37537" y="459302"/>
                      <a:pt x="38201" y="459302"/>
                    </a:cubicBezTo>
                    <a:cubicBezTo>
                      <a:pt x="38864" y="459302"/>
                      <a:pt x="91932" y="489152"/>
                      <a:pt x="176840" y="384344"/>
                    </a:cubicBezTo>
                    <a:cubicBezTo>
                      <a:pt x="183474" y="375720"/>
                      <a:pt x="347984" y="176052"/>
                      <a:pt x="466723" y="174062"/>
                    </a:cubicBezTo>
                    <a:cubicBezTo>
                      <a:pt x="471367" y="174062"/>
                      <a:pt x="475347" y="177379"/>
                      <a:pt x="475347" y="182686"/>
                    </a:cubicBezTo>
                    <a:cubicBezTo>
                      <a:pt x="475347" y="187329"/>
                      <a:pt x="472030" y="191309"/>
                      <a:pt x="466723" y="191309"/>
                    </a:cubicBezTo>
                    <a:cubicBezTo>
                      <a:pt x="355944" y="193299"/>
                      <a:pt x="191434" y="393630"/>
                      <a:pt x="190107" y="395620"/>
                    </a:cubicBezTo>
                    <a:cubicBezTo>
                      <a:pt x="131733" y="466599"/>
                      <a:pt x="85962" y="481192"/>
                      <a:pt x="58101" y="481192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1" name="Freeform 97"/>
              <p:cNvSpPr/>
              <p:nvPr/>
            </p:nvSpPr>
            <p:spPr>
              <a:xfrm>
                <a:off x="7337107" y="6457092"/>
                <a:ext cx="107823" cy="45911"/>
              </a:xfrm>
              <a:custGeom>
                <a:avLst/>
                <a:gdLst/>
                <a:ahLst/>
                <a:cxnLst/>
                <a:rect l="l" t="t" r="r" b="b"/>
                <a:pathLst>
                  <a:path w="101563" h="43201">
                    <a:moveTo>
                      <a:pt x="84980" y="43202"/>
                    </a:moveTo>
                    <a:cubicBezTo>
                      <a:pt x="12012" y="43202"/>
                      <a:pt x="1399" y="21975"/>
                      <a:pt x="72" y="12688"/>
                    </a:cubicBezTo>
                    <a:cubicBezTo>
                      <a:pt x="-591" y="6718"/>
                      <a:pt x="3389" y="747"/>
                      <a:pt x="10022" y="84"/>
                    </a:cubicBezTo>
                    <a:cubicBezTo>
                      <a:pt x="15329" y="-579"/>
                      <a:pt x="20636" y="2738"/>
                      <a:pt x="22626" y="8044"/>
                    </a:cubicBezTo>
                    <a:cubicBezTo>
                      <a:pt x="23953" y="9371"/>
                      <a:pt x="35229" y="21311"/>
                      <a:pt x="90287" y="20648"/>
                    </a:cubicBezTo>
                    <a:cubicBezTo>
                      <a:pt x="96257" y="20648"/>
                      <a:pt x="101564" y="25291"/>
                      <a:pt x="101564" y="31925"/>
                    </a:cubicBezTo>
                    <a:cubicBezTo>
                      <a:pt x="101564" y="37895"/>
                      <a:pt x="96921" y="43202"/>
                      <a:pt x="90287" y="43202"/>
                    </a:cubicBezTo>
                    <a:cubicBezTo>
                      <a:pt x="88961" y="43202"/>
                      <a:pt x="86971" y="43202"/>
                      <a:pt x="84980" y="43202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2" name="Freeform 98"/>
              <p:cNvSpPr/>
              <p:nvPr/>
            </p:nvSpPr>
            <p:spPr>
              <a:xfrm>
                <a:off x="7489984" y="6493097"/>
                <a:ext cx="133922" cy="92297"/>
              </a:xfrm>
              <a:custGeom>
                <a:avLst/>
                <a:gdLst/>
                <a:ahLst/>
                <a:cxnLst/>
                <a:rect l="l" t="t" r="r" b="b"/>
                <a:pathLst>
                  <a:path w="126162" h="86961">
                    <a:moveTo>
                      <a:pt x="115486" y="86962"/>
                    </a:moveTo>
                    <a:cubicBezTo>
                      <a:pt x="115486" y="86962"/>
                      <a:pt x="115486" y="86962"/>
                      <a:pt x="115486" y="86962"/>
                    </a:cubicBezTo>
                    <a:cubicBezTo>
                      <a:pt x="8023" y="86298"/>
                      <a:pt x="63" y="13330"/>
                      <a:pt x="63" y="12004"/>
                    </a:cubicBezTo>
                    <a:cubicBezTo>
                      <a:pt x="-600" y="6033"/>
                      <a:pt x="4043" y="63"/>
                      <a:pt x="10013" y="63"/>
                    </a:cubicBezTo>
                    <a:cubicBezTo>
                      <a:pt x="15984" y="-600"/>
                      <a:pt x="21954" y="4043"/>
                      <a:pt x="21954" y="10013"/>
                    </a:cubicBezTo>
                    <a:cubicBezTo>
                      <a:pt x="21954" y="12667"/>
                      <a:pt x="28587" y="63745"/>
                      <a:pt x="114822" y="64408"/>
                    </a:cubicBezTo>
                    <a:cubicBezTo>
                      <a:pt x="120793" y="64408"/>
                      <a:pt x="126099" y="69715"/>
                      <a:pt x="126099" y="75685"/>
                    </a:cubicBezTo>
                    <a:cubicBezTo>
                      <a:pt x="126762" y="81655"/>
                      <a:pt x="122119" y="86962"/>
                      <a:pt x="115486" y="86962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</p:grpSp>
        <p:pic>
          <p:nvPicPr>
            <p:cNvPr id="300395" name="Picture 99"/>
            <p:cNvPicPr>
              <a:picLocks noChangeAspect="1"/>
            </p:cNvPicPr>
            <p:nvPr/>
          </p:nvPicPr>
          <p:blipFill>
            <a:blip r:embed="rId4"/>
            <a:srcRect l="60073"/>
            <a:stretch>
              <a:fillRect/>
            </a:stretch>
          </p:blipFill>
          <p:spPr>
            <a:xfrm>
              <a:off x="-3" y="1996535"/>
              <a:ext cx="569598" cy="1597247"/>
            </a:xfrm>
            <a:custGeom>
              <a:avLst/>
              <a:gdLst/>
              <a:ahLst/>
              <a:cxnLst/>
              <a:pathLst>
                <a:path w="569598" h="1597247">
                  <a:moveTo>
                    <a:pt x="0" y="0"/>
                  </a:moveTo>
                  <a:lnTo>
                    <a:pt x="569593" y="0"/>
                  </a:lnTo>
                  <a:lnTo>
                    <a:pt x="569593" y="1597290"/>
                  </a:lnTo>
                  <a:lnTo>
                    <a:pt x="0" y="1597290"/>
                  </a:lnTo>
                  <a:close/>
                </a:path>
              </a:pathLst>
            </a:custGeom>
          </p:spPr>
        </p:pic>
        <p:pic>
          <p:nvPicPr>
            <p:cNvPr id="300396" name="Picture 100"/>
            <p:cNvPicPr>
              <a:picLocks noChangeAspect="1"/>
            </p:cNvPicPr>
            <p:nvPr/>
          </p:nvPicPr>
          <p:blipFill>
            <a:blip r:embed="rId5"/>
            <a:srcRect t="13388"/>
            <a:stretch>
              <a:fillRect/>
            </a:stretch>
          </p:blipFill>
          <p:spPr>
            <a:xfrm>
              <a:off x="1375600" y="7"/>
              <a:ext cx="2719006" cy="1203858"/>
            </a:xfrm>
            <a:custGeom>
              <a:avLst/>
              <a:gdLst/>
              <a:ahLst/>
              <a:cxnLst/>
              <a:pathLst>
                <a:path w="2719007" h="1203858">
                  <a:moveTo>
                    <a:pt x="0" y="0"/>
                  </a:moveTo>
                  <a:lnTo>
                    <a:pt x="2719052" y="0"/>
                  </a:lnTo>
                  <a:lnTo>
                    <a:pt x="2719052" y="1203907"/>
                  </a:lnTo>
                  <a:lnTo>
                    <a:pt x="0" y="1203907"/>
                  </a:lnTo>
                  <a:close/>
                </a:path>
              </a:pathLst>
            </a:custGeom>
          </p:spPr>
        </p:pic>
        <p:pic>
          <p:nvPicPr>
            <p:cNvPr id="300400" name="Picture 101"/>
            <p:cNvPicPr>
              <a:picLocks noChangeAspect="1"/>
            </p:cNvPicPr>
            <p:nvPr/>
          </p:nvPicPr>
          <p:blipFill>
            <a:blip r:embed="rId6"/>
            <a:srcRect r="299" b="33295"/>
            <a:stretch>
              <a:fillRect/>
            </a:stretch>
          </p:blipFill>
          <p:spPr>
            <a:xfrm>
              <a:off x="10356342" y="5528215"/>
              <a:ext cx="1835658" cy="1329767"/>
            </a:xfrm>
            <a:custGeom>
              <a:avLst/>
              <a:gdLst/>
              <a:ahLst/>
              <a:cxnLst/>
              <a:pathLst>
                <a:path w="1835658" h="1329767">
                  <a:moveTo>
                    <a:pt x="0" y="0"/>
                  </a:moveTo>
                  <a:lnTo>
                    <a:pt x="1835646" y="0"/>
                  </a:lnTo>
                  <a:lnTo>
                    <a:pt x="1835646" y="1329821"/>
                  </a:lnTo>
                  <a:lnTo>
                    <a:pt x="0" y="1329821"/>
                  </a:lnTo>
                  <a:close/>
                </a:path>
              </a:pathLst>
            </a:custGeom>
          </p:spPr>
        </p:pic>
        <p:pic>
          <p:nvPicPr>
            <p:cNvPr id="300406" name="Picture 102"/>
            <p:cNvPicPr>
              <a:picLocks noChangeAspect="1"/>
            </p:cNvPicPr>
            <p:nvPr/>
          </p:nvPicPr>
          <p:blipFill>
            <a:blip r:embed="rId7"/>
            <a:srcRect b="14168"/>
            <a:stretch>
              <a:fillRect/>
            </a:stretch>
          </p:blipFill>
          <p:spPr>
            <a:xfrm>
              <a:off x="8668036" y="6298120"/>
              <a:ext cx="603599" cy="559874"/>
            </a:xfrm>
            <a:custGeom>
              <a:avLst/>
              <a:gdLst/>
              <a:ahLst/>
              <a:cxnLst/>
              <a:pathLst>
                <a:path w="603599" h="559874">
                  <a:moveTo>
                    <a:pt x="0" y="0"/>
                  </a:moveTo>
                  <a:lnTo>
                    <a:pt x="603556" y="0"/>
                  </a:lnTo>
                  <a:lnTo>
                    <a:pt x="603556" y="559911"/>
                  </a:lnTo>
                  <a:lnTo>
                    <a:pt x="0" y="559911"/>
                  </a:lnTo>
                  <a:close/>
                </a:path>
              </a:pathLst>
            </a:custGeom>
          </p:spPr>
        </p:pic>
        <p:pic>
          <p:nvPicPr>
            <p:cNvPr id="300412" name="Picture 103"/>
            <p:cNvPicPr>
              <a:picLocks noChangeAspect="1"/>
            </p:cNvPicPr>
            <p:nvPr/>
          </p:nvPicPr>
          <p:blipFill>
            <a:blip r:embed="rId8"/>
            <a:srcRect l="27719" b="8187"/>
            <a:stretch>
              <a:fillRect/>
            </a:stretch>
          </p:blipFill>
          <p:spPr>
            <a:xfrm>
              <a:off x="-10" y="4652581"/>
              <a:ext cx="1216258" cy="2205422"/>
            </a:xfrm>
            <a:custGeom>
              <a:avLst/>
              <a:gdLst/>
              <a:ahLst/>
              <a:cxnLst/>
              <a:pathLst>
                <a:path w="1216258" h="2205422">
                  <a:moveTo>
                    <a:pt x="0" y="0"/>
                  </a:moveTo>
                  <a:lnTo>
                    <a:pt x="1216220" y="0"/>
                  </a:lnTo>
                  <a:lnTo>
                    <a:pt x="1216220" y="2205380"/>
                  </a:lnTo>
                  <a:lnTo>
                    <a:pt x="0" y="2205380"/>
                  </a:lnTo>
                  <a:close/>
                </a:path>
              </a:pathLst>
            </a:custGeom>
          </p:spPr>
        </p:pic>
        <p:pic>
          <p:nvPicPr>
            <p:cNvPr id="300415" name="Picture 104"/>
            <p:cNvPicPr>
              <a:picLocks noChangeAspect="1"/>
            </p:cNvPicPr>
            <p:nvPr/>
          </p:nvPicPr>
          <p:blipFill>
            <a:blip r:embed="rId9"/>
            <a:srcRect b="20672"/>
            <a:stretch>
              <a:fillRect/>
            </a:stretch>
          </p:blipFill>
          <p:spPr>
            <a:xfrm>
              <a:off x="1749742" y="5382959"/>
              <a:ext cx="1969199" cy="1475037"/>
            </a:xfrm>
            <a:custGeom>
              <a:avLst/>
              <a:gdLst/>
              <a:ahLst/>
              <a:cxnLst/>
              <a:pathLst>
                <a:path w="1969199" h="1475037">
                  <a:moveTo>
                    <a:pt x="0" y="0"/>
                  </a:moveTo>
                  <a:lnTo>
                    <a:pt x="1969179" y="0"/>
                  </a:lnTo>
                  <a:lnTo>
                    <a:pt x="1969179" y="1475058"/>
                  </a:lnTo>
                  <a:lnTo>
                    <a:pt x="0" y="1475058"/>
                  </a:lnTo>
                  <a:close/>
                </a:path>
              </a:pathLst>
            </a:custGeom>
          </p:spPr>
        </p:pic>
        <p:pic>
          <p:nvPicPr>
            <p:cNvPr id="300409" name="Picture 105"/>
            <p:cNvPicPr>
              <a:picLocks noChangeAspect="1"/>
            </p:cNvPicPr>
            <p:nvPr/>
          </p:nvPicPr>
          <p:blipFill>
            <a:blip r:embed="rId10"/>
            <a:srcRect b="45830"/>
            <a:stretch>
              <a:fillRect/>
            </a:stretch>
          </p:blipFill>
          <p:spPr>
            <a:xfrm>
              <a:off x="702659" y="5883783"/>
              <a:ext cx="1774126" cy="974192"/>
            </a:xfrm>
            <a:custGeom>
              <a:avLst/>
              <a:gdLst/>
              <a:ahLst/>
              <a:cxnLst/>
              <a:pathLst>
                <a:path w="1774127" h="974192">
                  <a:moveTo>
                    <a:pt x="0" y="0"/>
                  </a:moveTo>
                  <a:lnTo>
                    <a:pt x="1774090" y="0"/>
                  </a:lnTo>
                  <a:lnTo>
                    <a:pt x="1774090" y="974247"/>
                  </a:lnTo>
                  <a:lnTo>
                    <a:pt x="0" y="974247"/>
                  </a:lnTo>
                  <a:close/>
                </a:path>
              </a:pathLst>
            </a:custGeom>
          </p:spPr>
        </p:pic>
      </p:grpSp>
      <p:sp>
        <p:nvSpPr>
          <p:cNvPr id="106" name="TextBox 106"/>
          <p:cNvSpPr txBox="1"/>
          <p:nvPr/>
        </p:nvSpPr>
        <p:spPr>
          <a:xfrm>
            <a:off x="4145949" y="1864155"/>
            <a:ext cx="2523717" cy="9105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0221" name="TextBox 107"/>
          <p:cNvSpPr txBox="1"/>
          <p:nvPr/>
        </p:nvSpPr>
        <p:spPr>
          <a:xfrm>
            <a:off x="6386830" y="1864360"/>
            <a:ext cx="1756410" cy="9296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8" name="TextBox 108"/>
          <p:cNvSpPr txBox="1"/>
          <p:nvPr/>
        </p:nvSpPr>
        <p:spPr>
          <a:xfrm>
            <a:off x="1125332" y="2793795"/>
            <a:ext cx="9867006" cy="9296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直播问题诊断方法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主观经验判断法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主播表现评估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通过观察主播的语言表达、互动能力及情绪管理，判断其是否具备感染力与专业性，例如是否频繁出现卡顿、用词不当或缺乏观众引导技巧。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场景与设备优化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依据感官体验判断直播画面清晰度、灯光布置、背景设计等硬件条件是否达标，避免因技术问题导致观众流失。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内容吸引力分析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基于行业经验评估直播主题的策划质量，包括选题是否符合目标受众兴趣、脚本逻辑是否清晰、能否有效传递核心价值点。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客观数据分析法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t="11119" b="11119"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l="34203" r="34203"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流量转化率统计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通过后台数据监测观众进入率、停留时长及购买转化率，量化分析直播各环节的吸引力差异，定位流失节点（如开场5分钟跳出率陡增）。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互动行为追踪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统计点赞、评论、分享等互动数据，识别观众参与高峰时段及冷场环节，辅助优化互动策略（如抽奖时机设置）。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商品点击热力图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利用工具分析商品链接点击分布，验证选品排序合理性，例如高单价商品是否因前置展示导致点击率下降。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竞品对标分析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横向对比同类直播的观看量、转化率等核心指标，找出自身差距（如平均观看时长低于行业均值20%）。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团队交叉验证法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359506" y="4517934"/>
            <a:ext cx="3685376" cy="16482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t="10244" b="10244"/>
          <a:stretch>
            <a:fillRect/>
          </a:stretch>
        </p:blipFill>
        <p:spPr>
          <a:xfrm>
            <a:off x="4253085" y="4517934"/>
            <a:ext cx="3685376" cy="16482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140629" y="4517934"/>
            <a:ext cx="3685376" cy="1648293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506217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768509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组织运营、主播、场控等岗位分别从执行细节提出反馈，例如场控发现道具切换延迟影响节奏，主播反馈话术衔接生硬。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29769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806784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506217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多角色复盘会议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97692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第三方视角测试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67842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流程漏洞排查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59984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邀请未参与直播的团队成员或目标用户观看回放并记录体验痛点，如新用户指出产品功能介绍不够直观。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30135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通过技术、策划、执行三方核对流程文档，验证是否存在分工盲区（如未明确突发断网时的应急响应责任人）。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420" name="Group 2"/>
          <p:cNvGrpSpPr/>
          <p:nvPr/>
        </p:nvGrpSpPr>
        <p:grpSpPr>
          <a:xfrm rot="0">
            <a:off x="-10" y="0"/>
            <a:ext cx="12192011" cy="6898101"/>
            <a:chOff x="-10" y="0"/>
            <a:chExt cx="12192011" cy="6898101"/>
          </a:xfrm>
        </p:grpSpPr>
        <p:sp>
          <p:nvSpPr>
            <p:cNvPr id="300007" name="Freeform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734406" h="6122310">
                  <a:moveTo>
                    <a:pt x="0" y="0"/>
                  </a:moveTo>
                  <a:lnTo>
                    <a:pt x="12734406" y="0"/>
                  </a:lnTo>
                  <a:lnTo>
                    <a:pt x="12734406" y="6122311"/>
                  </a:lnTo>
                  <a:lnTo>
                    <a:pt x="0" y="6122311"/>
                  </a:lnTo>
                </a:path>
              </a:pathLst>
            </a:custGeom>
            <a:solidFill>
              <a:srgbClr val="FCF5F2">
                <a:alpha val="100000"/>
              </a:srgbClr>
            </a:solidFill>
          </p:spPr>
        </p:sp>
        <p:pic>
          <p:nvPicPr>
            <p:cNvPr id="300403" name="Picture 4"/>
            <p:cNvPicPr>
              <a:picLocks noChangeAspect="1"/>
            </p:cNvPicPr>
            <p:nvPr/>
          </p:nvPicPr>
          <p:blipFill>
            <a:blip r:embed="rId2"/>
            <a:srcRect b="7841"/>
            <a:stretch>
              <a:fillRect/>
            </a:stretch>
          </p:blipFill>
          <p:spPr>
            <a:xfrm>
              <a:off x="9306783" y="5402770"/>
              <a:ext cx="2066734" cy="1455233"/>
            </a:xfrm>
            <a:custGeom>
              <a:avLst/>
              <a:gdLst/>
              <a:ahLst/>
              <a:cxnLst/>
              <a:pathLst>
                <a:path w="2066735" h="1455233">
                  <a:moveTo>
                    <a:pt x="0" y="0"/>
                  </a:moveTo>
                  <a:lnTo>
                    <a:pt x="2066723" y="0"/>
                  </a:lnTo>
                  <a:lnTo>
                    <a:pt x="2066723" y="1455186"/>
                  </a:lnTo>
                  <a:lnTo>
                    <a:pt x="0" y="1455186"/>
                  </a:lnTo>
                  <a:close/>
                </a:path>
              </a:pathLst>
            </a:custGeom>
          </p:spPr>
        </p:pic>
        <p:pic>
          <p:nvPicPr>
            <p:cNvPr id="300397" name="Picture 5"/>
            <p:cNvPicPr>
              <a:picLocks noChangeAspect="1"/>
            </p:cNvPicPr>
            <p:nvPr/>
          </p:nvPicPr>
          <p:blipFill>
            <a:blip r:embed="rId3"/>
            <a:srcRect r="32087"/>
            <a:stretch>
              <a:fillRect/>
            </a:stretch>
          </p:blipFill>
          <p:spPr>
            <a:xfrm>
              <a:off x="10838116" y="3331369"/>
              <a:ext cx="1353884" cy="2676335"/>
            </a:xfrm>
            <a:custGeom>
              <a:avLst/>
              <a:gdLst/>
              <a:ahLst/>
              <a:cxnLst/>
              <a:pathLst>
                <a:path w="1353884" h="2676335">
                  <a:moveTo>
                    <a:pt x="0" y="0"/>
                  </a:moveTo>
                  <a:lnTo>
                    <a:pt x="1353882" y="0"/>
                  </a:lnTo>
                  <a:lnTo>
                    <a:pt x="1353882" y="2676376"/>
                  </a:lnTo>
                  <a:lnTo>
                    <a:pt x="0" y="2676376"/>
                  </a:lnTo>
                  <a:close/>
                </a:path>
              </a:pathLst>
            </a:custGeom>
          </p:spPr>
        </p:pic>
        <p:sp>
          <p:nvSpPr>
            <p:cNvPr id="300388" name="Freeform 6"/>
            <p:cNvSpPr/>
            <p:nvPr/>
          </p:nvSpPr>
          <p:spPr>
            <a:xfrm>
              <a:off x="2235327" y="0"/>
              <a:ext cx="5363242" cy="918400"/>
            </a:xfrm>
            <a:custGeom>
              <a:avLst/>
              <a:gdLst/>
              <a:ahLst/>
              <a:cxnLst/>
              <a:rect l="l" t="t" r="r" b="b"/>
              <a:pathLst>
                <a:path w="5363249" h="918439">
                  <a:moveTo>
                    <a:pt x="0" y="0"/>
                  </a:moveTo>
                  <a:lnTo>
                    <a:pt x="5363249" y="0"/>
                  </a:lnTo>
                  <a:lnTo>
                    <a:pt x="5221695" y="50689"/>
                  </a:lnTo>
                  <a:cubicBezTo>
                    <a:pt x="5179367" y="64529"/>
                    <a:pt x="5143418" y="75033"/>
                    <a:pt x="5117704" y="81614"/>
                  </a:cubicBezTo>
                  <a:cubicBezTo>
                    <a:pt x="4002219" y="366914"/>
                    <a:pt x="3429170" y="-100831"/>
                    <a:pt x="2859795" y="219979"/>
                  </a:cubicBezTo>
                  <a:cubicBezTo>
                    <a:pt x="2354092" y="505278"/>
                    <a:pt x="2215729" y="1361177"/>
                    <a:pt x="980246" y="630173"/>
                  </a:cubicBezTo>
                  <a:cubicBezTo>
                    <a:pt x="731375" y="482320"/>
                    <a:pt x="344751" y="332400"/>
                    <a:pt x="97773" y="106027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1" name="Freeform 7"/>
            <p:cNvSpPr/>
            <p:nvPr/>
          </p:nvSpPr>
          <p:spPr>
            <a:xfrm>
              <a:off x="0" y="0"/>
              <a:ext cx="906685" cy="3817334"/>
            </a:xfrm>
            <a:custGeom>
              <a:avLst/>
              <a:gdLst/>
              <a:ahLst/>
              <a:cxnLst/>
              <a:rect l="l" t="t" r="r" b="b"/>
              <a:pathLst>
                <a:path w="906699" h="3817330">
                  <a:moveTo>
                    <a:pt x="0" y="0"/>
                  </a:moveTo>
                  <a:lnTo>
                    <a:pt x="718761" y="0"/>
                  </a:lnTo>
                  <a:lnTo>
                    <a:pt x="731490" y="16255"/>
                  </a:lnTo>
                  <a:cubicBezTo>
                    <a:pt x="930445" y="304122"/>
                    <a:pt x="972201" y="692841"/>
                    <a:pt x="793123" y="1029644"/>
                  </a:cubicBezTo>
                  <a:cubicBezTo>
                    <a:pt x="712309" y="1181477"/>
                    <a:pt x="592311" y="1310046"/>
                    <a:pt x="496803" y="1453308"/>
                  </a:cubicBezTo>
                  <a:cubicBezTo>
                    <a:pt x="188239" y="1916155"/>
                    <a:pt x="450274" y="2112069"/>
                    <a:pt x="561700" y="2366757"/>
                  </a:cubicBezTo>
                  <a:cubicBezTo>
                    <a:pt x="711084" y="2707157"/>
                    <a:pt x="603332" y="3275308"/>
                    <a:pt x="434356" y="3532445"/>
                  </a:cubicBezTo>
                  <a:cubicBezTo>
                    <a:pt x="318033" y="3709226"/>
                    <a:pt x="160574" y="3796087"/>
                    <a:pt x="24460" y="3816044"/>
                  </a:cubicBezTo>
                  <a:lnTo>
                    <a:pt x="0" y="3817330"/>
                  </a:ln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3" name="Freeform 8"/>
            <p:cNvSpPr/>
            <p:nvPr/>
          </p:nvSpPr>
          <p:spPr>
            <a:xfrm>
              <a:off x="9885807" y="0"/>
              <a:ext cx="2306193" cy="2628424"/>
            </a:xfrm>
            <a:custGeom>
              <a:avLst/>
              <a:gdLst/>
              <a:ahLst/>
              <a:cxnLst/>
              <a:rect l="l" t="t" r="r" b="b"/>
              <a:pathLst>
                <a:path w="2306236" h="2628426">
                  <a:moveTo>
                    <a:pt x="0" y="0"/>
                  </a:moveTo>
                  <a:lnTo>
                    <a:pt x="2306236" y="0"/>
                  </a:lnTo>
                  <a:lnTo>
                    <a:pt x="2306236" y="2492520"/>
                  </a:lnTo>
                  <a:lnTo>
                    <a:pt x="2294620" y="2509985"/>
                  </a:lnTo>
                  <a:cubicBezTo>
                    <a:pt x="2175846" y="2664267"/>
                    <a:pt x="2071767" y="2653247"/>
                    <a:pt x="1968912" y="2560188"/>
                  </a:cubicBezTo>
                  <a:cubicBezTo>
                    <a:pt x="1465658" y="2108361"/>
                    <a:pt x="1715449" y="1520619"/>
                    <a:pt x="1761979" y="1263482"/>
                  </a:cubicBezTo>
                  <a:cubicBezTo>
                    <a:pt x="1840343" y="826349"/>
                    <a:pt x="1684837" y="544723"/>
                    <a:pt x="1236684" y="463908"/>
                  </a:cubicBezTo>
                  <a:cubicBezTo>
                    <a:pt x="933017" y="408808"/>
                    <a:pt x="422417" y="479827"/>
                    <a:pt x="93036" y="122284"/>
                  </a:cubicBezTo>
                  <a:cubicBezTo>
                    <a:pt x="55920" y="81953"/>
                    <a:pt x="25509" y="42034"/>
                    <a:pt x="1244" y="2639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2" name="Freeform 9"/>
            <p:cNvSpPr/>
            <p:nvPr/>
          </p:nvSpPr>
          <p:spPr>
            <a:xfrm>
              <a:off x="0" y="0"/>
              <a:ext cx="365093" cy="3100388"/>
            </a:xfrm>
            <a:custGeom>
              <a:avLst/>
              <a:gdLst/>
              <a:ahLst/>
              <a:cxnLst/>
              <a:rect l="l" t="t" r="r" b="b"/>
              <a:pathLst>
                <a:path w="365133" h="3100426">
                  <a:moveTo>
                    <a:pt x="94759" y="0"/>
                  </a:moveTo>
                  <a:lnTo>
                    <a:pt x="166315" y="0"/>
                  </a:lnTo>
                  <a:lnTo>
                    <a:pt x="167423" y="1095"/>
                  </a:lnTo>
                  <a:cubicBezTo>
                    <a:pt x="325379" y="179866"/>
                    <a:pt x="402520" y="435779"/>
                    <a:pt x="347419" y="670876"/>
                  </a:cubicBezTo>
                  <a:cubicBezTo>
                    <a:pt x="284972" y="942706"/>
                    <a:pt x="115996" y="1128825"/>
                    <a:pt x="40079" y="1474123"/>
                  </a:cubicBezTo>
                  <a:cubicBezTo>
                    <a:pt x="-48082" y="1869624"/>
                    <a:pt x="87833" y="2049620"/>
                    <a:pt x="177219" y="2279819"/>
                  </a:cubicBezTo>
                  <a:cubicBezTo>
                    <a:pt x="290788" y="2573384"/>
                    <a:pt x="223424" y="2854761"/>
                    <a:pt x="53053" y="3048485"/>
                  </a:cubicBezTo>
                  <a:lnTo>
                    <a:pt x="0" y="3100426"/>
                  </a:lnTo>
                  <a:lnTo>
                    <a:pt x="0" y="2904894"/>
                  </a:lnTo>
                  <a:lnTo>
                    <a:pt x="37500" y="2853457"/>
                  </a:lnTo>
                  <a:cubicBezTo>
                    <a:pt x="166733" y="2646524"/>
                    <a:pt x="124790" y="2473998"/>
                    <a:pt x="54194" y="2293123"/>
                  </a:cubicBezTo>
                  <a:lnTo>
                    <a:pt x="0" y="2159689"/>
                  </a:lnTo>
                  <a:lnTo>
                    <a:pt x="0" y="1224653"/>
                  </a:lnTo>
                  <a:lnTo>
                    <a:pt x="8219" y="1201675"/>
                  </a:lnTo>
                  <a:cubicBezTo>
                    <a:pt x="126002" y="919786"/>
                    <a:pt x="292931" y="688477"/>
                    <a:pt x="277625" y="419861"/>
                  </a:cubicBezTo>
                  <a:cubicBezTo>
                    <a:pt x="270278" y="294354"/>
                    <a:pt x="221912" y="165479"/>
                    <a:pt x="140791" y="54665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390" name="Freeform 10"/>
            <p:cNvSpPr/>
            <p:nvPr/>
          </p:nvSpPr>
          <p:spPr>
            <a:xfrm>
              <a:off x="3327463" y="0"/>
              <a:ext cx="1394365" cy="333375"/>
            </a:xfrm>
            <a:custGeom>
              <a:avLst/>
              <a:gdLst/>
              <a:ahLst/>
              <a:cxnLst/>
              <a:rect l="l" t="t" r="r" b="b"/>
              <a:pathLst>
                <a:path w="1394346" h="333404">
                  <a:moveTo>
                    <a:pt x="0" y="0"/>
                  </a:moveTo>
                  <a:lnTo>
                    <a:pt x="64306" y="0"/>
                  </a:lnTo>
                  <a:lnTo>
                    <a:pt x="86256" y="19990"/>
                  </a:lnTo>
                  <a:cubicBezTo>
                    <a:pt x="170534" y="93018"/>
                    <a:pt x="255787" y="158450"/>
                    <a:pt x="331397" y="200388"/>
                  </a:cubicBezTo>
                  <a:cubicBezTo>
                    <a:pt x="617309" y="359568"/>
                    <a:pt x="885773" y="244469"/>
                    <a:pt x="1152858" y="71513"/>
                  </a:cubicBezTo>
                  <a:lnTo>
                    <a:pt x="1257278" y="0"/>
                  </a:lnTo>
                  <a:lnTo>
                    <a:pt x="1394346" y="0"/>
                  </a:lnTo>
                  <a:lnTo>
                    <a:pt x="1273162" y="88426"/>
                  </a:lnTo>
                  <a:cubicBezTo>
                    <a:pt x="1193342" y="142149"/>
                    <a:pt x="1108013" y="192735"/>
                    <a:pt x="1012198" y="235897"/>
                  </a:cubicBezTo>
                  <a:cubicBezTo>
                    <a:pt x="607207" y="417729"/>
                    <a:pt x="359942" y="330946"/>
                    <a:pt x="96320" y="93840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394" name="Freeform 11"/>
            <p:cNvSpPr/>
            <p:nvPr/>
          </p:nvSpPr>
          <p:spPr>
            <a:xfrm>
              <a:off x="10720960" y="0"/>
              <a:ext cx="1471041" cy="1328928"/>
            </a:xfrm>
            <a:custGeom>
              <a:avLst/>
              <a:gdLst/>
              <a:ahLst/>
              <a:cxnLst/>
              <a:rect l="l" t="t" r="r" b="b"/>
              <a:pathLst>
                <a:path w="1471031" h="1328897">
                  <a:moveTo>
                    <a:pt x="0" y="0"/>
                  </a:moveTo>
                  <a:lnTo>
                    <a:pt x="85560" y="0"/>
                  </a:lnTo>
                  <a:lnTo>
                    <a:pt x="112390" y="15818"/>
                  </a:lnTo>
                  <a:cubicBezTo>
                    <a:pt x="575853" y="250218"/>
                    <a:pt x="1199156" y="135791"/>
                    <a:pt x="1458569" y="953546"/>
                  </a:cubicBezTo>
                  <a:lnTo>
                    <a:pt x="1471031" y="997148"/>
                  </a:lnTo>
                  <a:lnTo>
                    <a:pt x="1471031" y="1328897"/>
                  </a:lnTo>
                  <a:lnTo>
                    <a:pt x="1458403" y="1282089"/>
                  </a:lnTo>
                  <a:cubicBezTo>
                    <a:pt x="1420940" y="1144290"/>
                    <a:pt x="1367275" y="955072"/>
                    <a:pt x="1319827" y="847166"/>
                  </a:cubicBezTo>
                  <a:cubicBezTo>
                    <a:pt x="1051210" y="238302"/>
                    <a:pt x="461684" y="285807"/>
                    <a:pt x="55650" y="38674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417" name="Freeform 12"/>
            <p:cNvSpPr/>
            <p:nvPr/>
          </p:nvSpPr>
          <p:spPr>
            <a:xfrm>
              <a:off x="0" y="4802410"/>
              <a:ext cx="4329779" cy="2055590"/>
            </a:xfrm>
            <a:custGeom>
              <a:avLst/>
              <a:gdLst/>
              <a:ahLst/>
              <a:cxnLst/>
              <a:rect l="l" t="t" r="r" b="b"/>
              <a:pathLst>
                <a:path w="4329825" h="2055572">
                  <a:moveTo>
                    <a:pt x="0" y="0"/>
                  </a:moveTo>
                  <a:lnTo>
                    <a:pt x="85520" y="11576"/>
                  </a:lnTo>
                  <a:cubicBezTo>
                    <a:pt x="156273" y="25507"/>
                    <a:pt x="231238" y="48896"/>
                    <a:pt x="310292" y="82798"/>
                  </a:cubicBezTo>
                  <a:cubicBezTo>
                    <a:pt x="940890" y="353404"/>
                    <a:pt x="1452716" y="1111346"/>
                    <a:pt x="2194740" y="1003594"/>
                  </a:cubicBezTo>
                  <a:cubicBezTo>
                    <a:pt x="2651464" y="937472"/>
                    <a:pt x="3215941" y="355853"/>
                    <a:pt x="3988577" y="1219099"/>
                  </a:cubicBezTo>
                  <a:cubicBezTo>
                    <a:pt x="4186787" y="1439808"/>
                    <a:pt x="4372810" y="1648330"/>
                    <a:pt x="4321064" y="1931616"/>
                  </a:cubicBezTo>
                  <a:lnTo>
                    <a:pt x="4284349" y="2055572"/>
                  </a:lnTo>
                  <a:lnTo>
                    <a:pt x="0" y="2055572"/>
                  </a:ln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419" name="Freeform 13"/>
            <p:cNvSpPr/>
            <p:nvPr/>
          </p:nvSpPr>
          <p:spPr>
            <a:xfrm>
              <a:off x="0" y="5353050"/>
              <a:ext cx="4018502" cy="1351693"/>
            </a:xfrm>
            <a:custGeom>
              <a:avLst/>
              <a:gdLst/>
              <a:ahLst/>
              <a:cxnLst/>
              <a:rect l="l" t="t" r="r" b="b"/>
              <a:pathLst>
                <a:path w="4018507" h="1351720">
                  <a:moveTo>
                    <a:pt x="0" y="0"/>
                  </a:moveTo>
                  <a:lnTo>
                    <a:pt x="32149" y="11384"/>
                  </a:lnTo>
                  <a:cubicBezTo>
                    <a:pt x="358047" y="143396"/>
                    <a:pt x="662938" y="454486"/>
                    <a:pt x="1342514" y="624380"/>
                  </a:cubicBezTo>
                  <a:cubicBezTo>
                    <a:pt x="2117599" y="819069"/>
                    <a:pt x="2596363" y="658665"/>
                    <a:pt x="2949009" y="647644"/>
                  </a:cubicBezTo>
                  <a:cubicBezTo>
                    <a:pt x="3464507" y="632950"/>
                    <a:pt x="3877151" y="953760"/>
                    <a:pt x="4017964" y="1339465"/>
                  </a:cubicBezTo>
                  <a:cubicBezTo>
                    <a:pt x="4021637" y="1350486"/>
                    <a:pt x="4005719" y="1356608"/>
                    <a:pt x="3999597" y="1346812"/>
                  </a:cubicBezTo>
                  <a:cubicBezTo>
                    <a:pt x="3842866" y="1026003"/>
                    <a:pt x="3567362" y="822742"/>
                    <a:pt x="3275940" y="750499"/>
                  </a:cubicBezTo>
                  <a:cubicBezTo>
                    <a:pt x="2749421" y="619482"/>
                    <a:pt x="2269432" y="981922"/>
                    <a:pt x="1210272" y="678256"/>
                  </a:cubicBezTo>
                  <a:cubicBezTo>
                    <a:pt x="624367" y="509892"/>
                    <a:pt x="312789" y="241405"/>
                    <a:pt x="20093" y="116701"/>
                  </a:cubicBezTo>
                  <a:lnTo>
                    <a:pt x="0" y="109057"/>
                  </a:ln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grpSp>
          <p:nvGrpSpPr>
            <p:cNvPr id="14" name="Group 14"/>
            <p:cNvGrpSpPr/>
            <p:nvPr/>
          </p:nvGrpSpPr>
          <p:grpSpPr>
            <a:xfrm rot="0">
              <a:off x="10808589" y="259366"/>
              <a:ext cx="840867" cy="1351312"/>
              <a:chOff x="10808589" y="259366"/>
              <a:chExt cx="840867" cy="1351312"/>
            </a:xfrm>
          </p:grpSpPr>
          <p:sp>
            <p:nvSpPr>
              <p:cNvPr id="300192" name="Freeform 15"/>
              <p:cNvSpPr/>
              <p:nvPr/>
            </p:nvSpPr>
            <p:spPr>
              <a:xfrm>
                <a:off x="10808589" y="259366"/>
                <a:ext cx="840867" cy="1351312"/>
              </a:xfrm>
              <a:custGeom>
                <a:avLst/>
                <a:gdLst/>
                <a:ahLst/>
                <a:cxnLst/>
                <a:rect l="l" t="t" r="r" b="b"/>
                <a:pathLst>
                  <a:path w="840837" h="1351281">
                    <a:moveTo>
                      <a:pt x="702170" y="740896"/>
                    </a:moveTo>
                    <a:cubicBezTo>
                      <a:pt x="753597" y="858444"/>
                      <a:pt x="781760" y="1021298"/>
                      <a:pt x="749925" y="1146193"/>
                    </a:cubicBezTo>
                    <a:cubicBezTo>
                      <a:pt x="686252" y="1392310"/>
                      <a:pt x="238099" y="1442513"/>
                      <a:pt x="56879" y="1154764"/>
                    </a:cubicBezTo>
                    <a:cubicBezTo>
                      <a:pt x="-8018" y="1053134"/>
                      <a:pt x="-19038" y="925790"/>
                      <a:pt x="32389" y="816813"/>
                    </a:cubicBezTo>
                    <a:cubicBezTo>
                      <a:pt x="108306" y="657633"/>
                      <a:pt x="277282" y="614776"/>
                      <a:pt x="407075" y="519268"/>
                    </a:cubicBezTo>
                    <a:cubicBezTo>
                      <a:pt x="414422" y="513146"/>
                      <a:pt x="420544" y="505799"/>
                      <a:pt x="422992" y="497228"/>
                    </a:cubicBezTo>
                    <a:cubicBezTo>
                      <a:pt x="476869" y="342946"/>
                      <a:pt x="486665" y="297641"/>
                      <a:pt x="534420" y="134787"/>
                    </a:cubicBezTo>
                    <a:cubicBezTo>
                      <a:pt x="536868" y="124991"/>
                      <a:pt x="531970" y="116420"/>
                      <a:pt x="523399" y="112747"/>
                    </a:cubicBezTo>
                    <a:cubicBezTo>
                      <a:pt x="482991" y="94380"/>
                      <a:pt x="500134" y="9892"/>
                      <a:pt x="525847" y="1321"/>
                    </a:cubicBezTo>
                    <a:cubicBezTo>
                      <a:pt x="534420" y="-2353"/>
                      <a:pt x="545439" y="2545"/>
                      <a:pt x="554011" y="4994"/>
                    </a:cubicBezTo>
                    <a:cubicBezTo>
                      <a:pt x="839309" y="102951"/>
                      <a:pt x="851554" y="94380"/>
                      <a:pt x="836861" y="138461"/>
                    </a:cubicBezTo>
                    <a:cubicBezTo>
                      <a:pt x="813596" y="213153"/>
                      <a:pt x="782984" y="188664"/>
                      <a:pt x="769516" y="193561"/>
                    </a:cubicBezTo>
                    <a:cubicBezTo>
                      <a:pt x="752373" y="198459"/>
                      <a:pt x="754823" y="222948"/>
                      <a:pt x="687477" y="411516"/>
                    </a:cubicBezTo>
                    <a:cubicBezTo>
                      <a:pt x="628703" y="575594"/>
                      <a:pt x="614010" y="541309"/>
                      <a:pt x="702170" y="740896"/>
                    </a:cubicBezTo>
                  </a:path>
                </a:pathLst>
              </a:custGeom>
              <a:solidFill>
                <a:srgbClr val="FFCC85">
                  <a:alpha val="100000"/>
                </a:srgbClr>
              </a:solidFill>
            </p:spPr>
          </p:sp>
          <p:sp>
            <p:nvSpPr>
              <p:cNvPr id="300193" name="Freeform 16"/>
              <p:cNvSpPr/>
              <p:nvPr/>
            </p:nvSpPr>
            <p:spPr>
              <a:xfrm>
                <a:off x="11366278" y="375761"/>
                <a:ext cx="189833" cy="63627"/>
              </a:xfrm>
              <a:custGeom>
                <a:avLst/>
                <a:gdLst/>
                <a:ahLst/>
                <a:cxnLst/>
                <a:rect l="l" t="t" r="r" b="b"/>
                <a:pathLst>
                  <a:path w="189791" h="63671">
                    <a:moveTo>
                      <a:pt x="0" y="0"/>
                    </a:moveTo>
                    <a:cubicBezTo>
                      <a:pt x="57551" y="35510"/>
                      <a:pt x="122446" y="56325"/>
                      <a:pt x="189792" y="63672"/>
                    </a:cubicBezTo>
                  </a:path>
                </a:pathLst>
              </a:custGeom>
              <a:noFill/>
              <a:ln w="12242">
                <a:solidFill>
                  <a:srgbClr val="8574EE">
                    <a:alpha val="100000"/>
                  </a:srgbClr>
                </a:solidFill>
                <a:prstDash val="solid"/>
              </a:ln>
            </p:spPr>
          </p:sp>
          <p:sp>
            <p:nvSpPr>
              <p:cNvPr id="300194" name="Freeform 17"/>
              <p:cNvSpPr/>
              <p:nvPr/>
            </p:nvSpPr>
            <p:spPr>
              <a:xfrm>
                <a:off x="10836783" y="916781"/>
                <a:ext cx="705136" cy="658749"/>
              </a:xfrm>
              <a:custGeom>
                <a:avLst/>
                <a:gdLst/>
                <a:ahLst/>
                <a:cxnLst/>
                <a:rect l="l" t="t" r="r" b="b"/>
                <a:pathLst>
                  <a:path w="705138" h="658766">
                    <a:moveTo>
                      <a:pt x="687427" y="193691"/>
                    </a:moveTo>
                    <a:cubicBezTo>
                      <a:pt x="792731" y="670006"/>
                      <a:pt x="403353" y="733678"/>
                      <a:pt x="181725" y="592865"/>
                    </a:cubicBezTo>
                    <a:cubicBezTo>
                      <a:pt x="-6842" y="472868"/>
                      <a:pt x="-46025" y="261036"/>
                      <a:pt x="51932" y="128794"/>
                    </a:cubicBezTo>
                    <a:cubicBezTo>
                      <a:pt x="94788" y="71244"/>
                      <a:pt x="196418" y="-4672"/>
                      <a:pt x="276008" y="225"/>
                    </a:cubicBezTo>
                    <a:cubicBezTo>
                      <a:pt x="323763" y="2675"/>
                      <a:pt x="350700" y="38184"/>
                      <a:pt x="391108" y="57775"/>
                    </a:cubicBezTo>
                    <a:cubicBezTo>
                      <a:pt x="512330" y="116549"/>
                      <a:pt x="629878" y="-63447"/>
                      <a:pt x="687427" y="193691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grpSp>
            <p:nvGrpSpPr>
              <p:cNvPr id="18" name="Group 18"/>
              <p:cNvGrpSpPr/>
              <p:nvPr/>
            </p:nvGrpSpPr>
            <p:grpSpPr>
              <a:xfrm rot="0">
                <a:off x="10936891" y="1036034"/>
                <a:ext cx="555878" cy="471488"/>
                <a:chOff x="10936891" y="1036034"/>
                <a:chExt cx="555878" cy="471488"/>
              </a:xfrm>
              <a:solidFill>
                <a:srgbClr val="6A9065">
                  <a:alpha val="100000"/>
                </a:srgbClr>
              </a:solidFill>
            </p:grpSpPr>
            <p:sp>
              <p:nvSpPr>
                <p:cNvPr id="300196" name="Freeform 19"/>
                <p:cNvSpPr/>
                <p:nvPr/>
              </p:nvSpPr>
              <p:spPr>
                <a:xfrm>
                  <a:off x="11086243" y="1110044"/>
                  <a:ext cx="50768" cy="5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46" h="50146">
                      <a:moveTo>
                        <a:pt x="49862" y="32238"/>
                      </a:moveTo>
                      <a:cubicBezTo>
                        <a:pt x="57209" y="4076"/>
                        <a:pt x="16802" y="-16740"/>
                        <a:pt x="884" y="18769"/>
                      </a:cubicBezTo>
                      <a:cubicBezTo>
                        <a:pt x="-6463" y="45707"/>
                        <a:pt x="33944" y="66523"/>
                        <a:pt x="49862" y="32238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7" name="Freeform 20"/>
                <p:cNvSpPr/>
                <p:nvPr/>
              </p:nvSpPr>
              <p:spPr>
                <a:xfrm>
                  <a:off x="11237976" y="1036034"/>
                  <a:ext cx="41243" cy="42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2" h="42328">
                      <a:moveTo>
                        <a:pt x="31632" y="3410"/>
                      </a:moveTo>
                      <a:cubicBezTo>
                        <a:pt x="7143" y="-11284"/>
                        <a:pt x="-12450" y="25450"/>
                        <a:pt x="9591" y="38919"/>
                      </a:cubicBezTo>
                      <a:cubicBezTo>
                        <a:pt x="34080" y="53613"/>
                        <a:pt x="53671" y="16879"/>
                        <a:pt x="31632" y="3410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8" name="Freeform 21"/>
                <p:cNvSpPr/>
                <p:nvPr/>
              </p:nvSpPr>
              <p:spPr>
                <a:xfrm>
                  <a:off x="11263789" y="1177766"/>
                  <a:ext cx="44767" cy="4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5" h="45431">
                      <a:moveTo>
                        <a:pt x="33904" y="3737"/>
                      </a:moveTo>
                      <a:cubicBezTo>
                        <a:pt x="8190" y="-12181"/>
                        <a:pt x="-13851" y="27001"/>
                        <a:pt x="10638" y="41695"/>
                      </a:cubicBezTo>
                      <a:cubicBezTo>
                        <a:pt x="37577" y="57613"/>
                        <a:pt x="58393" y="18430"/>
                        <a:pt x="33904" y="37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9" name="Freeform 22"/>
                <p:cNvSpPr/>
                <p:nvPr/>
              </p:nvSpPr>
              <p:spPr>
                <a:xfrm>
                  <a:off x="11363230" y="1079659"/>
                  <a:ext cx="48101" cy="48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00" h="48208">
                      <a:moveTo>
                        <a:pt x="47192" y="30839"/>
                      </a:moveTo>
                      <a:cubicBezTo>
                        <a:pt x="54539" y="3901"/>
                        <a:pt x="15355" y="-15691"/>
                        <a:pt x="662" y="17370"/>
                      </a:cubicBezTo>
                      <a:cubicBezTo>
                        <a:pt x="-5460" y="44308"/>
                        <a:pt x="32498" y="63899"/>
                        <a:pt x="47192" y="30839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0" name="Freeform 23"/>
                <p:cNvSpPr/>
                <p:nvPr/>
              </p:nvSpPr>
              <p:spPr>
                <a:xfrm>
                  <a:off x="11446287" y="1240250"/>
                  <a:ext cx="46482" cy="4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9" h="46484">
                      <a:moveTo>
                        <a:pt x="35093" y="3651"/>
                      </a:moveTo>
                      <a:cubicBezTo>
                        <a:pt x="8155" y="-12267"/>
                        <a:pt x="-13886" y="28140"/>
                        <a:pt x="10604" y="42834"/>
                      </a:cubicBezTo>
                      <a:cubicBezTo>
                        <a:pt x="38767" y="58752"/>
                        <a:pt x="60806" y="18344"/>
                        <a:pt x="35093" y="365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1" name="Freeform 24"/>
                <p:cNvSpPr/>
                <p:nvPr/>
              </p:nvSpPr>
              <p:spPr>
                <a:xfrm>
                  <a:off x="11228927" y="1118616"/>
                  <a:ext cx="30861" cy="30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5" h="30271">
                      <a:moveTo>
                        <a:pt x="30846" y="15155"/>
                      </a:moveTo>
                      <a:cubicBezTo>
                        <a:pt x="30846" y="-10558"/>
                        <a:pt x="-10786" y="-763"/>
                        <a:pt x="2682" y="23727"/>
                      </a:cubicBezTo>
                      <a:cubicBezTo>
                        <a:pt x="8805" y="35971"/>
                        <a:pt x="30846" y="29849"/>
                        <a:pt x="30846" y="15155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2" name="Freeform 25"/>
                <p:cNvSpPr/>
                <p:nvPr/>
              </p:nvSpPr>
              <p:spPr>
                <a:xfrm>
                  <a:off x="11140154" y="1198817"/>
                  <a:ext cx="49530" cy="4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22" h="49609">
                      <a:moveTo>
                        <a:pt x="48638" y="31701"/>
                      </a:moveTo>
                      <a:cubicBezTo>
                        <a:pt x="55986" y="3538"/>
                        <a:pt x="15578" y="-16053"/>
                        <a:pt x="884" y="18232"/>
                      </a:cubicBezTo>
                      <a:cubicBezTo>
                        <a:pt x="-6462" y="45170"/>
                        <a:pt x="33945" y="65986"/>
                        <a:pt x="48638" y="3170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3" name="Freeform 26"/>
                <p:cNvSpPr/>
                <p:nvPr/>
              </p:nvSpPr>
              <p:spPr>
                <a:xfrm>
                  <a:off x="11370659" y="1269111"/>
                  <a:ext cx="35433" cy="36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18" h="36314">
                      <a:moveTo>
                        <a:pt x="34852" y="22624"/>
                      </a:moveTo>
                      <a:cubicBezTo>
                        <a:pt x="39750" y="3033"/>
                        <a:pt x="11587" y="-11661"/>
                        <a:pt x="567" y="12828"/>
                      </a:cubicBezTo>
                      <a:cubicBezTo>
                        <a:pt x="-4332" y="33644"/>
                        <a:pt x="23832" y="48338"/>
                        <a:pt x="34852" y="22624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4" name="Freeform 27"/>
                <p:cNvSpPr/>
                <p:nvPr/>
              </p:nvSpPr>
              <p:spPr>
                <a:xfrm>
                  <a:off x="11353323" y="1150810"/>
                  <a:ext cx="38290" cy="3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83" h="38788">
                      <a:moveTo>
                        <a:pt x="37509" y="24561"/>
                      </a:moveTo>
                      <a:cubicBezTo>
                        <a:pt x="43631" y="3745"/>
                        <a:pt x="11795" y="-13397"/>
                        <a:pt x="775" y="14765"/>
                      </a:cubicBezTo>
                      <a:cubicBezTo>
                        <a:pt x="-5348" y="35581"/>
                        <a:pt x="26490" y="51499"/>
                        <a:pt x="37509" y="2456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5" name="Freeform 28"/>
                <p:cNvSpPr/>
                <p:nvPr/>
              </p:nvSpPr>
              <p:spPr>
                <a:xfrm>
                  <a:off x="10951464" y="1111377"/>
                  <a:ext cx="45911" cy="4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9" h="47113">
                      <a:moveTo>
                        <a:pt x="45015" y="29679"/>
                      </a:moveTo>
                      <a:cubicBezTo>
                        <a:pt x="52362" y="3965"/>
                        <a:pt x="14404" y="-15626"/>
                        <a:pt x="935" y="17434"/>
                      </a:cubicBezTo>
                      <a:cubicBezTo>
                        <a:pt x="-6412" y="43148"/>
                        <a:pt x="31546" y="62740"/>
                        <a:pt x="45015" y="29679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6" name="Freeform 29"/>
                <p:cNvSpPr/>
                <p:nvPr/>
              </p:nvSpPr>
              <p:spPr>
                <a:xfrm>
                  <a:off x="11285220" y="1390841"/>
                  <a:ext cx="50483" cy="50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74" h="50556">
                      <a:moveTo>
                        <a:pt x="1510" y="17167"/>
                      </a:moveTo>
                      <a:cubicBezTo>
                        <a:pt x="-8285" y="45329"/>
                        <a:pt x="32122" y="67370"/>
                        <a:pt x="49264" y="33085"/>
                      </a:cubicBezTo>
                      <a:cubicBezTo>
                        <a:pt x="57837" y="6147"/>
                        <a:pt x="18653" y="-17118"/>
                        <a:pt x="1510" y="1716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7" name="Freeform 30"/>
                <p:cNvSpPr/>
                <p:nvPr/>
              </p:nvSpPr>
              <p:spPr>
                <a:xfrm>
                  <a:off x="11139201" y="1464659"/>
                  <a:ext cx="41434" cy="4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2870">
                      <a:moveTo>
                        <a:pt x="9099" y="38851"/>
                      </a:moveTo>
                      <a:cubicBezTo>
                        <a:pt x="32364" y="54769"/>
                        <a:pt x="54404" y="19259"/>
                        <a:pt x="32364" y="4566"/>
                      </a:cubicBezTo>
                      <a:cubicBezTo>
                        <a:pt x="9099" y="-12577"/>
                        <a:pt x="-12942" y="22933"/>
                        <a:pt x="9099" y="3885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8" name="Freeform 31"/>
                <p:cNvSpPr/>
                <p:nvPr/>
              </p:nvSpPr>
              <p:spPr>
                <a:xfrm>
                  <a:off x="11116913" y="1319213"/>
                  <a:ext cx="44672" cy="4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0" h="45437">
                      <a:moveTo>
                        <a:pt x="9360" y="41086"/>
                      </a:moveTo>
                      <a:cubicBezTo>
                        <a:pt x="35074" y="58228"/>
                        <a:pt x="58339" y="20270"/>
                        <a:pt x="35074" y="4352"/>
                      </a:cubicBezTo>
                      <a:cubicBezTo>
                        <a:pt x="10585" y="-12791"/>
                        <a:pt x="-13904" y="25168"/>
                        <a:pt x="9360" y="41086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9" name="Freeform 32"/>
                <p:cNvSpPr/>
                <p:nvPr/>
              </p:nvSpPr>
              <p:spPr>
                <a:xfrm>
                  <a:off x="11009948" y="1408176"/>
                  <a:ext cx="47815" cy="4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93" h="47482">
                      <a:moveTo>
                        <a:pt x="1244" y="15782"/>
                      </a:moveTo>
                      <a:cubicBezTo>
                        <a:pt x="-7327" y="41496"/>
                        <a:pt x="30631" y="63536"/>
                        <a:pt x="46549" y="31700"/>
                      </a:cubicBezTo>
                      <a:cubicBezTo>
                        <a:pt x="55120" y="5987"/>
                        <a:pt x="17162" y="-16054"/>
                        <a:pt x="1244" y="15782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0" name="Freeform 33"/>
                <p:cNvSpPr/>
                <p:nvPr/>
              </p:nvSpPr>
              <p:spPr>
                <a:xfrm>
                  <a:off x="10936891" y="1245299"/>
                  <a:ext cx="46482" cy="46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7" h="46999">
                      <a:moveTo>
                        <a:pt x="10651" y="42748"/>
                      </a:moveTo>
                      <a:cubicBezTo>
                        <a:pt x="36364" y="59890"/>
                        <a:pt x="60853" y="20707"/>
                        <a:pt x="36364" y="4789"/>
                      </a:cubicBezTo>
                      <a:cubicBezTo>
                        <a:pt x="10651" y="-13578"/>
                        <a:pt x="-15063" y="25605"/>
                        <a:pt x="10651" y="42748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1" name="Freeform 34"/>
                <p:cNvSpPr/>
                <p:nvPr/>
              </p:nvSpPr>
              <p:spPr>
                <a:xfrm>
                  <a:off x="11163014" y="1395603"/>
                  <a:ext cx="31242" cy="31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2" h="31005">
                      <a:moveTo>
                        <a:pt x="27" y="14906"/>
                      </a:moveTo>
                      <a:cubicBezTo>
                        <a:pt x="-1198" y="40620"/>
                        <a:pt x="40434" y="33273"/>
                        <a:pt x="29414" y="8784"/>
                      </a:cubicBezTo>
                      <a:cubicBezTo>
                        <a:pt x="22067" y="-5909"/>
                        <a:pt x="1251" y="-1012"/>
                        <a:pt x="27" y="14906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2" name="Freeform 35"/>
                <p:cNvSpPr/>
                <p:nvPr/>
              </p:nvSpPr>
              <p:spPr>
                <a:xfrm>
                  <a:off x="11237785" y="1300258"/>
                  <a:ext cx="49244" cy="50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89" h="50251">
                      <a:moveTo>
                        <a:pt x="1211" y="17167"/>
                      </a:moveTo>
                      <a:cubicBezTo>
                        <a:pt x="-7361" y="44105"/>
                        <a:pt x="31823" y="67370"/>
                        <a:pt x="47740" y="33085"/>
                      </a:cubicBezTo>
                      <a:cubicBezTo>
                        <a:pt x="57536" y="6146"/>
                        <a:pt x="18353" y="-17118"/>
                        <a:pt x="1211" y="1716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3" name="Freeform 36"/>
                <p:cNvSpPr/>
                <p:nvPr/>
              </p:nvSpPr>
              <p:spPr>
                <a:xfrm>
                  <a:off x="11024997" y="1231106"/>
                  <a:ext cx="35147" cy="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57" h="35079">
                      <a:moveTo>
                        <a:pt x="893" y="11607"/>
                      </a:moveTo>
                      <a:cubicBezTo>
                        <a:pt x="-5230" y="31198"/>
                        <a:pt x="21708" y="47116"/>
                        <a:pt x="33953" y="22627"/>
                      </a:cubicBezTo>
                      <a:cubicBezTo>
                        <a:pt x="41300" y="4260"/>
                        <a:pt x="13137" y="-11658"/>
                        <a:pt x="893" y="1160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4" name="Freeform 37"/>
                <p:cNvSpPr/>
                <p:nvPr/>
              </p:nvSpPr>
              <p:spPr>
                <a:xfrm>
                  <a:off x="11033379" y="1347311"/>
                  <a:ext cx="38671" cy="38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6" h="38659">
                      <a:moveTo>
                        <a:pt x="1122" y="12937"/>
                      </a:moveTo>
                      <a:cubicBezTo>
                        <a:pt x="-6224" y="33752"/>
                        <a:pt x="24388" y="52119"/>
                        <a:pt x="37856" y="25181"/>
                      </a:cubicBezTo>
                      <a:cubicBezTo>
                        <a:pt x="43979" y="4365"/>
                        <a:pt x="13367" y="-12777"/>
                        <a:pt x="1122" y="129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5" name="Freeform 38"/>
                <p:cNvSpPr/>
                <p:nvPr/>
              </p:nvSpPr>
              <p:spPr>
                <a:xfrm>
                  <a:off x="11425047" y="1400746"/>
                  <a:ext cx="46292" cy="46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20" h="46670">
                      <a:moveTo>
                        <a:pt x="1279" y="15837"/>
                      </a:moveTo>
                      <a:cubicBezTo>
                        <a:pt x="-7292" y="41551"/>
                        <a:pt x="29442" y="62367"/>
                        <a:pt x="45359" y="30530"/>
                      </a:cubicBezTo>
                      <a:cubicBezTo>
                        <a:pt x="52707" y="6041"/>
                        <a:pt x="15973" y="-15999"/>
                        <a:pt x="1279" y="158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</p:grpSp>
        </p:grpSp>
        <p:sp>
          <p:nvSpPr>
            <p:cNvPr id="300217" name="Freeform 39"/>
            <p:cNvSpPr/>
            <p:nvPr/>
          </p:nvSpPr>
          <p:spPr>
            <a:xfrm>
              <a:off x="4840414" y="1188625"/>
              <a:ext cx="404050" cy="381857"/>
            </a:xfrm>
            <a:custGeom>
              <a:avLst/>
              <a:gdLst/>
              <a:ahLst/>
              <a:cxnLst/>
              <a:rect l="l" t="t" r="r" b="b"/>
              <a:pathLst>
                <a:path w="404088" h="381900">
                  <a:moveTo>
                    <a:pt x="333054" y="149252"/>
                  </a:moveTo>
                  <a:cubicBezTo>
                    <a:pt x="342849" y="103947"/>
                    <a:pt x="348972" y="58642"/>
                    <a:pt x="352645" y="13337"/>
                  </a:cubicBezTo>
                  <a:cubicBezTo>
                    <a:pt x="308565" y="19459"/>
                    <a:pt x="263259" y="28031"/>
                    <a:pt x="222852" y="46398"/>
                  </a:cubicBezTo>
                  <a:cubicBezTo>
                    <a:pt x="66121" y="-17274"/>
                    <a:pt x="91835" y="-38090"/>
                    <a:pt x="94284" y="134559"/>
                  </a:cubicBezTo>
                  <a:cubicBezTo>
                    <a:pt x="67345" y="167619"/>
                    <a:pt x="31836" y="197006"/>
                    <a:pt x="0" y="225169"/>
                  </a:cubicBezTo>
                  <a:cubicBezTo>
                    <a:pt x="160405" y="297412"/>
                    <a:pt x="99182" y="197006"/>
                    <a:pt x="184894" y="381900"/>
                  </a:cubicBezTo>
                  <a:cubicBezTo>
                    <a:pt x="209383" y="348840"/>
                    <a:pt x="235097" y="314555"/>
                    <a:pt x="259586" y="281494"/>
                  </a:cubicBezTo>
                  <a:cubicBezTo>
                    <a:pt x="306116" y="275372"/>
                    <a:pt x="357543" y="265576"/>
                    <a:pt x="404073" y="264352"/>
                  </a:cubicBezTo>
                  <a:cubicBezTo>
                    <a:pt x="405297" y="255781"/>
                    <a:pt x="334278" y="150477"/>
                    <a:pt x="333054" y="149252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18" name="Freeform 40"/>
            <p:cNvSpPr/>
            <p:nvPr/>
          </p:nvSpPr>
          <p:spPr>
            <a:xfrm>
              <a:off x="8990076" y="488537"/>
              <a:ext cx="263271" cy="260414"/>
            </a:xfrm>
            <a:custGeom>
              <a:avLst/>
              <a:gdLst/>
              <a:ahLst/>
              <a:cxnLst/>
              <a:rect l="l" t="t" r="r" b="b"/>
              <a:pathLst>
                <a:path w="263259" h="260412">
                  <a:moveTo>
                    <a:pt x="194689" y="172252"/>
                  </a:moveTo>
                  <a:cubicBezTo>
                    <a:pt x="219178" y="153885"/>
                    <a:pt x="241219" y="135518"/>
                    <a:pt x="263259" y="114702"/>
                  </a:cubicBezTo>
                  <a:cubicBezTo>
                    <a:pt x="238770" y="98784"/>
                    <a:pt x="213056" y="82866"/>
                    <a:pt x="186118" y="75519"/>
                  </a:cubicBezTo>
                  <a:cubicBezTo>
                    <a:pt x="137140" y="-23662"/>
                    <a:pt x="157955" y="-22438"/>
                    <a:pt x="85712" y="63274"/>
                  </a:cubicBezTo>
                  <a:cubicBezTo>
                    <a:pt x="57550" y="68172"/>
                    <a:pt x="28162" y="66948"/>
                    <a:pt x="0" y="66948"/>
                  </a:cubicBezTo>
                  <a:cubicBezTo>
                    <a:pt x="47754" y="171027"/>
                    <a:pt x="59998" y="96335"/>
                    <a:pt x="23264" y="223679"/>
                  </a:cubicBezTo>
                  <a:cubicBezTo>
                    <a:pt x="50203" y="217557"/>
                    <a:pt x="77141" y="211434"/>
                    <a:pt x="102854" y="206537"/>
                  </a:cubicBezTo>
                  <a:cubicBezTo>
                    <a:pt x="128569" y="223679"/>
                    <a:pt x="157955" y="240822"/>
                    <a:pt x="181220" y="260413"/>
                  </a:cubicBezTo>
                  <a:cubicBezTo>
                    <a:pt x="183669" y="255515"/>
                    <a:pt x="194689" y="173476"/>
                    <a:pt x="194689" y="172252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19" name="Freeform 41"/>
            <p:cNvSpPr/>
            <p:nvPr/>
          </p:nvSpPr>
          <p:spPr>
            <a:xfrm>
              <a:off x="4188904" y="4914519"/>
              <a:ext cx="264509" cy="248221"/>
            </a:xfrm>
            <a:custGeom>
              <a:avLst/>
              <a:gdLst/>
              <a:ahLst/>
              <a:cxnLst/>
              <a:rect l="l" t="t" r="r" b="b"/>
              <a:pathLst>
                <a:path w="264483" h="248254">
                  <a:moveTo>
                    <a:pt x="216730" y="98870"/>
                  </a:moveTo>
                  <a:cubicBezTo>
                    <a:pt x="222852" y="69482"/>
                    <a:pt x="227750" y="40096"/>
                    <a:pt x="230199" y="9484"/>
                  </a:cubicBezTo>
                  <a:cubicBezTo>
                    <a:pt x="202036" y="14382"/>
                    <a:pt x="171425" y="19280"/>
                    <a:pt x="145711" y="30300"/>
                  </a:cubicBezTo>
                  <a:cubicBezTo>
                    <a:pt x="42856" y="-11332"/>
                    <a:pt x="59999" y="-24801"/>
                    <a:pt x="61223" y="87849"/>
                  </a:cubicBezTo>
                  <a:cubicBezTo>
                    <a:pt x="44081" y="109890"/>
                    <a:pt x="20816" y="128257"/>
                    <a:pt x="0" y="146624"/>
                  </a:cubicBezTo>
                  <a:cubicBezTo>
                    <a:pt x="105304" y="193154"/>
                    <a:pt x="64896" y="128257"/>
                    <a:pt x="121222" y="248254"/>
                  </a:cubicBezTo>
                  <a:cubicBezTo>
                    <a:pt x="137140" y="226214"/>
                    <a:pt x="154282" y="204173"/>
                    <a:pt x="170200" y="182133"/>
                  </a:cubicBezTo>
                  <a:cubicBezTo>
                    <a:pt x="200812" y="178460"/>
                    <a:pt x="233872" y="171113"/>
                    <a:pt x="264484" y="171113"/>
                  </a:cubicBezTo>
                  <a:cubicBezTo>
                    <a:pt x="263259" y="168664"/>
                    <a:pt x="217954" y="98870"/>
                    <a:pt x="216730" y="98870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34" name="Freeform 42"/>
            <p:cNvSpPr/>
            <p:nvPr/>
          </p:nvSpPr>
          <p:spPr>
            <a:xfrm>
              <a:off x="4877181" y="4416266"/>
              <a:ext cx="2396014" cy="2479643"/>
            </a:xfrm>
            <a:custGeom>
              <a:avLst/>
              <a:gdLst/>
              <a:ahLst/>
              <a:cxnLst/>
              <a:rect l="l" t="t" r="r" b="b"/>
              <a:pathLst>
                <a:path w="2256933" h="2335708">
                  <a:moveTo>
                    <a:pt x="24656" y="2335709"/>
                  </a:moveTo>
                  <a:cubicBezTo>
                    <a:pt x="24656" y="2335709"/>
                    <a:pt x="-263237" y="-13869"/>
                    <a:pt x="1128467" y="62"/>
                  </a:cubicBezTo>
                  <a:cubicBezTo>
                    <a:pt x="2520170" y="-13205"/>
                    <a:pt x="2232277" y="2335709"/>
                    <a:pt x="2232277" y="2335709"/>
                  </a:cubicBezTo>
                  <a:lnTo>
                    <a:pt x="24656" y="2335709"/>
                  </a:lnTo>
                </a:path>
              </a:pathLst>
            </a:custGeom>
            <a:solidFill>
              <a:srgbClr val="FFDDDF">
                <a:alpha val="100000"/>
              </a:srgbClr>
            </a:solidFill>
          </p:spPr>
        </p:sp>
        <p:sp>
          <p:nvSpPr>
            <p:cNvPr id="300235" name="Freeform 43"/>
            <p:cNvSpPr/>
            <p:nvPr/>
          </p:nvSpPr>
          <p:spPr>
            <a:xfrm>
              <a:off x="6075236" y="6096667"/>
              <a:ext cx="135255" cy="666940"/>
            </a:xfrm>
            <a:custGeom>
              <a:avLst/>
              <a:gdLst/>
              <a:ahLst/>
              <a:cxnLst/>
              <a:rect l="l" t="t" r="r" b="b"/>
              <a:pathLst>
                <a:path w="127362" h="628190">
                  <a:moveTo>
                    <a:pt x="0" y="0"/>
                  </a:moveTo>
                  <a:lnTo>
                    <a:pt x="0" y="628190"/>
                  </a:lnTo>
                  <a:lnTo>
                    <a:pt x="127363" y="539302"/>
                  </a:lnTo>
                  <a:lnTo>
                    <a:pt x="63681" y="18574"/>
                  </a:ln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36" name="Freeform 44"/>
            <p:cNvSpPr/>
            <p:nvPr/>
          </p:nvSpPr>
          <p:spPr>
            <a:xfrm>
              <a:off x="3545681" y="4238530"/>
              <a:ext cx="5100733" cy="2659571"/>
            </a:xfrm>
            <a:custGeom>
              <a:avLst/>
              <a:gdLst/>
              <a:ahLst/>
              <a:cxnLst/>
              <a:rect l="l" t="t" r="r" b="b"/>
              <a:pathLst>
                <a:path w="4804627" h="2505192">
                  <a:moveTo>
                    <a:pt x="2382745" y="220624"/>
                  </a:moveTo>
                  <a:cubicBezTo>
                    <a:pt x="2382745" y="220624"/>
                    <a:pt x="2382745" y="555614"/>
                    <a:pt x="2931333" y="759925"/>
                  </a:cubicBezTo>
                  <a:cubicBezTo>
                    <a:pt x="2931333" y="759925"/>
                    <a:pt x="3225860" y="876674"/>
                    <a:pt x="3339292" y="1305197"/>
                  </a:cubicBezTo>
                  <a:cubicBezTo>
                    <a:pt x="3339292" y="1305197"/>
                    <a:pt x="3165495" y="2277001"/>
                    <a:pt x="3339292" y="2503866"/>
                  </a:cubicBezTo>
                  <a:cubicBezTo>
                    <a:pt x="3339292" y="2503866"/>
                    <a:pt x="4801974" y="2503866"/>
                    <a:pt x="4804627" y="2503866"/>
                  </a:cubicBezTo>
                  <a:cubicBezTo>
                    <a:pt x="4678591" y="2503866"/>
                    <a:pt x="4555208" y="2331396"/>
                    <a:pt x="4500151" y="2233220"/>
                  </a:cubicBezTo>
                  <a:cubicBezTo>
                    <a:pt x="4406619" y="2066720"/>
                    <a:pt x="4384065" y="1871696"/>
                    <a:pt x="4294513" y="1703869"/>
                  </a:cubicBezTo>
                  <a:cubicBezTo>
                    <a:pt x="4200981" y="1529409"/>
                    <a:pt x="4045757" y="1396739"/>
                    <a:pt x="3917731" y="1249476"/>
                  </a:cubicBezTo>
                  <a:cubicBezTo>
                    <a:pt x="3767151" y="1076342"/>
                    <a:pt x="3643105" y="879991"/>
                    <a:pt x="3567484" y="663077"/>
                  </a:cubicBezTo>
                  <a:cubicBezTo>
                    <a:pt x="3538960" y="580822"/>
                    <a:pt x="3513752" y="505863"/>
                    <a:pt x="3465328" y="432895"/>
                  </a:cubicBezTo>
                  <a:cubicBezTo>
                    <a:pt x="3320055" y="210674"/>
                    <a:pt x="3076607" y="81321"/>
                    <a:pt x="2819891" y="34886"/>
                  </a:cubicBezTo>
                  <a:cubicBezTo>
                    <a:pt x="2686558" y="10343"/>
                    <a:pt x="2550572" y="6363"/>
                    <a:pt x="2415912" y="14986"/>
                  </a:cubicBezTo>
                  <a:cubicBezTo>
                    <a:pt x="2415912" y="14986"/>
                    <a:pt x="1392367" y="-199939"/>
                    <a:pt x="1044109" y="998067"/>
                  </a:cubicBezTo>
                  <a:cubicBezTo>
                    <a:pt x="1000992" y="1145330"/>
                    <a:pt x="908786" y="1277337"/>
                    <a:pt x="796017" y="1380155"/>
                  </a:cubicBezTo>
                  <a:cubicBezTo>
                    <a:pt x="707129" y="1461084"/>
                    <a:pt x="597676" y="1512161"/>
                    <a:pt x="510114" y="1594417"/>
                  </a:cubicBezTo>
                  <a:cubicBezTo>
                    <a:pt x="428523" y="1671365"/>
                    <a:pt x="360861" y="1765560"/>
                    <a:pt x="322387" y="1871696"/>
                  </a:cubicBezTo>
                  <a:cubicBezTo>
                    <a:pt x="299833" y="1934714"/>
                    <a:pt x="287893" y="2001712"/>
                    <a:pt x="287230" y="2068710"/>
                  </a:cubicBezTo>
                  <a:cubicBezTo>
                    <a:pt x="287230" y="2088611"/>
                    <a:pt x="312437" y="2294248"/>
                    <a:pt x="321060" y="2290932"/>
                  </a:cubicBezTo>
                  <a:cubicBezTo>
                    <a:pt x="321060" y="2290932"/>
                    <a:pt x="113432" y="2378493"/>
                    <a:pt x="0" y="2505193"/>
                  </a:cubicBezTo>
                  <a:lnTo>
                    <a:pt x="1458702" y="2504529"/>
                  </a:lnTo>
                  <a:cubicBezTo>
                    <a:pt x="1458702" y="2504529"/>
                    <a:pt x="1813592" y="1754283"/>
                    <a:pt x="1645766" y="1252793"/>
                  </a:cubicBezTo>
                  <a:cubicBezTo>
                    <a:pt x="1645766" y="1252793"/>
                    <a:pt x="1507126" y="679660"/>
                    <a:pt x="2007290" y="517140"/>
                  </a:cubicBezTo>
                  <a:cubicBezTo>
                    <a:pt x="2007953" y="515150"/>
                    <a:pt x="2349578" y="428252"/>
                    <a:pt x="2382745" y="220624"/>
                  </a:cubicBezTo>
                </a:path>
              </a:pathLst>
            </a:custGeom>
            <a:solidFill>
              <a:srgbClr val="372B59">
                <a:alpha val="100000"/>
              </a:srgbClr>
            </a:solidFill>
          </p:spPr>
        </p:sp>
        <p:grpSp>
          <p:nvGrpSpPr>
            <p:cNvPr id="45" name="Group 45"/>
            <p:cNvGrpSpPr/>
            <p:nvPr/>
          </p:nvGrpSpPr>
          <p:grpSpPr>
            <a:xfrm rot="0">
              <a:off x="4754785" y="5265611"/>
              <a:ext cx="2741485" cy="352806"/>
              <a:chOff x="4754785" y="5265611"/>
              <a:chExt cx="2741485" cy="352806"/>
            </a:xfrm>
          </p:grpSpPr>
          <p:sp>
            <p:nvSpPr>
              <p:cNvPr id="300239" name="Freeform 46"/>
              <p:cNvSpPr/>
              <p:nvPr/>
            </p:nvSpPr>
            <p:spPr>
              <a:xfrm>
                <a:off x="4754785" y="5286089"/>
                <a:ext cx="271081" cy="114109"/>
              </a:xfrm>
              <a:custGeom>
                <a:avLst/>
                <a:gdLst/>
                <a:ahLst/>
                <a:cxnLst/>
                <a:rect l="l" t="t" r="r" b="b"/>
                <a:pathLst>
                  <a:path w="255388" h="107462">
                    <a:moveTo>
                      <a:pt x="201658" y="107462"/>
                    </a:moveTo>
                    <a:lnTo>
                      <a:pt x="53731" y="107462"/>
                    </a:lnTo>
                    <a:cubicBezTo>
                      <a:pt x="23880" y="107462"/>
                      <a:pt x="0" y="83582"/>
                      <a:pt x="0" y="53731"/>
                    </a:cubicBezTo>
                    <a:lnTo>
                      <a:pt x="0" y="53731"/>
                    </a:lnTo>
                    <a:cubicBezTo>
                      <a:pt x="0" y="23881"/>
                      <a:pt x="23880" y="0"/>
                      <a:pt x="53731" y="0"/>
                    </a:cubicBezTo>
                    <a:lnTo>
                      <a:pt x="201658" y="0"/>
                    </a:lnTo>
                    <a:cubicBezTo>
                      <a:pt x="231508" y="0"/>
                      <a:pt x="255389" y="23881"/>
                      <a:pt x="255389" y="53731"/>
                    </a:cubicBezTo>
                    <a:lnTo>
                      <a:pt x="255389" y="53731"/>
                    </a:lnTo>
                    <a:cubicBezTo>
                      <a:pt x="255389" y="82918"/>
                      <a:pt x="231508" y="107462"/>
                      <a:pt x="201658" y="107462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40" name="Freeform 47"/>
              <p:cNvSpPr/>
              <p:nvPr/>
            </p:nvSpPr>
            <p:spPr>
              <a:xfrm>
                <a:off x="7225189" y="5286089"/>
                <a:ext cx="271081" cy="114109"/>
              </a:xfrm>
              <a:custGeom>
                <a:avLst/>
                <a:gdLst/>
                <a:ahLst/>
                <a:cxnLst/>
                <a:rect l="l" t="t" r="r" b="b"/>
                <a:pathLst>
                  <a:path w="255388" h="107462">
                    <a:moveTo>
                      <a:pt x="201657" y="107462"/>
                    </a:moveTo>
                    <a:lnTo>
                      <a:pt x="53731" y="107462"/>
                    </a:lnTo>
                    <a:cubicBezTo>
                      <a:pt x="23880" y="107462"/>
                      <a:pt x="0" y="83582"/>
                      <a:pt x="0" y="53731"/>
                    </a:cubicBezTo>
                    <a:lnTo>
                      <a:pt x="0" y="53731"/>
                    </a:lnTo>
                    <a:cubicBezTo>
                      <a:pt x="0" y="23881"/>
                      <a:pt x="23880" y="0"/>
                      <a:pt x="53731" y="0"/>
                    </a:cubicBezTo>
                    <a:lnTo>
                      <a:pt x="201657" y="0"/>
                    </a:lnTo>
                    <a:cubicBezTo>
                      <a:pt x="231508" y="0"/>
                      <a:pt x="255389" y="23881"/>
                      <a:pt x="255389" y="53731"/>
                    </a:cubicBezTo>
                    <a:lnTo>
                      <a:pt x="255389" y="53731"/>
                    </a:lnTo>
                    <a:cubicBezTo>
                      <a:pt x="255389" y="82918"/>
                      <a:pt x="231508" y="107462"/>
                      <a:pt x="201657" y="107462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41" name="Freeform 48"/>
              <p:cNvSpPr/>
              <p:nvPr/>
            </p:nvSpPr>
            <p:spPr>
              <a:xfrm>
                <a:off x="6739318" y="5319141"/>
                <a:ext cx="414814" cy="299276"/>
              </a:xfrm>
              <a:custGeom>
                <a:avLst/>
                <a:gdLst/>
                <a:ahLst/>
                <a:cxnLst/>
                <a:rect l="l" t="t" r="r" b="b"/>
                <a:pathLst>
                  <a:path w="390711" h="281922">
                    <a:moveTo>
                      <a:pt x="0" y="0"/>
                    </a:moveTo>
                    <a:lnTo>
                      <a:pt x="0" y="281923"/>
                    </a:lnTo>
                    <a:lnTo>
                      <a:pt x="390712" y="281923"/>
                    </a:lnTo>
                    <a:lnTo>
                      <a:pt x="390712" y="208954"/>
                    </a:lnTo>
                    <a:cubicBezTo>
                      <a:pt x="300497" y="191708"/>
                      <a:pt x="232835" y="112106"/>
                      <a:pt x="232835" y="17247"/>
                    </a:cubicBezTo>
                    <a:cubicBezTo>
                      <a:pt x="232835" y="11277"/>
                      <a:pt x="232835" y="5970"/>
                      <a:pt x="233498" y="663"/>
                    </a:cubicBezTo>
                    <a:lnTo>
                      <a:pt x="0" y="663"/>
                    </a:ln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  <p:sp>
            <p:nvSpPr>
              <p:cNvPr id="300242" name="Freeform 49"/>
              <p:cNvSpPr/>
              <p:nvPr/>
            </p:nvSpPr>
            <p:spPr>
              <a:xfrm>
                <a:off x="5084350" y="5319141"/>
                <a:ext cx="414814" cy="299276"/>
              </a:xfrm>
              <a:custGeom>
                <a:avLst/>
                <a:gdLst/>
                <a:ahLst/>
                <a:cxnLst/>
                <a:rect l="l" t="t" r="r" b="b"/>
                <a:pathLst>
                  <a:path w="390711" h="281922">
                    <a:moveTo>
                      <a:pt x="390712" y="0"/>
                    </a:moveTo>
                    <a:lnTo>
                      <a:pt x="390712" y="281923"/>
                    </a:lnTo>
                    <a:lnTo>
                      <a:pt x="0" y="281923"/>
                    </a:lnTo>
                    <a:lnTo>
                      <a:pt x="0" y="208954"/>
                    </a:lnTo>
                    <a:cubicBezTo>
                      <a:pt x="90215" y="191708"/>
                      <a:pt x="157877" y="112106"/>
                      <a:pt x="157877" y="17247"/>
                    </a:cubicBezTo>
                    <a:cubicBezTo>
                      <a:pt x="157877" y="11277"/>
                      <a:pt x="157877" y="5970"/>
                      <a:pt x="157213" y="663"/>
                    </a:cubicBezTo>
                    <a:lnTo>
                      <a:pt x="390712" y="663"/>
                    </a:ln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  <p:sp>
            <p:nvSpPr>
              <p:cNvPr id="300243" name="Freeform 50"/>
              <p:cNvSpPr/>
              <p:nvPr/>
            </p:nvSpPr>
            <p:spPr>
              <a:xfrm>
                <a:off x="4880134" y="5265611"/>
                <a:ext cx="2480310" cy="159163"/>
              </a:xfrm>
              <a:custGeom>
                <a:avLst/>
                <a:gdLst/>
                <a:ahLst/>
                <a:cxnLst/>
                <a:rect l="l" t="t" r="r" b="b"/>
                <a:pathLst>
                  <a:path w="2336319" h="149916">
                    <a:moveTo>
                      <a:pt x="2262016" y="149916"/>
                    </a:moveTo>
                    <a:lnTo>
                      <a:pt x="74295" y="149916"/>
                    </a:lnTo>
                    <a:cubicBezTo>
                      <a:pt x="33167" y="149916"/>
                      <a:pt x="0" y="116086"/>
                      <a:pt x="0" y="75622"/>
                    </a:cubicBezTo>
                    <a:lnTo>
                      <a:pt x="0" y="74295"/>
                    </a:lnTo>
                    <a:cubicBezTo>
                      <a:pt x="0" y="33167"/>
                      <a:pt x="33831" y="0"/>
                      <a:pt x="74295" y="0"/>
                    </a:cubicBezTo>
                    <a:lnTo>
                      <a:pt x="2262016" y="0"/>
                    </a:lnTo>
                    <a:cubicBezTo>
                      <a:pt x="2303143" y="0"/>
                      <a:pt x="2336310" y="33831"/>
                      <a:pt x="2336310" y="74295"/>
                    </a:cubicBezTo>
                    <a:lnTo>
                      <a:pt x="2336310" y="75622"/>
                    </a:lnTo>
                    <a:cubicBezTo>
                      <a:pt x="2336974" y="116086"/>
                      <a:pt x="2303143" y="149916"/>
                      <a:pt x="2262016" y="149916"/>
                    </a:cubicBez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 rot="0">
              <a:off x="4516660" y="5493163"/>
              <a:ext cx="1485328" cy="1178909"/>
              <a:chOff x="4516660" y="5493163"/>
              <a:chExt cx="1485328" cy="1178909"/>
            </a:xfrm>
          </p:grpSpPr>
          <p:grpSp>
            <p:nvGrpSpPr>
              <p:cNvPr id="52" name="Group 52"/>
              <p:cNvGrpSpPr/>
              <p:nvPr/>
            </p:nvGrpSpPr>
            <p:grpSpPr>
              <a:xfrm rot="0">
                <a:off x="4516660" y="5715952"/>
                <a:ext cx="438816" cy="444056"/>
                <a:chOff x="4516660" y="5715952"/>
                <a:chExt cx="438816" cy="444056"/>
              </a:xfrm>
            </p:grpSpPr>
            <p:sp>
              <p:nvSpPr>
                <p:cNvPr id="300246" name="Freeform 53"/>
                <p:cNvSpPr/>
                <p:nvPr/>
              </p:nvSpPr>
              <p:spPr>
                <a:xfrm>
                  <a:off x="4516660" y="5746909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399428" y="91290"/>
                      </a:moveTo>
                      <a:lnTo>
                        <a:pt x="257471" y="389133"/>
                      </a:lnTo>
                      <a:lnTo>
                        <a:pt x="45863" y="263097"/>
                      </a:lnTo>
                      <a:cubicBezTo>
                        <a:pt x="4072" y="238553"/>
                        <a:pt x="-11848" y="186149"/>
                        <a:pt x="9379" y="142368"/>
                      </a:cubicBezTo>
                      <a:lnTo>
                        <a:pt x="51833" y="53479"/>
                      </a:lnTo>
                      <a:cubicBezTo>
                        <a:pt x="72397" y="9698"/>
                        <a:pt x="123475" y="-10866"/>
                        <a:pt x="168583" y="5718"/>
                      </a:cubicBezTo>
                      <a:lnTo>
                        <a:pt x="399428" y="91290"/>
                      </a:ln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47" name="Freeform 54"/>
                <p:cNvSpPr/>
                <p:nvPr/>
              </p:nvSpPr>
              <p:spPr>
                <a:xfrm>
                  <a:off x="4531423" y="5715952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399428" y="91290"/>
                      </a:moveTo>
                      <a:lnTo>
                        <a:pt x="257471" y="389133"/>
                      </a:lnTo>
                      <a:lnTo>
                        <a:pt x="45863" y="263097"/>
                      </a:lnTo>
                      <a:cubicBezTo>
                        <a:pt x="4072" y="238553"/>
                        <a:pt x="-11848" y="186149"/>
                        <a:pt x="9379" y="142368"/>
                      </a:cubicBezTo>
                      <a:lnTo>
                        <a:pt x="51833" y="53479"/>
                      </a:lnTo>
                      <a:cubicBezTo>
                        <a:pt x="72397" y="9698"/>
                        <a:pt x="123475" y="-10866"/>
                        <a:pt x="168583" y="5718"/>
                      </a:cubicBezTo>
                      <a:lnTo>
                        <a:pt x="399428" y="91290"/>
                      </a:ln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</p:grpSp>
          <p:grpSp>
            <p:nvGrpSpPr>
              <p:cNvPr id="55" name="Group 55"/>
              <p:cNvGrpSpPr/>
              <p:nvPr/>
            </p:nvGrpSpPr>
            <p:grpSpPr>
              <a:xfrm rot="0">
                <a:off x="4649914" y="5493163"/>
                <a:ext cx="1352074" cy="676085"/>
                <a:chOff x="4649914" y="5493163"/>
                <a:chExt cx="1352074" cy="676085"/>
              </a:xfrm>
            </p:grpSpPr>
            <p:sp>
              <p:nvSpPr>
                <p:cNvPr id="300249" name="Freeform 56"/>
                <p:cNvSpPr/>
                <p:nvPr/>
              </p:nvSpPr>
              <p:spPr>
                <a:xfrm>
                  <a:off x="4649914" y="5493163"/>
                  <a:ext cx="1352074" cy="67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627" h="636818">
                      <a:moveTo>
                        <a:pt x="1273628" y="636155"/>
                      </a:moveTo>
                      <a:lnTo>
                        <a:pt x="1065336" y="636155"/>
                      </a:lnTo>
                      <a:cubicBezTo>
                        <a:pt x="1065336" y="547930"/>
                        <a:pt x="1038802" y="466338"/>
                        <a:pt x="993031" y="398013"/>
                      </a:cubicBezTo>
                      <a:cubicBezTo>
                        <a:pt x="983081" y="383420"/>
                        <a:pt x="972468" y="368826"/>
                        <a:pt x="960527" y="355559"/>
                      </a:cubicBezTo>
                      <a:lnTo>
                        <a:pt x="960527" y="355559"/>
                      </a:lnTo>
                      <a:cubicBezTo>
                        <a:pt x="927360" y="317085"/>
                        <a:pt x="886896" y="284581"/>
                        <a:pt x="842452" y="260037"/>
                      </a:cubicBezTo>
                      <a:cubicBezTo>
                        <a:pt x="827195" y="251413"/>
                        <a:pt x="810611" y="244117"/>
                        <a:pt x="794027" y="237483"/>
                      </a:cubicBezTo>
                      <a:cubicBezTo>
                        <a:pt x="749583" y="219573"/>
                        <a:pt x="701158" y="209622"/>
                        <a:pt x="651407" y="207632"/>
                      </a:cubicBezTo>
                      <a:cubicBezTo>
                        <a:pt x="646764" y="207632"/>
                        <a:pt x="641457" y="207632"/>
                        <a:pt x="636814" y="207632"/>
                      </a:cubicBezTo>
                      <a:cubicBezTo>
                        <a:pt x="624210" y="207632"/>
                        <a:pt x="610943" y="208296"/>
                        <a:pt x="598340" y="209622"/>
                      </a:cubicBezTo>
                      <a:cubicBezTo>
                        <a:pt x="548589" y="214266"/>
                        <a:pt x="500827" y="226870"/>
                        <a:pt x="457047" y="247433"/>
                      </a:cubicBezTo>
                      <a:cubicBezTo>
                        <a:pt x="441126" y="254730"/>
                        <a:pt x="425206" y="263354"/>
                        <a:pt x="410612" y="272641"/>
                      </a:cubicBezTo>
                      <a:cubicBezTo>
                        <a:pt x="366831" y="299838"/>
                        <a:pt x="329020" y="334332"/>
                        <a:pt x="297843" y="374796"/>
                      </a:cubicBezTo>
                      <a:cubicBezTo>
                        <a:pt x="287230" y="388726"/>
                        <a:pt x="277279" y="403320"/>
                        <a:pt x="267993" y="418577"/>
                      </a:cubicBezTo>
                      <a:cubicBezTo>
                        <a:pt x="230182" y="482258"/>
                        <a:pt x="208291" y="557217"/>
                        <a:pt x="208291" y="636818"/>
                      </a:cubicBezTo>
                      <a:lnTo>
                        <a:pt x="0" y="636818"/>
                      </a:lnTo>
                      <a:cubicBezTo>
                        <a:pt x="0" y="285244"/>
                        <a:pt x="285240" y="5"/>
                        <a:pt x="636814" y="5"/>
                      </a:cubicBezTo>
                      <a:cubicBezTo>
                        <a:pt x="988388" y="-1322"/>
                        <a:pt x="1273628" y="283917"/>
                        <a:pt x="1273628" y="636155"/>
                      </a:cubicBezTo>
                    </a:path>
                  </a:pathLst>
                </a:custGeom>
                <a:solidFill>
                  <a:srgbClr val="FFBE61">
                    <a:alpha val="100000"/>
                  </a:srgbClr>
                </a:solidFill>
              </p:spPr>
            </p:sp>
            <p:grpSp>
              <p:nvGrpSpPr>
                <p:cNvPr id="57" name="Group 57"/>
                <p:cNvGrpSpPr/>
                <p:nvPr/>
              </p:nvGrpSpPr>
              <p:grpSpPr>
                <a:xfrm rot="0">
                  <a:off x="4826508" y="5552217"/>
                  <a:ext cx="985933" cy="384525"/>
                  <a:chOff x="4826508" y="5552217"/>
                  <a:chExt cx="985933" cy="384525"/>
                </a:xfrm>
                <a:solidFill>
                  <a:srgbClr val="484277">
                    <a:alpha val="100000"/>
                  </a:srgbClr>
                </a:solidFill>
              </p:grpSpPr>
              <p:sp>
                <p:nvSpPr>
                  <p:cNvPr id="300251" name="Freeform 58"/>
                  <p:cNvSpPr/>
                  <p:nvPr/>
                </p:nvSpPr>
                <p:spPr>
                  <a:xfrm>
                    <a:off x="5670328" y="5809012"/>
                    <a:ext cx="142113" cy="106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852" h="100460">
                        <a:moveTo>
                          <a:pt x="120729" y="49383"/>
                        </a:moveTo>
                        <a:lnTo>
                          <a:pt x="32504" y="100460"/>
                        </a:lnTo>
                        <a:cubicBezTo>
                          <a:pt x="22554" y="85867"/>
                          <a:pt x="11940" y="71273"/>
                          <a:pt x="0" y="58006"/>
                        </a:cubicBezTo>
                        <a:lnTo>
                          <a:pt x="0" y="58006"/>
                        </a:lnTo>
                        <a:lnTo>
                          <a:pt x="94195" y="3612"/>
                        </a:lnTo>
                        <a:cubicBezTo>
                          <a:pt x="106799" y="-3685"/>
                          <a:pt x="123383" y="295"/>
                          <a:pt x="130679" y="13562"/>
                        </a:cubicBezTo>
                        <a:cubicBezTo>
                          <a:pt x="137313" y="25502"/>
                          <a:pt x="133333" y="42086"/>
                          <a:pt x="120729" y="49383"/>
                        </a:cubicBezTo>
                      </a:path>
                    </a:pathLst>
                  </a:custGeom>
                  <a:solidFill>
                    <a:srgbClr val="484277">
                      <a:alpha val="100000"/>
                    </a:srgbClr>
                  </a:solidFill>
                </p:spPr>
              </p:sp>
              <p:grpSp>
                <p:nvGrpSpPr>
                  <p:cNvPr id="59" name="Group 59"/>
                  <p:cNvGrpSpPr/>
                  <p:nvPr/>
                </p:nvGrpSpPr>
                <p:grpSpPr>
                  <a:xfrm rot="0">
                    <a:off x="4826508" y="5552217"/>
                    <a:ext cx="784860" cy="384525"/>
                    <a:chOff x="4826508" y="5552217"/>
                    <a:chExt cx="784860" cy="384525"/>
                  </a:xfrm>
                  <a:solidFill>
                    <a:srgbClr val="484277">
                      <a:alpha val="100000"/>
                    </a:srgbClr>
                  </a:solidFill>
                </p:grpSpPr>
                <p:sp>
                  <p:nvSpPr>
                    <p:cNvPr id="300253" name="Freeform 60"/>
                    <p:cNvSpPr/>
                    <p:nvPr/>
                  </p:nvSpPr>
                  <p:spPr>
                    <a:xfrm>
                      <a:off x="5285041" y="5552217"/>
                      <a:ext cx="56293" cy="163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67" h="153922">
                          <a:moveTo>
                            <a:pt x="53068" y="25897"/>
                          </a:moveTo>
                          <a:lnTo>
                            <a:pt x="53068" y="151933"/>
                          </a:lnTo>
                          <a:cubicBezTo>
                            <a:pt x="48424" y="151933"/>
                            <a:pt x="43118" y="151933"/>
                            <a:pt x="38474" y="151933"/>
                          </a:cubicBezTo>
                          <a:cubicBezTo>
                            <a:pt x="25871" y="151933"/>
                            <a:pt x="12604" y="152596"/>
                            <a:pt x="0" y="153923"/>
                          </a:cubicBezTo>
                          <a:lnTo>
                            <a:pt x="0" y="26560"/>
                          </a:lnTo>
                          <a:cubicBezTo>
                            <a:pt x="0" y="11967"/>
                            <a:pt x="11940" y="26"/>
                            <a:pt x="26534" y="26"/>
                          </a:cubicBezTo>
                          <a:cubicBezTo>
                            <a:pt x="41128" y="-637"/>
                            <a:pt x="53068" y="11303"/>
                            <a:pt x="53068" y="25897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4" name="Freeform 61"/>
                    <p:cNvSpPr/>
                    <p:nvPr/>
                  </p:nvSpPr>
                  <p:spPr>
                    <a:xfrm>
                      <a:off x="5018532" y="5629561"/>
                      <a:ext cx="116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747" h="143433">
                          <a:moveTo>
                            <a:pt x="109747" y="118227"/>
                          </a:moveTo>
                          <a:cubicBezTo>
                            <a:pt x="93827" y="125524"/>
                            <a:pt x="77906" y="134147"/>
                            <a:pt x="63313" y="143434"/>
                          </a:cubicBezTo>
                          <a:lnTo>
                            <a:pt x="3612" y="39952"/>
                          </a:lnTo>
                          <a:cubicBezTo>
                            <a:pt x="-3685" y="27348"/>
                            <a:pt x="295" y="10764"/>
                            <a:pt x="13562" y="3468"/>
                          </a:cubicBezTo>
                          <a:cubicBezTo>
                            <a:pt x="26165" y="-3829"/>
                            <a:pt x="42749" y="814"/>
                            <a:pt x="50046" y="13418"/>
                          </a:cubicBezTo>
                          <a:lnTo>
                            <a:pt x="109747" y="118227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5" name="Freeform 62"/>
                    <p:cNvSpPr/>
                    <p:nvPr/>
                  </p:nvSpPr>
                  <p:spPr>
                    <a:xfrm>
                      <a:off x="4826508" y="5830252"/>
                      <a:ext cx="138874" cy="1064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830" h="100316">
                          <a:moveTo>
                            <a:pt x="130830" y="56535"/>
                          </a:moveTo>
                          <a:cubicBezTo>
                            <a:pt x="120217" y="70466"/>
                            <a:pt x="110267" y="85059"/>
                            <a:pt x="100980" y="100316"/>
                          </a:cubicBezTo>
                          <a:lnTo>
                            <a:pt x="13418" y="49902"/>
                          </a:lnTo>
                          <a:cubicBezTo>
                            <a:pt x="814" y="42605"/>
                            <a:pt x="-3829" y="26685"/>
                            <a:pt x="3468" y="13418"/>
                          </a:cubicBezTo>
                          <a:cubicBezTo>
                            <a:pt x="10764" y="814"/>
                            <a:pt x="27348" y="-3829"/>
                            <a:pt x="39952" y="3468"/>
                          </a:cubicBezTo>
                          <a:lnTo>
                            <a:pt x="130830" y="56535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6" name="Freeform 63"/>
                    <p:cNvSpPr/>
                    <p:nvPr/>
                  </p:nvSpPr>
                  <p:spPr>
                    <a:xfrm>
                      <a:off x="5492877" y="5616893"/>
                      <a:ext cx="118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593" h="143433">
                          <a:moveTo>
                            <a:pt x="108126" y="39952"/>
                          </a:moveTo>
                          <a:lnTo>
                            <a:pt x="48425" y="143434"/>
                          </a:lnTo>
                          <a:cubicBezTo>
                            <a:pt x="33167" y="134810"/>
                            <a:pt x="16584" y="127514"/>
                            <a:pt x="0" y="120880"/>
                          </a:cubicBezTo>
                          <a:lnTo>
                            <a:pt x="61691" y="13418"/>
                          </a:lnTo>
                          <a:cubicBezTo>
                            <a:pt x="68988" y="814"/>
                            <a:pt x="85572" y="-3829"/>
                            <a:pt x="98176" y="3468"/>
                          </a:cubicBezTo>
                          <a:cubicBezTo>
                            <a:pt x="110779" y="10764"/>
                            <a:pt x="115422" y="27348"/>
                            <a:pt x="108126" y="39952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</p:grpSp>
            </p:grpSp>
          </p:grpSp>
          <p:grpSp>
            <p:nvGrpSpPr>
              <p:cNvPr id="64" name="Group 64"/>
              <p:cNvGrpSpPr/>
              <p:nvPr/>
            </p:nvGrpSpPr>
            <p:grpSpPr>
              <a:xfrm rot="0">
                <a:off x="4799171" y="5671280"/>
                <a:ext cx="1023938" cy="1000792"/>
                <a:chOff x="4799171" y="5671280"/>
                <a:chExt cx="1023938" cy="1000792"/>
              </a:xfrm>
            </p:grpSpPr>
            <p:sp>
              <p:nvSpPr>
                <p:cNvPr id="300258" name="Freeform 65"/>
                <p:cNvSpPr/>
                <p:nvPr/>
              </p:nvSpPr>
              <p:spPr>
                <a:xfrm>
                  <a:off x="4799171" y="5677662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467660" y="0"/>
                      </a:moveTo>
                      <a:cubicBezTo>
                        <a:pt x="449750" y="0"/>
                        <a:pt x="432503" y="1327"/>
                        <a:pt x="415256" y="3317"/>
                      </a:cubicBezTo>
                      <a:cubicBezTo>
                        <a:pt x="336317" y="11940"/>
                        <a:pt x="263349" y="40464"/>
                        <a:pt x="200994" y="84245"/>
                      </a:cubicBezTo>
                      <a:cubicBezTo>
                        <a:pt x="159867" y="112769"/>
                        <a:pt x="124046" y="147263"/>
                        <a:pt x="94195" y="187064"/>
                      </a:cubicBezTo>
                      <a:cubicBezTo>
                        <a:pt x="94195" y="187064"/>
                        <a:pt x="94195" y="187064"/>
                        <a:pt x="94195" y="187064"/>
                      </a:cubicBezTo>
                      <a:cubicBezTo>
                        <a:pt x="35157" y="265339"/>
                        <a:pt x="0" y="362851"/>
                        <a:pt x="0" y="468323"/>
                      </a:cubicBezTo>
                      <a:cubicBezTo>
                        <a:pt x="0" y="573796"/>
                        <a:pt x="35157" y="671308"/>
                        <a:pt x="94195" y="749583"/>
                      </a:cubicBezTo>
                      <a:cubicBezTo>
                        <a:pt x="94195" y="749583"/>
                        <a:pt x="94195" y="749583"/>
                        <a:pt x="94195" y="749583"/>
                      </a:cubicBezTo>
                      <a:cubicBezTo>
                        <a:pt x="124046" y="789384"/>
                        <a:pt x="160530" y="823878"/>
                        <a:pt x="200994" y="852402"/>
                      </a:cubicBezTo>
                      <a:cubicBezTo>
                        <a:pt x="263349" y="895519"/>
                        <a:pt x="336317" y="924043"/>
                        <a:pt x="415256" y="933330"/>
                      </a:cubicBezTo>
                      <a:cubicBezTo>
                        <a:pt x="432503" y="935320"/>
                        <a:pt x="450413" y="936647"/>
                        <a:pt x="467660" y="936647"/>
                      </a:cubicBezTo>
                      <a:cubicBezTo>
                        <a:pt x="725702" y="936647"/>
                        <a:pt x="935984" y="726366"/>
                        <a:pt x="935984" y="468323"/>
                      </a:cubicBezTo>
                      <a:cubicBezTo>
                        <a:pt x="935984" y="209618"/>
                        <a:pt x="725702" y="0"/>
                        <a:pt x="467660" y="0"/>
                      </a:cubicBezTo>
                      <a:close/>
                    </a:path>
                    <a:path w="935983" h="936646">
                      <a:moveTo>
                        <a:pt x="736316" y="749583"/>
                      </a:moveTo>
                      <a:cubicBezTo>
                        <a:pt x="736316" y="749583"/>
                        <a:pt x="736316" y="749583"/>
                        <a:pt x="736316" y="749583"/>
                      </a:cubicBezTo>
                      <a:cubicBezTo>
                        <a:pt x="707792" y="776780"/>
                        <a:pt x="675288" y="799997"/>
                        <a:pt x="639467" y="817244"/>
                      </a:cubicBezTo>
                      <a:cubicBezTo>
                        <a:pt x="587726" y="842451"/>
                        <a:pt x="529352" y="857045"/>
                        <a:pt x="468323" y="857045"/>
                      </a:cubicBezTo>
                      <a:cubicBezTo>
                        <a:pt x="450413" y="857045"/>
                        <a:pt x="433166" y="855718"/>
                        <a:pt x="415919" y="853728"/>
                      </a:cubicBezTo>
                      <a:cubicBezTo>
                        <a:pt x="226202" y="827858"/>
                        <a:pt x="79602" y="664674"/>
                        <a:pt x="79602" y="468323"/>
                      </a:cubicBezTo>
                      <a:cubicBezTo>
                        <a:pt x="79602" y="271309"/>
                        <a:pt x="226202" y="108789"/>
                        <a:pt x="415919" y="82918"/>
                      </a:cubicBezTo>
                      <a:cubicBezTo>
                        <a:pt x="433166" y="80265"/>
                        <a:pt x="450413" y="79602"/>
                        <a:pt x="468323" y="79602"/>
                      </a:cubicBezTo>
                      <a:cubicBezTo>
                        <a:pt x="530015" y="79602"/>
                        <a:pt x="587726" y="94195"/>
                        <a:pt x="639467" y="119403"/>
                      </a:cubicBezTo>
                      <a:cubicBezTo>
                        <a:pt x="675288" y="137313"/>
                        <a:pt x="707792" y="159867"/>
                        <a:pt x="736316" y="187064"/>
                      </a:cubicBezTo>
                      <a:cubicBezTo>
                        <a:pt x="736316" y="187064"/>
                        <a:pt x="736316" y="187064"/>
                        <a:pt x="736316" y="187064"/>
                      </a:cubicBezTo>
                      <a:cubicBezTo>
                        <a:pt x="810611" y="258042"/>
                        <a:pt x="857045" y="358208"/>
                        <a:pt x="857045" y="468323"/>
                      </a:cubicBezTo>
                      <a:cubicBezTo>
                        <a:pt x="857045" y="578439"/>
                        <a:pt x="810611" y="678604"/>
                        <a:pt x="736316" y="749583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59" name="Freeform 66"/>
                <p:cNvSpPr/>
                <p:nvPr/>
              </p:nvSpPr>
              <p:spPr>
                <a:xfrm>
                  <a:off x="4870990" y="5713571"/>
                  <a:ext cx="909828" cy="909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045" h="857045">
                      <a:moveTo>
                        <a:pt x="857045" y="428522"/>
                      </a:moveTo>
                      <a:cubicBezTo>
                        <a:pt x="857045" y="665189"/>
                        <a:pt x="665189" y="857045"/>
                        <a:pt x="428522" y="857045"/>
                      </a:cubicBezTo>
                      <a:cubicBezTo>
                        <a:pt x="191856" y="857045"/>
                        <a:pt x="0" y="665189"/>
                        <a:pt x="0" y="428522"/>
                      </a:cubicBezTo>
                      <a:cubicBezTo>
                        <a:pt x="0" y="191856"/>
                        <a:pt x="191856" y="0"/>
                        <a:pt x="428522" y="0"/>
                      </a:cubicBezTo>
                      <a:cubicBezTo>
                        <a:pt x="665189" y="0"/>
                        <a:pt x="857045" y="191856"/>
                        <a:pt x="857045" y="428522"/>
                      </a:cubicBezTo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</p:spPr>
            </p:sp>
            <p:sp>
              <p:nvSpPr>
                <p:cNvPr id="300260" name="Freeform 67"/>
                <p:cNvSpPr/>
                <p:nvPr/>
              </p:nvSpPr>
              <p:spPr>
                <a:xfrm>
                  <a:off x="4829461" y="567128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467660" y="0"/>
                      </a:moveTo>
                      <a:cubicBezTo>
                        <a:pt x="449750" y="0"/>
                        <a:pt x="432503" y="1327"/>
                        <a:pt x="415256" y="3317"/>
                      </a:cubicBezTo>
                      <a:cubicBezTo>
                        <a:pt x="336317" y="11940"/>
                        <a:pt x="263349" y="40464"/>
                        <a:pt x="200994" y="84245"/>
                      </a:cubicBezTo>
                      <a:cubicBezTo>
                        <a:pt x="159867" y="112769"/>
                        <a:pt x="124046" y="147263"/>
                        <a:pt x="94195" y="187064"/>
                      </a:cubicBezTo>
                      <a:cubicBezTo>
                        <a:pt x="94195" y="187064"/>
                        <a:pt x="94195" y="187064"/>
                        <a:pt x="94195" y="187064"/>
                      </a:cubicBezTo>
                      <a:cubicBezTo>
                        <a:pt x="35157" y="265339"/>
                        <a:pt x="0" y="362851"/>
                        <a:pt x="0" y="468323"/>
                      </a:cubicBezTo>
                      <a:cubicBezTo>
                        <a:pt x="0" y="573796"/>
                        <a:pt x="35157" y="671308"/>
                        <a:pt x="94195" y="749583"/>
                      </a:cubicBezTo>
                      <a:cubicBezTo>
                        <a:pt x="94195" y="749583"/>
                        <a:pt x="94195" y="749583"/>
                        <a:pt x="94195" y="749583"/>
                      </a:cubicBezTo>
                      <a:cubicBezTo>
                        <a:pt x="124046" y="789384"/>
                        <a:pt x="160530" y="823878"/>
                        <a:pt x="200994" y="852402"/>
                      </a:cubicBezTo>
                      <a:cubicBezTo>
                        <a:pt x="263349" y="895519"/>
                        <a:pt x="336317" y="924043"/>
                        <a:pt x="415256" y="933330"/>
                      </a:cubicBezTo>
                      <a:cubicBezTo>
                        <a:pt x="432503" y="935320"/>
                        <a:pt x="450413" y="936647"/>
                        <a:pt x="467660" y="936647"/>
                      </a:cubicBezTo>
                      <a:cubicBezTo>
                        <a:pt x="725702" y="936647"/>
                        <a:pt x="935984" y="726366"/>
                        <a:pt x="935984" y="468323"/>
                      </a:cubicBezTo>
                      <a:cubicBezTo>
                        <a:pt x="935320" y="210281"/>
                        <a:pt x="725702" y="0"/>
                        <a:pt x="467660" y="0"/>
                      </a:cubicBezTo>
                      <a:close/>
                    </a:path>
                    <a:path w="935983" h="936646">
                      <a:moveTo>
                        <a:pt x="735653" y="749583"/>
                      </a:moveTo>
                      <a:cubicBezTo>
                        <a:pt x="735653" y="749583"/>
                        <a:pt x="735653" y="749583"/>
                        <a:pt x="735653" y="749583"/>
                      </a:cubicBezTo>
                      <a:cubicBezTo>
                        <a:pt x="707129" y="776780"/>
                        <a:pt x="674625" y="799997"/>
                        <a:pt x="638804" y="817244"/>
                      </a:cubicBezTo>
                      <a:cubicBezTo>
                        <a:pt x="587063" y="842452"/>
                        <a:pt x="528688" y="857045"/>
                        <a:pt x="467660" y="857045"/>
                      </a:cubicBezTo>
                      <a:cubicBezTo>
                        <a:pt x="449750" y="857045"/>
                        <a:pt x="432503" y="855718"/>
                        <a:pt x="415256" y="853728"/>
                      </a:cubicBezTo>
                      <a:cubicBezTo>
                        <a:pt x="225538" y="827858"/>
                        <a:pt x="78938" y="664674"/>
                        <a:pt x="78938" y="468323"/>
                      </a:cubicBezTo>
                      <a:cubicBezTo>
                        <a:pt x="78938" y="271309"/>
                        <a:pt x="225538" y="108789"/>
                        <a:pt x="415256" y="82918"/>
                      </a:cubicBezTo>
                      <a:cubicBezTo>
                        <a:pt x="432503" y="80265"/>
                        <a:pt x="449750" y="79602"/>
                        <a:pt x="467660" y="79602"/>
                      </a:cubicBezTo>
                      <a:cubicBezTo>
                        <a:pt x="529351" y="79602"/>
                        <a:pt x="587063" y="94195"/>
                        <a:pt x="638804" y="119403"/>
                      </a:cubicBezTo>
                      <a:cubicBezTo>
                        <a:pt x="674625" y="137313"/>
                        <a:pt x="707129" y="159867"/>
                        <a:pt x="735653" y="187064"/>
                      </a:cubicBezTo>
                      <a:cubicBezTo>
                        <a:pt x="735653" y="187064"/>
                        <a:pt x="735653" y="187064"/>
                        <a:pt x="735653" y="187064"/>
                      </a:cubicBezTo>
                      <a:cubicBezTo>
                        <a:pt x="809947" y="258042"/>
                        <a:pt x="856382" y="358208"/>
                        <a:pt x="856382" y="468323"/>
                      </a:cubicBezTo>
                      <a:cubicBezTo>
                        <a:pt x="856382" y="578439"/>
                        <a:pt x="809947" y="678605"/>
                        <a:pt x="735653" y="749583"/>
                      </a:cubicBez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  <p:sp>
              <p:nvSpPr>
                <p:cNvPr id="300261" name="Freeform 68"/>
                <p:cNvSpPr/>
                <p:nvPr/>
              </p:nvSpPr>
              <p:spPr>
                <a:xfrm>
                  <a:off x="5507641" y="5796629"/>
                  <a:ext cx="230981" cy="742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77" h="699168">
                      <a:moveTo>
                        <a:pt x="217578" y="350247"/>
                      </a:moveTo>
                      <a:cubicBezTo>
                        <a:pt x="217578" y="461027"/>
                        <a:pt x="171144" y="561192"/>
                        <a:pt x="96849" y="631507"/>
                      </a:cubicBezTo>
                      <a:cubicBezTo>
                        <a:pt x="96849" y="631507"/>
                        <a:pt x="96849" y="631507"/>
                        <a:pt x="96849" y="631507"/>
                      </a:cubicBezTo>
                      <a:cubicBezTo>
                        <a:pt x="68325" y="658704"/>
                        <a:pt x="35821" y="681258"/>
                        <a:pt x="0" y="699168"/>
                      </a:cubicBezTo>
                      <a:cubicBezTo>
                        <a:pt x="108789" y="621557"/>
                        <a:pt x="180431" y="494194"/>
                        <a:pt x="180431" y="349584"/>
                      </a:cubicBezTo>
                      <a:cubicBezTo>
                        <a:pt x="180431" y="204974"/>
                        <a:pt x="109452" y="78275"/>
                        <a:pt x="0" y="0"/>
                      </a:cubicBezTo>
                      <a:cubicBezTo>
                        <a:pt x="35821" y="17910"/>
                        <a:pt x="68325" y="40464"/>
                        <a:pt x="96849" y="67661"/>
                      </a:cubicBezTo>
                      <a:cubicBezTo>
                        <a:pt x="96849" y="67661"/>
                        <a:pt x="96849" y="67661"/>
                        <a:pt x="96849" y="67661"/>
                      </a:cubicBezTo>
                      <a:cubicBezTo>
                        <a:pt x="171144" y="139303"/>
                        <a:pt x="217578" y="239469"/>
                        <a:pt x="217578" y="350247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</p:grpSp>
        </p:grpSp>
        <p:grpSp>
          <p:nvGrpSpPr>
            <p:cNvPr id="69" name="Group 69"/>
            <p:cNvGrpSpPr/>
            <p:nvPr/>
          </p:nvGrpSpPr>
          <p:grpSpPr>
            <a:xfrm rot="0">
              <a:off x="5997035" y="5092446"/>
              <a:ext cx="262699" cy="900684"/>
              <a:chOff x="5997035" y="5092446"/>
              <a:chExt cx="262699" cy="900684"/>
            </a:xfrm>
          </p:grpSpPr>
          <p:sp>
            <p:nvSpPr>
              <p:cNvPr id="300263" name="Freeform 70"/>
              <p:cNvSpPr/>
              <p:nvPr/>
            </p:nvSpPr>
            <p:spPr>
              <a:xfrm>
                <a:off x="6026277" y="5798725"/>
                <a:ext cx="208407" cy="194405"/>
              </a:xfrm>
              <a:custGeom>
                <a:avLst/>
                <a:gdLst/>
                <a:ahLst/>
                <a:cxnLst/>
                <a:rect l="l" t="t" r="r" b="b"/>
                <a:pathLst>
                  <a:path w="196331" h="183083">
                    <a:moveTo>
                      <a:pt x="52726" y="25871"/>
                    </a:moveTo>
                    <a:lnTo>
                      <a:pt x="6956" y="105472"/>
                    </a:lnTo>
                    <a:cubicBezTo>
                      <a:pt x="-12945" y="139966"/>
                      <a:pt x="12262" y="183084"/>
                      <a:pt x="52063" y="183084"/>
                    </a:cubicBezTo>
                    <a:lnTo>
                      <a:pt x="144268" y="183084"/>
                    </a:lnTo>
                    <a:cubicBezTo>
                      <a:pt x="184069" y="183084"/>
                      <a:pt x="209277" y="139966"/>
                      <a:pt x="189376" y="105472"/>
                    </a:cubicBezTo>
                    <a:lnTo>
                      <a:pt x="143605" y="25871"/>
                    </a:lnTo>
                    <a:cubicBezTo>
                      <a:pt x="122378" y="-8624"/>
                      <a:pt x="72627" y="-8624"/>
                      <a:pt x="52726" y="25871"/>
                    </a:cubicBezTo>
                  </a:path>
                </a:pathLst>
              </a:custGeom>
              <a:solidFill>
                <a:srgbClr val="372B59">
                  <a:alpha val="100000"/>
                </a:srgbClr>
              </a:solidFill>
            </p:spPr>
          </p:sp>
          <p:sp>
            <p:nvSpPr>
              <p:cNvPr id="300264" name="Freeform 71"/>
              <p:cNvSpPr/>
              <p:nvPr/>
            </p:nvSpPr>
            <p:spPr>
              <a:xfrm>
                <a:off x="6076664" y="5092446"/>
                <a:ext cx="104203" cy="822484"/>
              </a:xfrm>
              <a:custGeom>
                <a:avLst/>
                <a:gdLst/>
                <a:ahLst/>
                <a:cxnLst/>
                <a:rect l="l" t="t" r="r" b="b"/>
                <a:pathLst>
                  <a:path w="98175" h="774789">
                    <a:moveTo>
                      <a:pt x="97512" y="774790"/>
                    </a:moveTo>
                    <a:lnTo>
                      <a:pt x="0" y="774790"/>
                    </a:lnTo>
                    <a:lnTo>
                      <a:pt x="0" y="49088"/>
                    </a:lnTo>
                    <a:cubicBezTo>
                      <a:pt x="0" y="21890"/>
                      <a:pt x="21891" y="0"/>
                      <a:pt x="49088" y="0"/>
                    </a:cubicBezTo>
                    <a:lnTo>
                      <a:pt x="49088" y="0"/>
                    </a:lnTo>
                    <a:cubicBezTo>
                      <a:pt x="76285" y="0"/>
                      <a:pt x="98176" y="21890"/>
                      <a:pt x="98176" y="49088"/>
                    </a:cubicBezTo>
                    <a:lnTo>
                      <a:pt x="98176" y="774790"/>
                    </a:lnTo>
                  </a:path>
                </a:pathLst>
              </a:custGeom>
              <a:solidFill>
                <a:srgbClr val="372B59">
                  <a:alpha val="100000"/>
                </a:srgbClr>
              </a:solidFill>
            </p:spPr>
          </p:sp>
          <p:sp>
            <p:nvSpPr>
              <p:cNvPr id="300265" name="Freeform 72"/>
              <p:cNvSpPr/>
              <p:nvPr/>
            </p:nvSpPr>
            <p:spPr>
              <a:xfrm rot="-4602852">
                <a:off x="6012942" y="5625560"/>
                <a:ext cx="230981" cy="230981"/>
              </a:xfrm>
              <a:custGeom>
                <a:avLst/>
                <a:gdLst/>
                <a:ahLst/>
                <a:cxnLst/>
                <a:rect l="l" t="t" r="r" b="b"/>
                <a:pathLst>
                  <a:path w="217570" h="217569">
                    <a:moveTo>
                      <a:pt x="217570" y="108785"/>
                    </a:moveTo>
                    <a:cubicBezTo>
                      <a:pt x="217570" y="168865"/>
                      <a:pt x="168865" y="217570"/>
                      <a:pt x="108785" y="217570"/>
                    </a:cubicBezTo>
                    <a:cubicBezTo>
                      <a:pt x="48705" y="217570"/>
                      <a:pt x="0" y="168865"/>
                      <a:pt x="0" y="108785"/>
                    </a:cubicBezTo>
                    <a:cubicBezTo>
                      <a:pt x="0" y="48705"/>
                      <a:pt x="48705" y="0"/>
                      <a:pt x="108785" y="0"/>
                    </a:cubicBezTo>
                    <a:cubicBezTo>
                      <a:pt x="168865" y="0"/>
                      <a:pt x="217570" y="48705"/>
                      <a:pt x="217570" y="108785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66" name="Freeform 73"/>
              <p:cNvSpPr/>
              <p:nvPr/>
            </p:nvSpPr>
            <p:spPr>
              <a:xfrm>
                <a:off x="5997035" y="5213509"/>
                <a:ext cx="262699" cy="335185"/>
              </a:xfrm>
              <a:custGeom>
                <a:avLst/>
                <a:gdLst/>
                <a:ahLst/>
                <a:cxnLst/>
                <a:rect l="l" t="t" r="r" b="b"/>
                <a:pathLst>
                  <a:path w="247428" h="315753">
                    <a:moveTo>
                      <a:pt x="206301" y="315753"/>
                    </a:moveTo>
                    <a:lnTo>
                      <a:pt x="41128" y="315753"/>
                    </a:lnTo>
                    <a:cubicBezTo>
                      <a:pt x="18574" y="315753"/>
                      <a:pt x="0" y="297180"/>
                      <a:pt x="0" y="274626"/>
                    </a:cubicBezTo>
                    <a:lnTo>
                      <a:pt x="0" y="41128"/>
                    </a:lnTo>
                    <a:cubicBezTo>
                      <a:pt x="0" y="18574"/>
                      <a:pt x="18574" y="0"/>
                      <a:pt x="41128" y="0"/>
                    </a:cubicBezTo>
                    <a:lnTo>
                      <a:pt x="206301" y="0"/>
                    </a:lnTo>
                    <a:cubicBezTo>
                      <a:pt x="228855" y="0"/>
                      <a:pt x="247429" y="18574"/>
                      <a:pt x="247429" y="41128"/>
                    </a:cubicBezTo>
                    <a:lnTo>
                      <a:pt x="247429" y="274626"/>
                    </a:lnTo>
                    <a:cubicBezTo>
                      <a:pt x="247429" y="297180"/>
                      <a:pt x="228855" y="315753"/>
                      <a:pt x="206301" y="315753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</p:grpSp>
        <p:grpSp>
          <p:nvGrpSpPr>
            <p:cNvPr id="74" name="Group 74"/>
            <p:cNvGrpSpPr/>
            <p:nvPr/>
          </p:nvGrpSpPr>
          <p:grpSpPr>
            <a:xfrm rot="0">
              <a:off x="6229445" y="5493163"/>
              <a:ext cx="1485329" cy="1178147"/>
              <a:chOff x="6229445" y="5493163"/>
              <a:chExt cx="1485329" cy="1178147"/>
            </a:xfrm>
          </p:grpSpPr>
          <p:grpSp>
            <p:nvGrpSpPr>
              <p:cNvPr id="75" name="Group 75"/>
              <p:cNvGrpSpPr/>
              <p:nvPr/>
            </p:nvGrpSpPr>
            <p:grpSpPr>
              <a:xfrm rot="0">
                <a:off x="7276624" y="5715952"/>
                <a:ext cx="438150" cy="444056"/>
                <a:chOff x="7276624" y="5715952"/>
                <a:chExt cx="438150" cy="444056"/>
              </a:xfrm>
            </p:grpSpPr>
            <p:sp>
              <p:nvSpPr>
                <p:cNvPr id="300269" name="Freeform 76"/>
                <p:cNvSpPr/>
                <p:nvPr/>
              </p:nvSpPr>
              <p:spPr>
                <a:xfrm>
                  <a:off x="7290721" y="5746909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0" y="91290"/>
                      </a:moveTo>
                      <a:lnTo>
                        <a:pt x="141956" y="389133"/>
                      </a:lnTo>
                      <a:lnTo>
                        <a:pt x="353564" y="263097"/>
                      </a:lnTo>
                      <a:cubicBezTo>
                        <a:pt x="395355" y="238553"/>
                        <a:pt x="411276" y="186149"/>
                        <a:pt x="390048" y="142368"/>
                      </a:cubicBezTo>
                      <a:lnTo>
                        <a:pt x="347594" y="53479"/>
                      </a:lnTo>
                      <a:cubicBezTo>
                        <a:pt x="327030" y="9698"/>
                        <a:pt x="275952" y="-10866"/>
                        <a:pt x="230845" y="5718"/>
                      </a:cubicBezTo>
                      <a:lnTo>
                        <a:pt x="0" y="91290"/>
                      </a:lnTo>
                    </a:path>
                  </a:pathLst>
                </a:custGeom>
                <a:solidFill>
                  <a:srgbClr val="6BAAD0">
                    <a:alpha val="100000"/>
                  </a:srgbClr>
                </a:solidFill>
              </p:spPr>
            </p:sp>
            <p:sp>
              <p:nvSpPr>
                <p:cNvPr id="300270" name="Freeform 77"/>
                <p:cNvSpPr/>
                <p:nvPr/>
              </p:nvSpPr>
              <p:spPr>
                <a:xfrm>
                  <a:off x="7276624" y="5715952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0" y="91290"/>
                      </a:moveTo>
                      <a:lnTo>
                        <a:pt x="141956" y="389133"/>
                      </a:lnTo>
                      <a:lnTo>
                        <a:pt x="353564" y="263097"/>
                      </a:lnTo>
                      <a:cubicBezTo>
                        <a:pt x="395355" y="238553"/>
                        <a:pt x="411276" y="186149"/>
                        <a:pt x="390048" y="142368"/>
                      </a:cubicBezTo>
                      <a:lnTo>
                        <a:pt x="347594" y="53479"/>
                      </a:lnTo>
                      <a:cubicBezTo>
                        <a:pt x="327030" y="9698"/>
                        <a:pt x="275952" y="-10866"/>
                        <a:pt x="230845" y="5718"/>
                      </a:cubicBezTo>
                      <a:lnTo>
                        <a:pt x="0" y="91290"/>
                      </a:ln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</p:grpSp>
          <p:grpSp>
            <p:nvGrpSpPr>
              <p:cNvPr id="78" name="Group 78"/>
              <p:cNvGrpSpPr/>
              <p:nvPr/>
            </p:nvGrpSpPr>
            <p:grpSpPr>
              <a:xfrm rot="0">
                <a:off x="6229445" y="5493163"/>
                <a:ext cx="1352074" cy="676085"/>
                <a:chOff x="6229445" y="5493163"/>
                <a:chExt cx="1352074" cy="676085"/>
              </a:xfrm>
            </p:grpSpPr>
            <p:sp>
              <p:nvSpPr>
                <p:cNvPr id="300272" name="Freeform 79"/>
                <p:cNvSpPr/>
                <p:nvPr/>
              </p:nvSpPr>
              <p:spPr>
                <a:xfrm>
                  <a:off x="6229445" y="5493163"/>
                  <a:ext cx="1352074" cy="67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627" h="636818">
                      <a:moveTo>
                        <a:pt x="0" y="636155"/>
                      </a:moveTo>
                      <a:lnTo>
                        <a:pt x="208291" y="636155"/>
                      </a:lnTo>
                      <a:cubicBezTo>
                        <a:pt x="208291" y="547930"/>
                        <a:pt x="234825" y="466338"/>
                        <a:pt x="280596" y="398013"/>
                      </a:cubicBezTo>
                      <a:cubicBezTo>
                        <a:pt x="290546" y="383420"/>
                        <a:pt x="301160" y="368826"/>
                        <a:pt x="313100" y="355559"/>
                      </a:cubicBezTo>
                      <a:lnTo>
                        <a:pt x="313100" y="355559"/>
                      </a:lnTo>
                      <a:cubicBezTo>
                        <a:pt x="346268" y="317085"/>
                        <a:pt x="386732" y="284581"/>
                        <a:pt x="431176" y="260037"/>
                      </a:cubicBezTo>
                      <a:cubicBezTo>
                        <a:pt x="446433" y="251413"/>
                        <a:pt x="463017" y="244117"/>
                        <a:pt x="479600" y="237483"/>
                      </a:cubicBezTo>
                      <a:cubicBezTo>
                        <a:pt x="524045" y="219573"/>
                        <a:pt x="572469" y="209622"/>
                        <a:pt x="622220" y="207632"/>
                      </a:cubicBezTo>
                      <a:cubicBezTo>
                        <a:pt x="626864" y="207632"/>
                        <a:pt x="632170" y="207632"/>
                        <a:pt x="636814" y="207632"/>
                      </a:cubicBezTo>
                      <a:cubicBezTo>
                        <a:pt x="649417" y="207632"/>
                        <a:pt x="662684" y="208296"/>
                        <a:pt x="675288" y="209622"/>
                      </a:cubicBezTo>
                      <a:cubicBezTo>
                        <a:pt x="725039" y="214266"/>
                        <a:pt x="772800" y="226870"/>
                        <a:pt x="816581" y="247433"/>
                      </a:cubicBezTo>
                      <a:cubicBezTo>
                        <a:pt x="832501" y="254730"/>
                        <a:pt x="848422" y="263354"/>
                        <a:pt x="863015" y="272641"/>
                      </a:cubicBezTo>
                      <a:cubicBezTo>
                        <a:pt x="906796" y="299838"/>
                        <a:pt x="944607" y="334332"/>
                        <a:pt x="975784" y="374796"/>
                      </a:cubicBezTo>
                      <a:cubicBezTo>
                        <a:pt x="986398" y="388726"/>
                        <a:pt x="996348" y="403320"/>
                        <a:pt x="1005635" y="418577"/>
                      </a:cubicBezTo>
                      <a:cubicBezTo>
                        <a:pt x="1043446" y="482258"/>
                        <a:pt x="1065336" y="557217"/>
                        <a:pt x="1065336" y="636818"/>
                      </a:cubicBezTo>
                      <a:lnTo>
                        <a:pt x="1273628" y="636818"/>
                      </a:lnTo>
                      <a:cubicBezTo>
                        <a:pt x="1273628" y="285244"/>
                        <a:pt x="988388" y="5"/>
                        <a:pt x="636814" y="5"/>
                      </a:cubicBezTo>
                      <a:cubicBezTo>
                        <a:pt x="285240" y="-1322"/>
                        <a:pt x="0" y="283917"/>
                        <a:pt x="0" y="636155"/>
                      </a:cubicBezTo>
                    </a:path>
                  </a:pathLst>
                </a:custGeom>
                <a:solidFill>
                  <a:srgbClr val="FFBE61">
                    <a:alpha val="100000"/>
                  </a:srgbClr>
                </a:solidFill>
              </p:spPr>
            </p:sp>
            <p:grpSp>
              <p:nvGrpSpPr>
                <p:cNvPr id="80" name="Group 80"/>
                <p:cNvGrpSpPr/>
                <p:nvPr/>
              </p:nvGrpSpPr>
              <p:grpSpPr>
                <a:xfrm rot="0">
                  <a:off x="6419469" y="5552217"/>
                  <a:ext cx="985456" cy="384525"/>
                  <a:chOff x="6419469" y="5552217"/>
                  <a:chExt cx="985456" cy="384525"/>
                </a:xfrm>
                <a:solidFill>
                  <a:srgbClr val="484277">
                    <a:alpha val="100000"/>
                  </a:srgbClr>
                </a:solidFill>
              </p:grpSpPr>
              <p:sp>
                <p:nvSpPr>
                  <p:cNvPr id="300274" name="Freeform 81"/>
                  <p:cNvSpPr/>
                  <p:nvPr/>
                </p:nvSpPr>
                <p:spPr>
                  <a:xfrm>
                    <a:off x="6419469" y="5809012"/>
                    <a:ext cx="142399" cy="106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147" h="100460">
                        <a:moveTo>
                          <a:pt x="13418" y="49383"/>
                        </a:moveTo>
                        <a:lnTo>
                          <a:pt x="101643" y="100460"/>
                        </a:lnTo>
                        <a:cubicBezTo>
                          <a:pt x="111593" y="85867"/>
                          <a:pt x="122207" y="71273"/>
                          <a:pt x="134147" y="58006"/>
                        </a:cubicBezTo>
                        <a:lnTo>
                          <a:pt x="134147" y="58006"/>
                        </a:lnTo>
                        <a:lnTo>
                          <a:pt x="39952" y="3612"/>
                        </a:lnTo>
                        <a:cubicBezTo>
                          <a:pt x="27348" y="-3685"/>
                          <a:pt x="10764" y="295"/>
                          <a:pt x="3468" y="13562"/>
                        </a:cubicBezTo>
                        <a:cubicBezTo>
                          <a:pt x="-3829" y="25502"/>
                          <a:pt x="814" y="42086"/>
                          <a:pt x="13418" y="49383"/>
                        </a:cubicBezTo>
                      </a:path>
                    </a:pathLst>
                  </a:custGeom>
                  <a:solidFill>
                    <a:srgbClr val="484277">
                      <a:alpha val="100000"/>
                    </a:srgbClr>
                  </a:solidFill>
                </p:spPr>
              </p:sp>
              <p:grpSp>
                <p:nvGrpSpPr>
                  <p:cNvPr id="82" name="Group 82"/>
                  <p:cNvGrpSpPr/>
                  <p:nvPr/>
                </p:nvGrpSpPr>
                <p:grpSpPr>
                  <a:xfrm rot="0">
                    <a:off x="6620351" y="5552217"/>
                    <a:ext cx="784574" cy="384525"/>
                    <a:chOff x="6620351" y="5552217"/>
                    <a:chExt cx="784574" cy="384525"/>
                  </a:xfrm>
                  <a:solidFill>
                    <a:srgbClr val="484277">
                      <a:alpha val="100000"/>
                    </a:srgbClr>
                  </a:solidFill>
                </p:grpSpPr>
                <p:sp>
                  <p:nvSpPr>
                    <p:cNvPr id="300276" name="Freeform 83"/>
                    <p:cNvSpPr/>
                    <p:nvPr/>
                  </p:nvSpPr>
                  <p:spPr>
                    <a:xfrm>
                      <a:off x="6890671" y="5552217"/>
                      <a:ext cx="56293" cy="163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67" h="153922">
                          <a:moveTo>
                            <a:pt x="0" y="25897"/>
                          </a:moveTo>
                          <a:lnTo>
                            <a:pt x="0" y="151933"/>
                          </a:lnTo>
                          <a:cubicBezTo>
                            <a:pt x="4644" y="151933"/>
                            <a:pt x="9950" y="151933"/>
                            <a:pt x="14594" y="151933"/>
                          </a:cubicBezTo>
                          <a:cubicBezTo>
                            <a:pt x="27197" y="151933"/>
                            <a:pt x="40464" y="152596"/>
                            <a:pt x="53068" y="153923"/>
                          </a:cubicBezTo>
                          <a:lnTo>
                            <a:pt x="53068" y="26560"/>
                          </a:lnTo>
                          <a:cubicBezTo>
                            <a:pt x="53068" y="11967"/>
                            <a:pt x="41128" y="26"/>
                            <a:pt x="26534" y="26"/>
                          </a:cubicBezTo>
                          <a:cubicBezTo>
                            <a:pt x="11277" y="-637"/>
                            <a:pt x="0" y="11303"/>
                            <a:pt x="0" y="25897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7" name="Freeform 84"/>
                    <p:cNvSpPr/>
                    <p:nvPr/>
                  </p:nvSpPr>
                  <p:spPr>
                    <a:xfrm>
                      <a:off x="7096316" y="5629561"/>
                      <a:ext cx="116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747" h="143433">
                          <a:moveTo>
                            <a:pt x="0" y="118227"/>
                          </a:moveTo>
                          <a:cubicBezTo>
                            <a:pt x="15920" y="125524"/>
                            <a:pt x="31841" y="134147"/>
                            <a:pt x="46434" y="143434"/>
                          </a:cubicBezTo>
                          <a:lnTo>
                            <a:pt x="106135" y="39952"/>
                          </a:lnTo>
                          <a:cubicBezTo>
                            <a:pt x="113432" y="27348"/>
                            <a:pt x="109452" y="10764"/>
                            <a:pt x="96185" y="3468"/>
                          </a:cubicBezTo>
                          <a:cubicBezTo>
                            <a:pt x="83582" y="-3829"/>
                            <a:pt x="66998" y="814"/>
                            <a:pt x="59701" y="13418"/>
                          </a:cubicBezTo>
                          <a:lnTo>
                            <a:pt x="0" y="118227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8" name="Freeform 85"/>
                    <p:cNvSpPr/>
                    <p:nvPr/>
                  </p:nvSpPr>
                  <p:spPr>
                    <a:xfrm>
                      <a:off x="7266051" y="5830252"/>
                      <a:ext cx="138874" cy="1064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830" h="100316">
                          <a:moveTo>
                            <a:pt x="0" y="56535"/>
                          </a:moveTo>
                          <a:cubicBezTo>
                            <a:pt x="10613" y="70466"/>
                            <a:pt x="20564" y="85059"/>
                            <a:pt x="29851" y="100316"/>
                          </a:cubicBezTo>
                          <a:lnTo>
                            <a:pt x="117413" y="49902"/>
                          </a:lnTo>
                          <a:cubicBezTo>
                            <a:pt x="130016" y="42605"/>
                            <a:pt x="134660" y="26685"/>
                            <a:pt x="127363" y="13418"/>
                          </a:cubicBezTo>
                          <a:cubicBezTo>
                            <a:pt x="120066" y="814"/>
                            <a:pt x="103482" y="-3829"/>
                            <a:pt x="90879" y="3468"/>
                          </a:cubicBezTo>
                          <a:lnTo>
                            <a:pt x="0" y="56535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9" name="Freeform 86"/>
                    <p:cNvSpPr/>
                    <p:nvPr/>
                  </p:nvSpPr>
                  <p:spPr>
                    <a:xfrm>
                      <a:off x="6620351" y="5616893"/>
                      <a:ext cx="118967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056" h="143433">
                          <a:moveTo>
                            <a:pt x="3931" y="39952"/>
                          </a:moveTo>
                          <a:lnTo>
                            <a:pt x="63633" y="143434"/>
                          </a:lnTo>
                          <a:cubicBezTo>
                            <a:pt x="78890" y="134810"/>
                            <a:pt x="95473" y="127514"/>
                            <a:pt x="112057" y="120880"/>
                          </a:cubicBezTo>
                          <a:lnTo>
                            <a:pt x="49702" y="13418"/>
                          </a:lnTo>
                          <a:cubicBezTo>
                            <a:pt x="42405" y="814"/>
                            <a:pt x="25822" y="-3829"/>
                            <a:pt x="13218" y="3468"/>
                          </a:cubicBezTo>
                          <a:cubicBezTo>
                            <a:pt x="615" y="10764"/>
                            <a:pt x="-4029" y="27348"/>
                            <a:pt x="3931" y="39952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</p:grpSp>
            </p:grpSp>
          </p:grpSp>
          <p:grpSp>
            <p:nvGrpSpPr>
              <p:cNvPr id="87" name="Group 87"/>
              <p:cNvGrpSpPr/>
              <p:nvPr/>
            </p:nvGrpSpPr>
            <p:grpSpPr>
              <a:xfrm rot="0">
                <a:off x="6408991" y="5671280"/>
                <a:ext cx="1023938" cy="1000030"/>
                <a:chOff x="6408991" y="5671280"/>
                <a:chExt cx="1023938" cy="1000030"/>
              </a:xfrm>
            </p:grpSpPr>
            <p:sp>
              <p:nvSpPr>
                <p:cNvPr id="300281" name="Freeform 88"/>
                <p:cNvSpPr/>
                <p:nvPr/>
              </p:nvSpPr>
              <p:spPr>
                <a:xfrm>
                  <a:off x="6439281" y="567690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0" y="468323"/>
                      </a:moveTo>
                      <a:cubicBezTo>
                        <a:pt x="0" y="726366"/>
                        <a:pt x="210281" y="936647"/>
                        <a:pt x="468323" y="936647"/>
                      </a:cubicBezTo>
                      <a:cubicBezTo>
                        <a:pt x="486234" y="936647"/>
                        <a:pt x="503481" y="935320"/>
                        <a:pt x="520728" y="933330"/>
                      </a:cubicBezTo>
                      <a:cubicBezTo>
                        <a:pt x="599666" y="924706"/>
                        <a:pt x="672635" y="896183"/>
                        <a:pt x="734989" y="852402"/>
                      </a:cubicBezTo>
                      <a:cubicBezTo>
                        <a:pt x="776117" y="823878"/>
                        <a:pt x="811938" y="789384"/>
                        <a:pt x="841788" y="749583"/>
                      </a:cubicBezTo>
                      <a:cubicBezTo>
                        <a:pt x="841788" y="749583"/>
                        <a:pt x="841788" y="749583"/>
                        <a:pt x="841788" y="749583"/>
                      </a:cubicBezTo>
                      <a:cubicBezTo>
                        <a:pt x="900826" y="671308"/>
                        <a:pt x="935984" y="573796"/>
                        <a:pt x="935984" y="468323"/>
                      </a:cubicBezTo>
                      <a:cubicBezTo>
                        <a:pt x="935984" y="362851"/>
                        <a:pt x="900826" y="265339"/>
                        <a:pt x="841788" y="187064"/>
                      </a:cubicBezTo>
                      <a:cubicBezTo>
                        <a:pt x="841788" y="187064"/>
                        <a:pt x="841788" y="187064"/>
                        <a:pt x="841788" y="187064"/>
                      </a:cubicBezTo>
                      <a:cubicBezTo>
                        <a:pt x="811938" y="147263"/>
                        <a:pt x="775454" y="112769"/>
                        <a:pt x="734989" y="84245"/>
                      </a:cubicBezTo>
                      <a:cubicBezTo>
                        <a:pt x="672635" y="41128"/>
                        <a:pt x="599666" y="12604"/>
                        <a:pt x="520728" y="3317"/>
                      </a:cubicBezTo>
                      <a:cubicBezTo>
                        <a:pt x="503481" y="1327"/>
                        <a:pt x="485571" y="0"/>
                        <a:pt x="468323" y="0"/>
                      </a:cubicBezTo>
                      <a:cubicBezTo>
                        <a:pt x="209618" y="663"/>
                        <a:pt x="0" y="210281"/>
                        <a:pt x="0" y="468323"/>
                      </a:cubicBezTo>
                      <a:close/>
                    </a:path>
                    <a:path w="935983" h="936646">
                      <a:moveTo>
                        <a:pt x="78939" y="468323"/>
                      </a:moveTo>
                      <a:cubicBezTo>
                        <a:pt x="78939" y="357544"/>
                        <a:pt x="125373" y="257379"/>
                        <a:pt x="199668" y="187064"/>
                      </a:cubicBezTo>
                      <a:cubicBezTo>
                        <a:pt x="199668" y="187064"/>
                        <a:pt x="199668" y="187064"/>
                        <a:pt x="199668" y="187064"/>
                      </a:cubicBezTo>
                      <a:cubicBezTo>
                        <a:pt x="228192" y="159867"/>
                        <a:pt x="260696" y="137313"/>
                        <a:pt x="296516" y="119403"/>
                      </a:cubicBezTo>
                      <a:cubicBezTo>
                        <a:pt x="348258" y="94195"/>
                        <a:pt x="406632" y="79602"/>
                        <a:pt x="467660" y="79602"/>
                      </a:cubicBezTo>
                      <a:cubicBezTo>
                        <a:pt x="485571" y="79602"/>
                        <a:pt x="502818" y="80928"/>
                        <a:pt x="520065" y="82918"/>
                      </a:cubicBezTo>
                      <a:cubicBezTo>
                        <a:pt x="709782" y="108789"/>
                        <a:pt x="856382" y="271973"/>
                        <a:pt x="856382" y="468323"/>
                      </a:cubicBezTo>
                      <a:cubicBezTo>
                        <a:pt x="856382" y="665338"/>
                        <a:pt x="709782" y="827858"/>
                        <a:pt x="520065" y="853728"/>
                      </a:cubicBezTo>
                      <a:cubicBezTo>
                        <a:pt x="502818" y="856382"/>
                        <a:pt x="485571" y="857045"/>
                        <a:pt x="467660" y="857045"/>
                      </a:cubicBezTo>
                      <a:cubicBezTo>
                        <a:pt x="405969" y="857045"/>
                        <a:pt x="348258" y="842451"/>
                        <a:pt x="296516" y="817244"/>
                      </a:cubicBezTo>
                      <a:cubicBezTo>
                        <a:pt x="260696" y="799334"/>
                        <a:pt x="228192" y="776780"/>
                        <a:pt x="199668" y="749583"/>
                      </a:cubicBezTo>
                      <a:cubicBezTo>
                        <a:pt x="199668" y="749583"/>
                        <a:pt x="199668" y="749583"/>
                        <a:pt x="199668" y="749583"/>
                      </a:cubicBezTo>
                      <a:cubicBezTo>
                        <a:pt x="125373" y="679268"/>
                        <a:pt x="78939" y="579102"/>
                        <a:pt x="78939" y="468323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82" name="Freeform 89"/>
                <p:cNvSpPr/>
                <p:nvPr/>
              </p:nvSpPr>
              <p:spPr>
                <a:xfrm>
                  <a:off x="6451282" y="5713571"/>
                  <a:ext cx="909828" cy="909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045" h="857045">
                      <a:moveTo>
                        <a:pt x="857045" y="428522"/>
                      </a:moveTo>
                      <a:cubicBezTo>
                        <a:pt x="857045" y="665189"/>
                        <a:pt x="665189" y="857045"/>
                        <a:pt x="428523" y="857045"/>
                      </a:cubicBezTo>
                      <a:cubicBezTo>
                        <a:pt x="191856" y="857045"/>
                        <a:pt x="0" y="665189"/>
                        <a:pt x="0" y="428522"/>
                      </a:cubicBezTo>
                      <a:cubicBezTo>
                        <a:pt x="0" y="191856"/>
                        <a:pt x="191856" y="0"/>
                        <a:pt x="428523" y="0"/>
                      </a:cubicBezTo>
                      <a:cubicBezTo>
                        <a:pt x="665189" y="0"/>
                        <a:pt x="857045" y="191856"/>
                        <a:pt x="857045" y="428522"/>
                      </a:cubicBezTo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</p:spPr>
            </p:sp>
            <p:sp>
              <p:nvSpPr>
                <p:cNvPr id="300283" name="Freeform 90"/>
                <p:cNvSpPr/>
                <p:nvPr/>
              </p:nvSpPr>
              <p:spPr>
                <a:xfrm>
                  <a:off x="6408991" y="567128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0" y="468323"/>
                      </a:moveTo>
                      <a:cubicBezTo>
                        <a:pt x="0" y="726366"/>
                        <a:pt x="210281" y="936647"/>
                        <a:pt x="468323" y="936647"/>
                      </a:cubicBezTo>
                      <a:cubicBezTo>
                        <a:pt x="486234" y="936647"/>
                        <a:pt x="503481" y="935320"/>
                        <a:pt x="520728" y="933330"/>
                      </a:cubicBezTo>
                      <a:cubicBezTo>
                        <a:pt x="599666" y="924707"/>
                        <a:pt x="672635" y="896183"/>
                        <a:pt x="734989" y="852402"/>
                      </a:cubicBezTo>
                      <a:cubicBezTo>
                        <a:pt x="776117" y="823878"/>
                        <a:pt x="811938" y="789384"/>
                        <a:pt x="841788" y="749583"/>
                      </a:cubicBezTo>
                      <a:cubicBezTo>
                        <a:pt x="841788" y="749583"/>
                        <a:pt x="841788" y="749583"/>
                        <a:pt x="841788" y="749583"/>
                      </a:cubicBezTo>
                      <a:cubicBezTo>
                        <a:pt x="900826" y="671308"/>
                        <a:pt x="935983" y="573796"/>
                        <a:pt x="935983" y="468323"/>
                      </a:cubicBezTo>
                      <a:cubicBezTo>
                        <a:pt x="935983" y="362851"/>
                        <a:pt x="900826" y="265339"/>
                        <a:pt x="841788" y="187064"/>
                      </a:cubicBezTo>
                      <a:cubicBezTo>
                        <a:pt x="841788" y="187064"/>
                        <a:pt x="841788" y="187064"/>
                        <a:pt x="841788" y="187064"/>
                      </a:cubicBezTo>
                      <a:cubicBezTo>
                        <a:pt x="811938" y="147263"/>
                        <a:pt x="775454" y="112769"/>
                        <a:pt x="734989" y="84245"/>
                      </a:cubicBezTo>
                      <a:cubicBezTo>
                        <a:pt x="672635" y="41128"/>
                        <a:pt x="599666" y="12604"/>
                        <a:pt x="520728" y="3317"/>
                      </a:cubicBezTo>
                      <a:cubicBezTo>
                        <a:pt x="503481" y="1327"/>
                        <a:pt x="485571" y="0"/>
                        <a:pt x="468323" y="0"/>
                      </a:cubicBezTo>
                      <a:cubicBezTo>
                        <a:pt x="210281" y="0"/>
                        <a:pt x="0" y="210281"/>
                        <a:pt x="0" y="468323"/>
                      </a:cubicBezTo>
                      <a:close/>
                    </a:path>
                    <a:path w="935983" h="936646">
                      <a:moveTo>
                        <a:pt x="78938" y="468323"/>
                      </a:moveTo>
                      <a:cubicBezTo>
                        <a:pt x="78938" y="357544"/>
                        <a:pt x="125373" y="257379"/>
                        <a:pt x="199668" y="187064"/>
                      </a:cubicBezTo>
                      <a:cubicBezTo>
                        <a:pt x="199668" y="187064"/>
                        <a:pt x="199668" y="187064"/>
                        <a:pt x="199668" y="187064"/>
                      </a:cubicBezTo>
                      <a:cubicBezTo>
                        <a:pt x="228192" y="159867"/>
                        <a:pt x="260696" y="137313"/>
                        <a:pt x="296516" y="119403"/>
                      </a:cubicBezTo>
                      <a:cubicBezTo>
                        <a:pt x="348258" y="94195"/>
                        <a:pt x="406632" y="79602"/>
                        <a:pt x="467660" y="79602"/>
                      </a:cubicBezTo>
                      <a:cubicBezTo>
                        <a:pt x="485571" y="79602"/>
                        <a:pt x="502817" y="80928"/>
                        <a:pt x="520065" y="82918"/>
                      </a:cubicBezTo>
                      <a:cubicBezTo>
                        <a:pt x="709782" y="108789"/>
                        <a:pt x="856382" y="271973"/>
                        <a:pt x="856382" y="468323"/>
                      </a:cubicBezTo>
                      <a:cubicBezTo>
                        <a:pt x="856382" y="665338"/>
                        <a:pt x="709782" y="827858"/>
                        <a:pt x="520065" y="853728"/>
                      </a:cubicBezTo>
                      <a:cubicBezTo>
                        <a:pt x="502817" y="856382"/>
                        <a:pt x="485571" y="857045"/>
                        <a:pt x="467660" y="857045"/>
                      </a:cubicBezTo>
                      <a:cubicBezTo>
                        <a:pt x="405969" y="857045"/>
                        <a:pt x="348258" y="842452"/>
                        <a:pt x="296516" y="817244"/>
                      </a:cubicBezTo>
                      <a:cubicBezTo>
                        <a:pt x="260696" y="799334"/>
                        <a:pt x="228192" y="776780"/>
                        <a:pt x="199668" y="749583"/>
                      </a:cubicBezTo>
                      <a:cubicBezTo>
                        <a:pt x="199668" y="749583"/>
                        <a:pt x="199668" y="749583"/>
                        <a:pt x="199668" y="749583"/>
                      </a:cubicBezTo>
                      <a:cubicBezTo>
                        <a:pt x="125373" y="678605"/>
                        <a:pt x="78938" y="578439"/>
                        <a:pt x="78938" y="468323"/>
                      </a:cubicBez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  <p:sp>
              <p:nvSpPr>
                <p:cNvPr id="300284" name="Freeform 91"/>
                <p:cNvSpPr/>
                <p:nvPr/>
              </p:nvSpPr>
              <p:spPr>
                <a:xfrm>
                  <a:off x="6492811" y="5796629"/>
                  <a:ext cx="230981" cy="742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78" h="699168">
                      <a:moveTo>
                        <a:pt x="0" y="350247"/>
                      </a:moveTo>
                      <a:cubicBezTo>
                        <a:pt x="0" y="461027"/>
                        <a:pt x="46434" y="561192"/>
                        <a:pt x="120729" y="631507"/>
                      </a:cubicBezTo>
                      <a:cubicBezTo>
                        <a:pt x="120729" y="631507"/>
                        <a:pt x="120729" y="631507"/>
                        <a:pt x="120729" y="631507"/>
                      </a:cubicBezTo>
                      <a:cubicBezTo>
                        <a:pt x="149253" y="658704"/>
                        <a:pt x="181757" y="681258"/>
                        <a:pt x="217578" y="699168"/>
                      </a:cubicBezTo>
                      <a:cubicBezTo>
                        <a:pt x="108789" y="621557"/>
                        <a:pt x="37148" y="494194"/>
                        <a:pt x="37148" y="349584"/>
                      </a:cubicBezTo>
                      <a:cubicBezTo>
                        <a:pt x="37148" y="204974"/>
                        <a:pt x="108126" y="78275"/>
                        <a:pt x="217578" y="0"/>
                      </a:cubicBezTo>
                      <a:cubicBezTo>
                        <a:pt x="181757" y="17910"/>
                        <a:pt x="149253" y="40464"/>
                        <a:pt x="120729" y="67661"/>
                      </a:cubicBezTo>
                      <a:cubicBezTo>
                        <a:pt x="120729" y="67661"/>
                        <a:pt x="120729" y="67661"/>
                        <a:pt x="120729" y="67661"/>
                      </a:cubicBezTo>
                      <a:cubicBezTo>
                        <a:pt x="46434" y="139303"/>
                        <a:pt x="0" y="239469"/>
                        <a:pt x="0" y="350247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</p:grpSp>
        </p:grpSp>
        <p:sp>
          <p:nvSpPr>
            <p:cNvPr id="300286" name="Freeform 92"/>
            <p:cNvSpPr/>
            <p:nvPr/>
          </p:nvSpPr>
          <p:spPr>
            <a:xfrm>
              <a:off x="6907816" y="5295900"/>
              <a:ext cx="1381125" cy="1598581"/>
            </a:xfrm>
            <a:custGeom>
              <a:avLst/>
              <a:gdLst/>
              <a:ahLst/>
              <a:cxnLst/>
              <a:rect l="l" t="t" r="r" b="b"/>
              <a:pathLst>
                <a:path w="1300998" h="1505823">
                  <a:moveTo>
                    <a:pt x="1281440" y="1018263"/>
                  </a:moveTo>
                  <a:cubicBezTo>
                    <a:pt x="1281440" y="857733"/>
                    <a:pt x="1174641" y="804002"/>
                    <a:pt x="1174641" y="804002"/>
                  </a:cubicBezTo>
                  <a:cubicBezTo>
                    <a:pt x="1143464" y="786091"/>
                    <a:pt x="1053912" y="750271"/>
                    <a:pt x="1053912" y="750271"/>
                  </a:cubicBezTo>
                  <a:cubicBezTo>
                    <a:pt x="996201" y="692560"/>
                    <a:pt x="902005" y="696540"/>
                    <a:pt x="902005" y="696540"/>
                  </a:cubicBezTo>
                  <a:cubicBezTo>
                    <a:pt x="830364" y="705163"/>
                    <a:pt x="803830" y="678629"/>
                    <a:pt x="803830" y="678629"/>
                  </a:cubicBezTo>
                  <a:cubicBezTo>
                    <a:pt x="683101" y="549276"/>
                    <a:pt x="630033" y="634185"/>
                    <a:pt x="630033" y="634185"/>
                  </a:cubicBezTo>
                  <a:cubicBezTo>
                    <a:pt x="500680" y="464368"/>
                    <a:pt x="393881" y="76310"/>
                    <a:pt x="393881" y="76310"/>
                  </a:cubicBezTo>
                  <a:cubicBezTo>
                    <a:pt x="389238" y="22578"/>
                    <a:pt x="353417" y="4668"/>
                    <a:pt x="353417" y="4668"/>
                  </a:cubicBezTo>
                  <a:cubicBezTo>
                    <a:pt x="84761" y="-65647"/>
                    <a:pt x="425059" y="679956"/>
                    <a:pt x="476136" y="790072"/>
                  </a:cubicBezTo>
                  <a:lnTo>
                    <a:pt x="491393" y="815279"/>
                  </a:lnTo>
                  <a:cubicBezTo>
                    <a:pt x="431028" y="878960"/>
                    <a:pt x="398525" y="1008976"/>
                    <a:pt x="385921" y="1081281"/>
                  </a:cubicBezTo>
                  <a:lnTo>
                    <a:pt x="286419" y="951265"/>
                  </a:lnTo>
                  <a:cubicBezTo>
                    <a:pt x="197530" y="835843"/>
                    <a:pt x="67514" y="825229"/>
                    <a:pt x="67514" y="825229"/>
                  </a:cubicBezTo>
                  <a:cubicBezTo>
                    <a:pt x="-84393" y="833853"/>
                    <a:pt x="67514" y="981116"/>
                    <a:pt x="67514" y="981116"/>
                  </a:cubicBezTo>
                  <a:cubicBezTo>
                    <a:pt x="139156" y="1038827"/>
                    <a:pt x="326220" y="1505824"/>
                    <a:pt x="326220" y="1505824"/>
                  </a:cubicBezTo>
                  <a:lnTo>
                    <a:pt x="1280777" y="1505824"/>
                  </a:lnTo>
                  <a:cubicBezTo>
                    <a:pt x="1325885" y="1443469"/>
                    <a:pt x="1281440" y="1018263"/>
                    <a:pt x="1281440" y="1018263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grpSp>
          <p:nvGrpSpPr>
            <p:cNvPr id="93" name="Group 93"/>
            <p:cNvGrpSpPr/>
            <p:nvPr/>
          </p:nvGrpSpPr>
          <p:grpSpPr>
            <a:xfrm rot="0">
              <a:off x="7305770" y="6103334"/>
              <a:ext cx="730758" cy="780574"/>
              <a:chOff x="7305770" y="6103334"/>
              <a:chExt cx="730758" cy="780574"/>
            </a:xfrm>
            <a:solidFill>
              <a:srgbClr val="0634B3">
                <a:alpha val="100000"/>
              </a:srgbClr>
            </a:solidFill>
          </p:grpSpPr>
          <p:sp>
            <p:nvSpPr>
              <p:cNvPr id="300288" name="Freeform 94"/>
              <p:cNvSpPr/>
              <p:nvPr/>
            </p:nvSpPr>
            <p:spPr>
              <a:xfrm>
                <a:off x="7305770" y="6106859"/>
                <a:ext cx="227457" cy="767239"/>
              </a:xfrm>
              <a:custGeom>
                <a:avLst/>
                <a:gdLst/>
                <a:ahLst/>
                <a:cxnLst/>
                <a:rect l="l" t="t" r="r" b="b"/>
                <a:pathLst>
                  <a:path w="214283" h="722696">
                    <a:moveTo>
                      <a:pt x="128470" y="722696"/>
                    </a:moveTo>
                    <a:cubicBezTo>
                      <a:pt x="116529" y="722696"/>
                      <a:pt x="105916" y="720043"/>
                      <a:pt x="96629" y="714073"/>
                    </a:cubicBezTo>
                    <a:cubicBezTo>
                      <a:pt x="73412" y="699479"/>
                      <a:pt x="57491" y="668302"/>
                      <a:pt x="48868" y="618550"/>
                    </a:cubicBezTo>
                    <a:cubicBezTo>
                      <a:pt x="46878" y="608600"/>
                      <a:pt x="45551" y="597987"/>
                      <a:pt x="44224" y="588037"/>
                    </a:cubicBezTo>
                    <a:cubicBezTo>
                      <a:pt x="41571" y="569463"/>
                      <a:pt x="38918" y="551553"/>
                      <a:pt x="34274" y="534305"/>
                    </a:cubicBezTo>
                    <a:cubicBezTo>
                      <a:pt x="30957" y="521702"/>
                      <a:pt x="26977" y="509098"/>
                      <a:pt x="22997" y="496495"/>
                    </a:cubicBezTo>
                    <a:cubicBezTo>
                      <a:pt x="13047" y="463991"/>
                      <a:pt x="2433" y="430823"/>
                      <a:pt x="443" y="395002"/>
                    </a:cubicBezTo>
                    <a:cubicBezTo>
                      <a:pt x="-1547" y="347905"/>
                      <a:pt x="3097" y="298817"/>
                      <a:pt x="15700" y="247739"/>
                    </a:cubicBezTo>
                    <a:cubicBezTo>
                      <a:pt x="36928" y="162167"/>
                      <a:pt x="81372" y="77259"/>
                      <a:pt x="143726" y="2964"/>
                    </a:cubicBezTo>
                    <a:cubicBezTo>
                      <a:pt x="147043" y="-353"/>
                      <a:pt x="152350" y="-1016"/>
                      <a:pt x="155667" y="1637"/>
                    </a:cubicBezTo>
                    <a:cubicBezTo>
                      <a:pt x="158983" y="4954"/>
                      <a:pt x="159647" y="10261"/>
                      <a:pt x="156993" y="13578"/>
                    </a:cubicBezTo>
                    <a:cubicBezTo>
                      <a:pt x="95965" y="86546"/>
                      <a:pt x="52848" y="168801"/>
                      <a:pt x="32284" y="251719"/>
                    </a:cubicBezTo>
                    <a:cubicBezTo>
                      <a:pt x="20344" y="300807"/>
                      <a:pt x="15037" y="348568"/>
                      <a:pt x="17690" y="394339"/>
                    </a:cubicBezTo>
                    <a:cubicBezTo>
                      <a:pt x="19017" y="427506"/>
                      <a:pt x="29631" y="460010"/>
                      <a:pt x="39581" y="491188"/>
                    </a:cubicBezTo>
                    <a:cubicBezTo>
                      <a:pt x="43561" y="503791"/>
                      <a:pt x="47541" y="516395"/>
                      <a:pt x="50858" y="529662"/>
                    </a:cubicBezTo>
                    <a:cubicBezTo>
                      <a:pt x="56164" y="548236"/>
                      <a:pt x="58818" y="567473"/>
                      <a:pt x="60808" y="585383"/>
                    </a:cubicBezTo>
                    <a:cubicBezTo>
                      <a:pt x="62135" y="595333"/>
                      <a:pt x="63462" y="605284"/>
                      <a:pt x="65451" y="615234"/>
                    </a:cubicBezTo>
                    <a:cubicBezTo>
                      <a:pt x="73412" y="660341"/>
                      <a:pt x="86679" y="687539"/>
                      <a:pt x="105252" y="699479"/>
                    </a:cubicBezTo>
                    <a:cubicBezTo>
                      <a:pt x="117193" y="706776"/>
                      <a:pt x="131123" y="708102"/>
                      <a:pt x="147706" y="702796"/>
                    </a:cubicBezTo>
                    <a:cubicBezTo>
                      <a:pt x="149697" y="702132"/>
                      <a:pt x="201438" y="682895"/>
                      <a:pt x="197457" y="590690"/>
                    </a:cubicBezTo>
                    <a:cubicBezTo>
                      <a:pt x="197457" y="586046"/>
                      <a:pt x="200774" y="582066"/>
                      <a:pt x="205418" y="582066"/>
                    </a:cubicBezTo>
                    <a:cubicBezTo>
                      <a:pt x="210061" y="582066"/>
                      <a:pt x="214041" y="585383"/>
                      <a:pt x="214041" y="590027"/>
                    </a:cubicBezTo>
                    <a:cubicBezTo>
                      <a:pt x="218685" y="695499"/>
                      <a:pt x="155003" y="718053"/>
                      <a:pt x="152350" y="718716"/>
                    </a:cubicBezTo>
                    <a:cubicBezTo>
                      <a:pt x="144390" y="722033"/>
                      <a:pt x="135766" y="722696"/>
                      <a:pt x="128470" y="722696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89" name="Freeform 95"/>
              <p:cNvSpPr/>
              <p:nvPr/>
            </p:nvSpPr>
            <p:spPr>
              <a:xfrm>
                <a:off x="7464361" y="6103334"/>
                <a:ext cx="227647" cy="780574"/>
              </a:xfrm>
              <a:custGeom>
                <a:avLst/>
                <a:gdLst/>
                <a:ahLst/>
                <a:cxnLst/>
                <a:rect l="l" t="t" r="r" b="b"/>
                <a:pathLst>
                  <a:path w="214448" h="735254">
                    <a:moveTo>
                      <a:pt x="129800" y="733928"/>
                    </a:moveTo>
                    <a:cubicBezTo>
                      <a:pt x="82703" y="733928"/>
                      <a:pt x="64129" y="676880"/>
                      <a:pt x="59486" y="658969"/>
                    </a:cubicBezTo>
                    <a:cubicBezTo>
                      <a:pt x="59486" y="657643"/>
                      <a:pt x="23665" y="520330"/>
                      <a:pt x="23665" y="520330"/>
                    </a:cubicBezTo>
                    <a:cubicBezTo>
                      <a:pt x="-10830" y="413531"/>
                      <a:pt x="-7513" y="314692"/>
                      <a:pt x="32952" y="229120"/>
                    </a:cubicBezTo>
                    <a:cubicBezTo>
                      <a:pt x="60149" y="170082"/>
                      <a:pt x="100613" y="118341"/>
                      <a:pt x="139087" y="68590"/>
                    </a:cubicBezTo>
                    <a:cubicBezTo>
                      <a:pt x="155671" y="47363"/>
                      <a:pt x="172255" y="25472"/>
                      <a:pt x="188175" y="3582"/>
                    </a:cubicBezTo>
                    <a:cubicBezTo>
                      <a:pt x="190828" y="-398"/>
                      <a:pt x="196135" y="-1061"/>
                      <a:pt x="200115" y="1592"/>
                    </a:cubicBezTo>
                    <a:cubicBezTo>
                      <a:pt x="204095" y="4245"/>
                      <a:pt x="204758" y="9552"/>
                      <a:pt x="202105" y="13532"/>
                    </a:cubicBezTo>
                    <a:cubicBezTo>
                      <a:pt x="186185" y="36086"/>
                      <a:pt x="169601" y="57977"/>
                      <a:pt x="153017" y="79204"/>
                    </a:cubicBezTo>
                    <a:cubicBezTo>
                      <a:pt x="115206" y="128955"/>
                      <a:pt x="75406" y="180033"/>
                      <a:pt x="48872" y="237081"/>
                    </a:cubicBezTo>
                    <a:cubicBezTo>
                      <a:pt x="10398" y="319336"/>
                      <a:pt x="7744" y="413531"/>
                      <a:pt x="40912" y="517013"/>
                    </a:cubicBezTo>
                    <a:cubicBezTo>
                      <a:pt x="40912" y="517676"/>
                      <a:pt x="76732" y="654990"/>
                      <a:pt x="76732" y="656316"/>
                    </a:cubicBezTo>
                    <a:cubicBezTo>
                      <a:pt x="80713" y="672236"/>
                      <a:pt x="97296" y="723314"/>
                      <a:pt x="135771" y="718671"/>
                    </a:cubicBezTo>
                    <a:cubicBezTo>
                      <a:pt x="171591" y="714027"/>
                      <a:pt x="186848" y="673563"/>
                      <a:pt x="198125" y="641059"/>
                    </a:cubicBezTo>
                    <a:cubicBezTo>
                      <a:pt x="199452" y="636416"/>
                      <a:pt x="204758" y="634426"/>
                      <a:pt x="208739" y="635752"/>
                    </a:cubicBezTo>
                    <a:cubicBezTo>
                      <a:pt x="213382" y="637079"/>
                      <a:pt x="215372" y="642386"/>
                      <a:pt x="214045" y="646366"/>
                    </a:cubicBezTo>
                    <a:cubicBezTo>
                      <a:pt x="202105" y="679533"/>
                      <a:pt x="184195" y="729284"/>
                      <a:pt x="137760" y="735254"/>
                    </a:cubicBezTo>
                    <a:cubicBezTo>
                      <a:pt x="134444" y="733928"/>
                      <a:pt x="131790" y="733928"/>
                      <a:pt x="129800" y="733928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0" name="Freeform 96"/>
              <p:cNvSpPr/>
              <p:nvPr/>
            </p:nvSpPr>
            <p:spPr>
              <a:xfrm>
                <a:off x="7531894" y="6319647"/>
                <a:ext cx="504634" cy="510826"/>
              </a:xfrm>
              <a:custGeom>
                <a:avLst/>
                <a:gdLst/>
                <a:ahLst/>
                <a:cxnLst/>
                <a:rect l="l" t="t" r="r" b="b"/>
                <a:pathLst>
                  <a:path w="475346" h="481192">
                    <a:moveTo>
                      <a:pt x="58101" y="481192"/>
                    </a:moveTo>
                    <a:cubicBezTo>
                      <a:pt x="42181" y="481192"/>
                      <a:pt x="32231" y="476549"/>
                      <a:pt x="28914" y="474559"/>
                    </a:cubicBezTo>
                    <a:cubicBezTo>
                      <a:pt x="14984" y="469252"/>
                      <a:pt x="6360" y="460629"/>
                      <a:pt x="2380" y="447362"/>
                    </a:cubicBezTo>
                    <a:cubicBezTo>
                      <a:pt x="-10887" y="406897"/>
                      <a:pt x="35547" y="340563"/>
                      <a:pt x="37537" y="337909"/>
                    </a:cubicBezTo>
                    <a:lnTo>
                      <a:pt x="269709" y="3582"/>
                    </a:lnTo>
                    <a:cubicBezTo>
                      <a:pt x="272363" y="-398"/>
                      <a:pt x="277669" y="-1061"/>
                      <a:pt x="281650" y="1592"/>
                    </a:cubicBezTo>
                    <a:cubicBezTo>
                      <a:pt x="285630" y="4245"/>
                      <a:pt x="286293" y="9552"/>
                      <a:pt x="283640" y="13532"/>
                    </a:cubicBezTo>
                    <a:lnTo>
                      <a:pt x="51468" y="347860"/>
                    </a:lnTo>
                    <a:cubicBezTo>
                      <a:pt x="39528" y="365106"/>
                      <a:pt x="9677" y="414857"/>
                      <a:pt x="18964" y="442055"/>
                    </a:cubicBezTo>
                    <a:cubicBezTo>
                      <a:pt x="21617" y="450015"/>
                      <a:pt x="26924" y="455322"/>
                      <a:pt x="36211" y="458638"/>
                    </a:cubicBezTo>
                    <a:cubicBezTo>
                      <a:pt x="36874" y="458638"/>
                      <a:pt x="37537" y="459302"/>
                      <a:pt x="38201" y="459302"/>
                    </a:cubicBezTo>
                    <a:cubicBezTo>
                      <a:pt x="38864" y="459302"/>
                      <a:pt x="91932" y="489152"/>
                      <a:pt x="176840" y="384344"/>
                    </a:cubicBezTo>
                    <a:cubicBezTo>
                      <a:pt x="183474" y="375720"/>
                      <a:pt x="347984" y="176052"/>
                      <a:pt x="466723" y="174062"/>
                    </a:cubicBezTo>
                    <a:cubicBezTo>
                      <a:pt x="471367" y="174062"/>
                      <a:pt x="475347" y="177379"/>
                      <a:pt x="475347" y="182686"/>
                    </a:cubicBezTo>
                    <a:cubicBezTo>
                      <a:pt x="475347" y="187329"/>
                      <a:pt x="472030" y="191309"/>
                      <a:pt x="466723" y="191309"/>
                    </a:cubicBezTo>
                    <a:cubicBezTo>
                      <a:pt x="355944" y="193299"/>
                      <a:pt x="191434" y="393630"/>
                      <a:pt x="190107" y="395620"/>
                    </a:cubicBezTo>
                    <a:cubicBezTo>
                      <a:pt x="131733" y="466599"/>
                      <a:pt x="85962" y="481192"/>
                      <a:pt x="58101" y="481192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1" name="Freeform 97"/>
              <p:cNvSpPr/>
              <p:nvPr/>
            </p:nvSpPr>
            <p:spPr>
              <a:xfrm>
                <a:off x="7337107" y="6457092"/>
                <a:ext cx="107823" cy="45911"/>
              </a:xfrm>
              <a:custGeom>
                <a:avLst/>
                <a:gdLst/>
                <a:ahLst/>
                <a:cxnLst/>
                <a:rect l="l" t="t" r="r" b="b"/>
                <a:pathLst>
                  <a:path w="101563" h="43201">
                    <a:moveTo>
                      <a:pt x="84980" y="43202"/>
                    </a:moveTo>
                    <a:cubicBezTo>
                      <a:pt x="12012" y="43202"/>
                      <a:pt x="1399" y="21975"/>
                      <a:pt x="72" y="12688"/>
                    </a:cubicBezTo>
                    <a:cubicBezTo>
                      <a:pt x="-591" y="6718"/>
                      <a:pt x="3389" y="747"/>
                      <a:pt x="10022" y="84"/>
                    </a:cubicBezTo>
                    <a:cubicBezTo>
                      <a:pt x="15329" y="-579"/>
                      <a:pt x="20636" y="2738"/>
                      <a:pt x="22626" y="8044"/>
                    </a:cubicBezTo>
                    <a:cubicBezTo>
                      <a:pt x="23953" y="9371"/>
                      <a:pt x="35229" y="21311"/>
                      <a:pt x="90287" y="20648"/>
                    </a:cubicBezTo>
                    <a:cubicBezTo>
                      <a:pt x="96257" y="20648"/>
                      <a:pt x="101564" y="25291"/>
                      <a:pt x="101564" y="31925"/>
                    </a:cubicBezTo>
                    <a:cubicBezTo>
                      <a:pt x="101564" y="37895"/>
                      <a:pt x="96921" y="43202"/>
                      <a:pt x="90287" y="43202"/>
                    </a:cubicBezTo>
                    <a:cubicBezTo>
                      <a:pt x="88961" y="43202"/>
                      <a:pt x="86971" y="43202"/>
                      <a:pt x="84980" y="43202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2" name="Freeform 98"/>
              <p:cNvSpPr/>
              <p:nvPr/>
            </p:nvSpPr>
            <p:spPr>
              <a:xfrm>
                <a:off x="7489984" y="6493097"/>
                <a:ext cx="133922" cy="92297"/>
              </a:xfrm>
              <a:custGeom>
                <a:avLst/>
                <a:gdLst/>
                <a:ahLst/>
                <a:cxnLst/>
                <a:rect l="l" t="t" r="r" b="b"/>
                <a:pathLst>
                  <a:path w="126162" h="86961">
                    <a:moveTo>
                      <a:pt x="115486" y="86962"/>
                    </a:moveTo>
                    <a:cubicBezTo>
                      <a:pt x="115486" y="86962"/>
                      <a:pt x="115486" y="86962"/>
                      <a:pt x="115486" y="86962"/>
                    </a:cubicBezTo>
                    <a:cubicBezTo>
                      <a:pt x="8023" y="86298"/>
                      <a:pt x="63" y="13330"/>
                      <a:pt x="63" y="12004"/>
                    </a:cubicBezTo>
                    <a:cubicBezTo>
                      <a:pt x="-600" y="6033"/>
                      <a:pt x="4043" y="63"/>
                      <a:pt x="10013" y="63"/>
                    </a:cubicBezTo>
                    <a:cubicBezTo>
                      <a:pt x="15984" y="-600"/>
                      <a:pt x="21954" y="4043"/>
                      <a:pt x="21954" y="10013"/>
                    </a:cubicBezTo>
                    <a:cubicBezTo>
                      <a:pt x="21954" y="12667"/>
                      <a:pt x="28587" y="63745"/>
                      <a:pt x="114822" y="64408"/>
                    </a:cubicBezTo>
                    <a:cubicBezTo>
                      <a:pt x="120793" y="64408"/>
                      <a:pt x="126099" y="69715"/>
                      <a:pt x="126099" y="75685"/>
                    </a:cubicBezTo>
                    <a:cubicBezTo>
                      <a:pt x="126762" y="81655"/>
                      <a:pt x="122119" y="86962"/>
                      <a:pt x="115486" y="86962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</p:grpSp>
        <p:pic>
          <p:nvPicPr>
            <p:cNvPr id="300395" name="Picture 99"/>
            <p:cNvPicPr>
              <a:picLocks noChangeAspect="1"/>
            </p:cNvPicPr>
            <p:nvPr/>
          </p:nvPicPr>
          <p:blipFill>
            <a:blip r:embed="rId4"/>
            <a:srcRect l="60073"/>
            <a:stretch>
              <a:fillRect/>
            </a:stretch>
          </p:blipFill>
          <p:spPr>
            <a:xfrm>
              <a:off x="-3" y="1996535"/>
              <a:ext cx="569598" cy="1597247"/>
            </a:xfrm>
            <a:custGeom>
              <a:avLst/>
              <a:gdLst/>
              <a:ahLst/>
              <a:cxnLst/>
              <a:pathLst>
                <a:path w="569598" h="1597247">
                  <a:moveTo>
                    <a:pt x="0" y="0"/>
                  </a:moveTo>
                  <a:lnTo>
                    <a:pt x="569593" y="0"/>
                  </a:lnTo>
                  <a:lnTo>
                    <a:pt x="569593" y="1597290"/>
                  </a:lnTo>
                  <a:lnTo>
                    <a:pt x="0" y="1597290"/>
                  </a:lnTo>
                  <a:close/>
                </a:path>
              </a:pathLst>
            </a:custGeom>
          </p:spPr>
        </p:pic>
        <p:pic>
          <p:nvPicPr>
            <p:cNvPr id="300396" name="Picture 100"/>
            <p:cNvPicPr>
              <a:picLocks noChangeAspect="1"/>
            </p:cNvPicPr>
            <p:nvPr/>
          </p:nvPicPr>
          <p:blipFill>
            <a:blip r:embed="rId5"/>
            <a:srcRect t="13388"/>
            <a:stretch>
              <a:fillRect/>
            </a:stretch>
          </p:blipFill>
          <p:spPr>
            <a:xfrm>
              <a:off x="1375600" y="7"/>
              <a:ext cx="2719006" cy="1203858"/>
            </a:xfrm>
            <a:custGeom>
              <a:avLst/>
              <a:gdLst/>
              <a:ahLst/>
              <a:cxnLst/>
              <a:pathLst>
                <a:path w="2719007" h="1203858">
                  <a:moveTo>
                    <a:pt x="0" y="0"/>
                  </a:moveTo>
                  <a:lnTo>
                    <a:pt x="2719052" y="0"/>
                  </a:lnTo>
                  <a:lnTo>
                    <a:pt x="2719052" y="1203907"/>
                  </a:lnTo>
                  <a:lnTo>
                    <a:pt x="0" y="1203907"/>
                  </a:lnTo>
                  <a:close/>
                </a:path>
              </a:pathLst>
            </a:custGeom>
          </p:spPr>
        </p:pic>
        <p:pic>
          <p:nvPicPr>
            <p:cNvPr id="300400" name="Picture 101"/>
            <p:cNvPicPr>
              <a:picLocks noChangeAspect="1"/>
            </p:cNvPicPr>
            <p:nvPr/>
          </p:nvPicPr>
          <p:blipFill>
            <a:blip r:embed="rId6"/>
            <a:srcRect r="299" b="33295"/>
            <a:stretch>
              <a:fillRect/>
            </a:stretch>
          </p:blipFill>
          <p:spPr>
            <a:xfrm>
              <a:off x="10356342" y="5528215"/>
              <a:ext cx="1835658" cy="1329767"/>
            </a:xfrm>
            <a:custGeom>
              <a:avLst/>
              <a:gdLst/>
              <a:ahLst/>
              <a:cxnLst/>
              <a:pathLst>
                <a:path w="1835658" h="1329767">
                  <a:moveTo>
                    <a:pt x="0" y="0"/>
                  </a:moveTo>
                  <a:lnTo>
                    <a:pt x="1835646" y="0"/>
                  </a:lnTo>
                  <a:lnTo>
                    <a:pt x="1835646" y="1329821"/>
                  </a:lnTo>
                  <a:lnTo>
                    <a:pt x="0" y="1329821"/>
                  </a:lnTo>
                  <a:close/>
                </a:path>
              </a:pathLst>
            </a:custGeom>
          </p:spPr>
        </p:pic>
        <p:pic>
          <p:nvPicPr>
            <p:cNvPr id="300406" name="Picture 102"/>
            <p:cNvPicPr>
              <a:picLocks noChangeAspect="1"/>
            </p:cNvPicPr>
            <p:nvPr/>
          </p:nvPicPr>
          <p:blipFill>
            <a:blip r:embed="rId7"/>
            <a:srcRect b="14168"/>
            <a:stretch>
              <a:fillRect/>
            </a:stretch>
          </p:blipFill>
          <p:spPr>
            <a:xfrm>
              <a:off x="8668036" y="6298120"/>
              <a:ext cx="603599" cy="559874"/>
            </a:xfrm>
            <a:custGeom>
              <a:avLst/>
              <a:gdLst/>
              <a:ahLst/>
              <a:cxnLst/>
              <a:pathLst>
                <a:path w="603599" h="559874">
                  <a:moveTo>
                    <a:pt x="0" y="0"/>
                  </a:moveTo>
                  <a:lnTo>
                    <a:pt x="603556" y="0"/>
                  </a:lnTo>
                  <a:lnTo>
                    <a:pt x="603556" y="559911"/>
                  </a:lnTo>
                  <a:lnTo>
                    <a:pt x="0" y="559911"/>
                  </a:lnTo>
                  <a:close/>
                </a:path>
              </a:pathLst>
            </a:custGeom>
          </p:spPr>
        </p:pic>
        <p:pic>
          <p:nvPicPr>
            <p:cNvPr id="300412" name="Picture 103"/>
            <p:cNvPicPr>
              <a:picLocks noChangeAspect="1"/>
            </p:cNvPicPr>
            <p:nvPr/>
          </p:nvPicPr>
          <p:blipFill>
            <a:blip r:embed="rId8"/>
            <a:srcRect l="27719" b="8187"/>
            <a:stretch>
              <a:fillRect/>
            </a:stretch>
          </p:blipFill>
          <p:spPr>
            <a:xfrm>
              <a:off x="-10" y="4652581"/>
              <a:ext cx="1216258" cy="2205422"/>
            </a:xfrm>
            <a:custGeom>
              <a:avLst/>
              <a:gdLst/>
              <a:ahLst/>
              <a:cxnLst/>
              <a:pathLst>
                <a:path w="1216258" h="2205422">
                  <a:moveTo>
                    <a:pt x="0" y="0"/>
                  </a:moveTo>
                  <a:lnTo>
                    <a:pt x="1216220" y="0"/>
                  </a:lnTo>
                  <a:lnTo>
                    <a:pt x="1216220" y="2205380"/>
                  </a:lnTo>
                  <a:lnTo>
                    <a:pt x="0" y="2205380"/>
                  </a:lnTo>
                  <a:close/>
                </a:path>
              </a:pathLst>
            </a:custGeom>
          </p:spPr>
        </p:pic>
        <p:pic>
          <p:nvPicPr>
            <p:cNvPr id="300415" name="Picture 104"/>
            <p:cNvPicPr>
              <a:picLocks noChangeAspect="1"/>
            </p:cNvPicPr>
            <p:nvPr/>
          </p:nvPicPr>
          <p:blipFill>
            <a:blip r:embed="rId9"/>
            <a:srcRect b="20672"/>
            <a:stretch>
              <a:fillRect/>
            </a:stretch>
          </p:blipFill>
          <p:spPr>
            <a:xfrm>
              <a:off x="1749742" y="5382959"/>
              <a:ext cx="1969199" cy="1475037"/>
            </a:xfrm>
            <a:custGeom>
              <a:avLst/>
              <a:gdLst/>
              <a:ahLst/>
              <a:cxnLst/>
              <a:pathLst>
                <a:path w="1969199" h="1475037">
                  <a:moveTo>
                    <a:pt x="0" y="0"/>
                  </a:moveTo>
                  <a:lnTo>
                    <a:pt x="1969179" y="0"/>
                  </a:lnTo>
                  <a:lnTo>
                    <a:pt x="1969179" y="1475058"/>
                  </a:lnTo>
                  <a:lnTo>
                    <a:pt x="0" y="1475058"/>
                  </a:lnTo>
                  <a:close/>
                </a:path>
              </a:pathLst>
            </a:custGeom>
          </p:spPr>
        </p:pic>
        <p:pic>
          <p:nvPicPr>
            <p:cNvPr id="300409" name="Picture 105"/>
            <p:cNvPicPr>
              <a:picLocks noChangeAspect="1"/>
            </p:cNvPicPr>
            <p:nvPr/>
          </p:nvPicPr>
          <p:blipFill>
            <a:blip r:embed="rId10"/>
            <a:srcRect b="45830"/>
            <a:stretch>
              <a:fillRect/>
            </a:stretch>
          </p:blipFill>
          <p:spPr>
            <a:xfrm>
              <a:off x="702659" y="5883783"/>
              <a:ext cx="1774126" cy="974192"/>
            </a:xfrm>
            <a:custGeom>
              <a:avLst/>
              <a:gdLst/>
              <a:ahLst/>
              <a:cxnLst/>
              <a:pathLst>
                <a:path w="1774127" h="974192">
                  <a:moveTo>
                    <a:pt x="0" y="0"/>
                  </a:moveTo>
                  <a:lnTo>
                    <a:pt x="1774090" y="0"/>
                  </a:lnTo>
                  <a:lnTo>
                    <a:pt x="1774090" y="974247"/>
                  </a:lnTo>
                  <a:lnTo>
                    <a:pt x="0" y="974247"/>
                  </a:lnTo>
                  <a:close/>
                </a:path>
              </a:pathLst>
            </a:custGeom>
          </p:spPr>
        </p:pic>
      </p:grpSp>
      <p:sp>
        <p:nvSpPr>
          <p:cNvPr id="106" name="TextBox 106"/>
          <p:cNvSpPr txBox="1"/>
          <p:nvPr/>
        </p:nvSpPr>
        <p:spPr>
          <a:xfrm>
            <a:off x="4145949" y="1864155"/>
            <a:ext cx="2523717" cy="9105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0221" name="TextBox 107"/>
          <p:cNvSpPr txBox="1"/>
          <p:nvPr/>
        </p:nvSpPr>
        <p:spPr>
          <a:xfrm>
            <a:off x="6386830" y="1864360"/>
            <a:ext cx="1554480" cy="9296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8" name="TextBox 108"/>
          <p:cNvSpPr txBox="1"/>
          <p:nvPr/>
        </p:nvSpPr>
        <p:spPr>
          <a:xfrm>
            <a:off x="1125332" y="2793795"/>
            <a:ext cx="9867006" cy="9296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典型问题优化策略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主播状态调整方案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84075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54011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通过专业心理辅导和模拟演练，帮助主播掌握情绪调节技巧，避免因观众互动或数据波动影响直播状态，保持稳定输出。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8275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情绪管理训练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297736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367671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定期进行肢体语言、表情管理和语音语调的专项训练，增强主播的镜头感染力，例如通过“微笑练习法”和“肢体放松操”优化表现。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71935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镜头表现力提升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2127802" y="4534143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2197737" y="4681702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配置后台监测人员，在直播中通过耳返设备即时提醒主播语速、互动响应等细节问题，形成动态调整闭环。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02002" y="4039126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实时反馈系统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142390" y="4534143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6212325" y="4681702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组织优秀主播案例分享会，强化职业价值认知，同时设立“状态稳定奖”等激励机制，提升工作内驱力。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16589" y="4039126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职业认同感培养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8177754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8247690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制定科学的直播时长分段策略，每45分钟设置5分钟休息间隙，配合眼保健操和颈部拉伸，减少长时间直播导致的生理疲劳。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51954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疲劳缓解机制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70039" y="1545914"/>
            <a:ext cx="3861422" cy="3861422"/>
          </a:xfrm>
          <a:prstGeom prst="diamond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直播流程节奏优化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6800" y="2101906"/>
            <a:ext cx="3905833" cy="126246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重点打磨开场环节，要求前30秒必须包含福利预告、人设强化和痛点刺激三要素，采用“悬念话术+视觉冲击”组合拳提升留存率。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6800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黄金30秒设计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988535" y="2168441"/>
            <a:ext cx="3905833" cy="112939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根据历史数据圈定流量高峰区间，在此阶段集中安排爆款展示和抽奖活动，形成“波浪式”节奏曲线，最大化利用自然流量。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88535" y="5135789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建立实时看板监控关键指标（停留时长、互动率等），当数值低于阈值时自动触发备用方案（如临时加赠福利），实现动态流程调控。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88535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峰值时段卡点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74" y="5164364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开发标准化转场模板，如“刚才我们看了A产品，接下来这个B产品更厉害...”，避免冷场并维持观众注意力持续度。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7362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过渡衔接话术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36435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TextBox 12"/>
          <p:cNvSpPr txBox="1"/>
          <p:nvPr/>
        </p:nvSpPr>
        <p:spPr>
          <a:xfrm>
            <a:off x="417015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17890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/>
        </p:nvSpPr>
        <p:spPr>
          <a:xfrm>
            <a:off x="698470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13947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6" name="TextBox 16"/>
          <p:cNvSpPr txBox="1"/>
          <p:nvPr/>
        </p:nvSpPr>
        <p:spPr>
          <a:xfrm>
            <a:off x="694526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32492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8" name="TextBox 18"/>
          <p:cNvSpPr txBox="1"/>
          <p:nvPr/>
        </p:nvSpPr>
        <p:spPr>
          <a:xfrm>
            <a:off x="413071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88535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数据监测预警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货品展示话术改进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FABE法则应用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0882" y="1998589"/>
            <a:ext cx="6891292" cy="108367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严格遵循“特征-优势-利益-证据”结构展开讲解，例如“这款牦牛肉干（Feature）采用高原牧场原料（Advantage），能补充徒步所需蛋白质（Benefit），看这是我们的有机认证（Evidence）”。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300882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场景化痛点挖掘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300882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对比强化策略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00882" y="3741456"/>
            <a:ext cx="6891292" cy="107443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针对西藏特产设计使用场景话术，如“冬游纳木错时，带上我们的便携酥油茶粉，3秒冲泡就能抵御零下20度严寒”。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0882" y="5424019"/>
            <a:ext cx="6891292" cy="10929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运用“价格锚点”和“竞品对比”技巧，通过可视化道具（如对比实验视频）直观展现产品差异化优势，提升转化说服力。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3" name="Connector 13"/>
          <p:cNvCxnSpPr/>
          <p:nvPr/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688937" y="1685237"/>
            <a:ext cx="335280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8925" y="3405562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8925" y="5125887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420" name="Group 2"/>
          <p:cNvGrpSpPr/>
          <p:nvPr/>
        </p:nvGrpSpPr>
        <p:grpSpPr>
          <a:xfrm rot="0">
            <a:off x="-10" y="0"/>
            <a:ext cx="12192011" cy="6898101"/>
            <a:chOff x="-10" y="0"/>
            <a:chExt cx="12192011" cy="6898101"/>
          </a:xfrm>
        </p:grpSpPr>
        <p:sp>
          <p:nvSpPr>
            <p:cNvPr id="300007" name="Freeform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734406" h="6122310">
                  <a:moveTo>
                    <a:pt x="0" y="0"/>
                  </a:moveTo>
                  <a:lnTo>
                    <a:pt x="12734406" y="0"/>
                  </a:lnTo>
                  <a:lnTo>
                    <a:pt x="12734406" y="6122311"/>
                  </a:lnTo>
                  <a:lnTo>
                    <a:pt x="0" y="6122311"/>
                  </a:lnTo>
                </a:path>
              </a:pathLst>
            </a:custGeom>
            <a:solidFill>
              <a:srgbClr val="FCF5F2">
                <a:alpha val="100000"/>
              </a:srgbClr>
            </a:solidFill>
          </p:spPr>
        </p:sp>
        <p:pic>
          <p:nvPicPr>
            <p:cNvPr id="300403" name="Picture 4"/>
            <p:cNvPicPr>
              <a:picLocks noChangeAspect="1"/>
            </p:cNvPicPr>
            <p:nvPr/>
          </p:nvPicPr>
          <p:blipFill>
            <a:blip r:embed="rId2"/>
            <a:srcRect b="7841"/>
            <a:stretch>
              <a:fillRect/>
            </a:stretch>
          </p:blipFill>
          <p:spPr>
            <a:xfrm>
              <a:off x="9306783" y="5402770"/>
              <a:ext cx="2066734" cy="1455233"/>
            </a:xfrm>
            <a:custGeom>
              <a:avLst/>
              <a:gdLst/>
              <a:ahLst/>
              <a:cxnLst/>
              <a:pathLst>
                <a:path w="2066735" h="1455233">
                  <a:moveTo>
                    <a:pt x="0" y="0"/>
                  </a:moveTo>
                  <a:lnTo>
                    <a:pt x="2066723" y="0"/>
                  </a:lnTo>
                  <a:lnTo>
                    <a:pt x="2066723" y="1455186"/>
                  </a:lnTo>
                  <a:lnTo>
                    <a:pt x="0" y="1455186"/>
                  </a:lnTo>
                  <a:close/>
                </a:path>
              </a:pathLst>
            </a:custGeom>
          </p:spPr>
        </p:pic>
        <p:pic>
          <p:nvPicPr>
            <p:cNvPr id="300397" name="Picture 5"/>
            <p:cNvPicPr>
              <a:picLocks noChangeAspect="1"/>
            </p:cNvPicPr>
            <p:nvPr/>
          </p:nvPicPr>
          <p:blipFill>
            <a:blip r:embed="rId3"/>
            <a:srcRect r="32087"/>
            <a:stretch>
              <a:fillRect/>
            </a:stretch>
          </p:blipFill>
          <p:spPr>
            <a:xfrm>
              <a:off x="10838116" y="3331369"/>
              <a:ext cx="1353884" cy="2676335"/>
            </a:xfrm>
            <a:custGeom>
              <a:avLst/>
              <a:gdLst/>
              <a:ahLst/>
              <a:cxnLst/>
              <a:pathLst>
                <a:path w="1353884" h="2676335">
                  <a:moveTo>
                    <a:pt x="0" y="0"/>
                  </a:moveTo>
                  <a:lnTo>
                    <a:pt x="1353882" y="0"/>
                  </a:lnTo>
                  <a:lnTo>
                    <a:pt x="1353882" y="2676376"/>
                  </a:lnTo>
                  <a:lnTo>
                    <a:pt x="0" y="2676376"/>
                  </a:lnTo>
                  <a:close/>
                </a:path>
              </a:pathLst>
            </a:custGeom>
          </p:spPr>
        </p:pic>
        <p:sp>
          <p:nvSpPr>
            <p:cNvPr id="300388" name="Freeform 6"/>
            <p:cNvSpPr/>
            <p:nvPr/>
          </p:nvSpPr>
          <p:spPr>
            <a:xfrm>
              <a:off x="2235327" y="0"/>
              <a:ext cx="5363242" cy="918400"/>
            </a:xfrm>
            <a:custGeom>
              <a:avLst/>
              <a:gdLst/>
              <a:ahLst/>
              <a:cxnLst/>
              <a:rect l="l" t="t" r="r" b="b"/>
              <a:pathLst>
                <a:path w="5363249" h="918439">
                  <a:moveTo>
                    <a:pt x="0" y="0"/>
                  </a:moveTo>
                  <a:lnTo>
                    <a:pt x="5363249" y="0"/>
                  </a:lnTo>
                  <a:lnTo>
                    <a:pt x="5221695" y="50689"/>
                  </a:lnTo>
                  <a:cubicBezTo>
                    <a:pt x="5179367" y="64529"/>
                    <a:pt x="5143418" y="75033"/>
                    <a:pt x="5117704" y="81614"/>
                  </a:cubicBezTo>
                  <a:cubicBezTo>
                    <a:pt x="4002219" y="366914"/>
                    <a:pt x="3429170" y="-100831"/>
                    <a:pt x="2859795" y="219979"/>
                  </a:cubicBezTo>
                  <a:cubicBezTo>
                    <a:pt x="2354092" y="505278"/>
                    <a:pt x="2215729" y="1361177"/>
                    <a:pt x="980246" y="630173"/>
                  </a:cubicBezTo>
                  <a:cubicBezTo>
                    <a:pt x="731375" y="482320"/>
                    <a:pt x="344751" y="332400"/>
                    <a:pt x="97773" y="106027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1" name="Freeform 7"/>
            <p:cNvSpPr/>
            <p:nvPr/>
          </p:nvSpPr>
          <p:spPr>
            <a:xfrm>
              <a:off x="0" y="0"/>
              <a:ext cx="906685" cy="3817334"/>
            </a:xfrm>
            <a:custGeom>
              <a:avLst/>
              <a:gdLst/>
              <a:ahLst/>
              <a:cxnLst/>
              <a:rect l="l" t="t" r="r" b="b"/>
              <a:pathLst>
                <a:path w="906699" h="3817330">
                  <a:moveTo>
                    <a:pt x="0" y="0"/>
                  </a:moveTo>
                  <a:lnTo>
                    <a:pt x="718761" y="0"/>
                  </a:lnTo>
                  <a:lnTo>
                    <a:pt x="731490" y="16255"/>
                  </a:lnTo>
                  <a:cubicBezTo>
                    <a:pt x="930445" y="304122"/>
                    <a:pt x="972201" y="692841"/>
                    <a:pt x="793123" y="1029644"/>
                  </a:cubicBezTo>
                  <a:cubicBezTo>
                    <a:pt x="712309" y="1181477"/>
                    <a:pt x="592311" y="1310046"/>
                    <a:pt x="496803" y="1453308"/>
                  </a:cubicBezTo>
                  <a:cubicBezTo>
                    <a:pt x="188239" y="1916155"/>
                    <a:pt x="450274" y="2112069"/>
                    <a:pt x="561700" y="2366757"/>
                  </a:cubicBezTo>
                  <a:cubicBezTo>
                    <a:pt x="711084" y="2707157"/>
                    <a:pt x="603332" y="3275308"/>
                    <a:pt x="434356" y="3532445"/>
                  </a:cubicBezTo>
                  <a:cubicBezTo>
                    <a:pt x="318033" y="3709226"/>
                    <a:pt x="160574" y="3796087"/>
                    <a:pt x="24460" y="3816044"/>
                  </a:cubicBezTo>
                  <a:lnTo>
                    <a:pt x="0" y="3817330"/>
                  </a:ln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3" name="Freeform 8"/>
            <p:cNvSpPr/>
            <p:nvPr/>
          </p:nvSpPr>
          <p:spPr>
            <a:xfrm>
              <a:off x="9885807" y="0"/>
              <a:ext cx="2306193" cy="2628424"/>
            </a:xfrm>
            <a:custGeom>
              <a:avLst/>
              <a:gdLst/>
              <a:ahLst/>
              <a:cxnLst/>
              <a:rect l="l" t="t" r="r" b="b"/>
              <a:pathLst>
                <a:path w="2306236" h="2628426">
                  <a:moveTo>
                    <a:pt x="0" y="0"/>
                  </a:moveTo>
                  <a:lnTo>
                    <a:pt x="2306236" y="0"/>
                  </a:lnTo>
                  <a:lnTo>
                    <a:pt x="2306236" y="2492520"/>
                  </a:lnTo>
                  <a:lnTo>
                    <a:pt x="2294620" y="2509985"/>
                  </a:lnTo>
                  <a:cubicBezTo>
                    <a:pt x="2175846" y="2664267"/>
                    <a:pt x="2071767" y="2653247"/>
                    <a:pt x="1968912" y="2560188"/>
                  </a:cubicBezTo>
                  <a:cubicBezTo>
                    <a:pt x="1465658" y="2108361"/>
                    <a:pt x="1715449" y="1520619"/>
                    <a:pt x="1761979" y="1263482"/>
                  </a:cubicBezTo>
                  <a:cubicBezTo>
                    <a:pt x="1840343" y="826349"/>
                    <a:pt x="1684837" y="544723"/>
                    <a:pt x="1236684" y="463908"/>
                  </a:cubicBezTo>
                  <a:cubicBezTo>
                    <a:pt x="933017" y="408808"/>
                    <a:pt x="422417" y="479827"/>
                    <a:pt x="93036" y="122284"/>
                  </a:cubicBezTo>
                  <a:cubicBezTo>
                    <a:pt x="55920" y="81953"/>
                    <a:pt x="25509" y="42034"/>
                    <a:pt x="1244" y="2639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2" name="Freeform 9"/>
            <p:cNvSpPr/>
            <p:nvPr/>
          </p:nvSpPr>
          <p:spPr>
            <a:xfrm>
              <a:off x="0" y="0"/>
              <a:ext cx="365093" cy="3100388"/>
            </a:xfrm>
            <a:custGeom>
              <a:avLst/>
              <a:gdLst/>
              <a:ahLst/>
              <a:cxnLst/>
              <a:rect l="l" t="t" r="r" b="b"/>
              <a:pathLst>
                <a:path w="365133" h="3100426">
                  <a:moveTo>
                    <a:pt x="94759" y="0"/>
                  </a:moveTo>
                  <a:lnTo>
                    <a:pt x="166315" y="0"/>
                  </a:lnTo>
                  <a:lnTo>
                    <a:pt x="167423" y="1095"/>
                  </a:lnTo>
                  <a:cubicBezTo>
                    <a:pt x="325379" y="179866"/>
                    <a:pt x="402520" y="435779"/>
                    <a:pt x="347419" y="670876"/>
                  </a:cubicBezTo>
                  <a:cubicBezTo>
                    <a:pt x="284972" y="942706"/>
                    <a:pt x="115996" y="1128825"/>
                    <a:pt x="40079" y="1474123"/>
                  </a:cubicBezTo>
                  <a:cubicBezTo>
                    <a:pt x="-48082" y="1869624"/>
                    <a:pt x="87833" y="2049620"/>
                    <a:pt x="177219" y="2279819"/>
                  </a:cubicBezTo>
                  <a:cubicBezTo>
                    <a:pt x="290788" y="2573384"/>
                    <a:pt x="223424" y="2854761"/>
                    <a:pt x="53053" y="3048485"/>
                  </a:cubicBezTo>
                  <a:lnTo>
                    <a:pt x="0" y="3100426"/>
                  </a:lnTo>
                  <a:lnTo>
                    <a:pt x="0" y="2904894"/>
                  </a:lnTo>
                  <a:lnTo>
                    <a:pt x="37500" y="2853457"/>
                  </a:lnTo>
                  <a:cubicBezTo>
                    <a:pt x="166733" y="2646524"/>
                    <a:pt x="124790" y="2473998"/>
                    <a:pt x="54194" y="2293123"/>
                  </a:cubicBezTo>
                  <a:lnTo>
                    <a:pt x="0" y="2159689"/>
                  </a:lnTo>
                  <a:lnTo>
                    <a:pt x="0" y="1224653"/>
                  </a:lnTo>
                  <a:lnTo>
                    <a:pt x="8219" y="1201675"/>
                  </a:lnTo>
                  <a:cubicBezTo>
                    <a:pt x="126002" y="919786"/>
                    <a:pt x="292931" y="688477"/>
                    <a:pt x="277625" y="419861"/>
                  </a:cubicBezTo>
                  <a:cubicBezTo>
                    <a:pt x="270278" y="294354"/>
                    <a:pt x="221912" y="165479"/>
                    <a:pt x="140791" y="54665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390" name="Freeform 10"/>
            <p:cNvSpPr/>
            <p:nvPr/>
          </p:nvSpPr>
          <p:spPr>
            <a:xfrm>
              <a:off x="3327463" y="0"/>
              <a:ext cx="1394365" cy="333375"/>
            </a:xfrm>
            <a:custGeom>
              <a:avLst/>
              <a:gdLst/>
              <a:ahLst/>
              <a:cxnLst/>
              <a:rect l="l" t="t" r="r" b="b"/>
              <a:pathLst>
                <a:path w="1394346" h="333404">
                  <a:moveTo>
                    <a:pt x="0" y="0"/>
                  </a:moveTo>
                  <a:lnTo>
                    <a:pt x="64306" y="0"/>
                  </a:lnTo>
                  <a:lnTo>
                    <a:pt x="86256" y="19990"/>
                  </a:lnTo>
                  <a:cubicBezTo>
                    <a:pt x="170534" y="93018"/>
                    <a:pt x="255787" y="158450"/>
                    <a:pt x="331397" y="200388"/>
                  </a:cubicBezTo>
                  <a:cubicBezTo>
                    <a:pt x="617309" y="359568"/>
                    <a:pt x="885773" y="244469"/>
                    <a:pt x="1152858" y="71513"/>
                  </a:cubicBezTo>
                  <a:lnTo>
                    <a:pt x="1257278" y="0"/>
                  </a:lnTo>
                  <a:lnTo>
                    <a:pt x="1394346" y="0"/>
                  </a:lnTo>
                  <a:lnTo>
                    <a:pt x="1273162" y="88426"/>
                  </a:lnTo>
                  <a:cubicBezTo>
                    <a:pt x="1193342" y="142149"/>
                    <a:pt x="1108013" y="192735"/>
                    <a:pt x="1012198" y="235897"/>
                  </a:cubicBezTo>
                  <a:cubicBezTo>
                    <a:pt x="607207" y="417729"/>
                    <a:pt x="359942" y="330946"/>
                    <a:pt x="96320" y="93840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394" name="Freeform 11"/>
            <p:cNvSpPr/>
            <p:nvPr/>
          </p:nvSpPr>
          <p:spPr>
            <a:xfrm>
              <a:off x="10720960" y="0"/>
              <a:ext cx="1471041" cy="1328928"/>
            </a:xfrm>
            <a:custGeom>
              <a:avLst/>
              <a:gdLst/>
              <a:ahLst/>
              <a:cxnLst/>
              <a:rect l="l" t="t" r="r" b="b"/>
              <a:pathLst>
                <a:path w="1471031" h="1328897">
                  <a:moveTo>
                    <a:pt x="0" y="0"/>
                  </a:moveTo>
                  <a:lnTo>
                    <a:pt x="85560" y="0"/>
                  </a:lnTo>
                  <a:lnTo>
                    <a:pt x="112390" y="15818"/>
                  </a:lnTo>
                  <a:cubicBezTo>
                    <a:pt x="575853" y="250218"/>
                    <a:pt x="1199156" y="135791"/>
                    <a:pt x="1458569" y="953546"/>
                  </a:cubicBezTo>
                  <a:lnTo>
                    <a:pt x="1471031" y="997148"/>
                  </a:lnTo>
                  <a:lnTo>
                    <a:pt x="1471031" y="1328897"/>
                  </a:lnTo>
                  <a:lnTo>
                    <a:pt x="1458403" y="1282089"/>
                  </a:lnTo>
                  <a:cubicBezTo>
                    <a:pt x="1420940" y="1144290"/>
                    <a:pt x="1367275" y="955072"/>
                    <a:pt x="1319827" y="847166"/>
                  </a:cubicBezTo>
                  <a:cubicBezTo>
                    <a:pt x="1051210" y="238302"/>
                    <a:pt x="461684" y="285807"/>
                    <a:pt x="55650" y="38674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417" name="Freeform 12"/>
            <p:cNvSpPr/>
            <p:nvPr/>
          </p:nvSpPr>
          <p:spPr>
            <a:xfrm>
              <a:off x="0" y="4802410"/>
              <a:ext cx="4329779" cy="2055590"/>
            </a:xfrm>
            <a:custGeom>
              <a:avLst/>
              <a:gdLst/>
              <a:ahLst/>
              <a:cxnLst/>
              <a:rect l="l" t="t" r="r" b="b"/>
              <a:pathLst>
                <a:path w="4329825" h="2055572">
                  <a:moveTo>
                    <a:pt x="0" y="0"/>
                  </a:moveTo>
                  <a:lnTo>
                    <a:pt x="85520" y="11576"/>
                  </a:lnTo>
                  <a:cubicBezTo>
                    <a:pt x="156273" y="25507"/>
                    <a:pt x="231238" y="48896"/>
                    <a:pt x="310292" y="82798"/>
                  </a:cubicBezTo>
                  <a:cubicBezTo>
                    <a:pt x="940890" y="353404"/>
                    <a:pt x="1452716" y="1111346"/>
                    <a:pt x="2194740" y="1003594"/>
                  </a:cubicBezTo>
                  <a:cubicBezTo>
                    <a:pt x="2651464" y="937472"/>
                    <a:pt x="3215941" y="355853"/>
                    <a:pt x="3988577" y="1219099"/>
                  </a:cubicBezTo>
                  <a:cubicBezTo>
                    <a:pt x="4186787" y="1439808"/>
                    <a:pt x="4372810" y="1648330"/>
                    <a:pt x="4321064" y="1931616"/>
                  </a:cubicBezTo>
                  <a:lnTo>
                    <a:pt x="4284349" y="2055572"/>
                  </a:lnTo>
                  <a:lnTo>
                    <a:pt x="0" y="2055572"/>
                  </a:ln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419" name="Freeform 13"/>
            <p:cNvSpPr/>
            <p:nvPr/>
          </p:nvSpPr>
          <p:spPr>
            <a:xfrm>
              <a:off x="0" y="5353050"/>
              <a:ext cx="4018502" cy="1351693"/>
            </a:xfrm>
            <a:custGeom>
              <a:avLst/>
              <a:gdLst/>
              <a:ahLst/>
              <a:cxnLst/>
              <a:rect l="l" t="t" r="r" b="b"/>
              <a:pathLst>
                <a:path w="4018507" h="1351720">
                  <a:moveTo>
                    <a:pt x="0" y="0"/>
                  </a:moveTo>
                  <a:lnTo>
                    <a:pt x="32149" y="11384"/>
                  </a:lnTo>
                  <a:cubicBezTo>
                    <a:pt x="358047" y="143396"/>
                    <a:pt x="662938" y="454486"/>
                    <a:pt x="1342514" y="624380"/>
                  </a:cubicBezTo>
                  <a:cubicBezTo>
                    <a:pt x="2117599" y="819069"/>
                    <a:pt x="2596363" y="658665"/>
                    <a:pt x="2949009" y="647644"/>
                  </a:cubicBezTo>
                  <a:cubicBezTo>
                    <a:pt x="3464507" y="632950"/>
                    <a:pt x="3877151" y="953760"/>
                    <a:pt x="4017964" y="1339465"/>
                  </a:cubicBezTo>
                  <a:cubicBezTo>
                    <a:pt x="4021637" y="1350486"/>
                    <a:pt x="4005719" y="1356608"/>
                    <a:pt x="3999597" y="1346812"/>
                  </a:cubicBezTo>
                  <a:cubicBezTo>
                    <a:pt x="3842866" y="1026003"/>
                    <a:pt x="3567362" y="822742"/>
                    <a:pt x="3275940" y="750499"/>
                  </a:cubicBezTo>
                  <a:cubicBezTo>
                    <a:pt x="2749421" y="619482"/>
                    <a:pt x="2269432" y="981922"/>
                    <a:pt x="1210272" y="678256"/>
                  </a:cubicBezTo>
                  <a:cubicBezTo>
                    <a:pt x="624367" y="509892"/>
                    <a:pt x="312789" y="241405"/>
                    <a:pt x="20093" y="116701"/>
                  </a:cubicBezTo>
                  <a:lnTo>
                    <a:pt x="0" y="109057"/>
                  </a:ln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grpSp>
          <p:nvGrpSpPr>
            <p:cNvPr id="14" name="Group 14"/>
            <p:cNvGrpSpPr/>
            <p:nvPr/>
          </p:nvGrpSpPr>
          <p:grpSpPr>
            <a:xfrm rot="0">
              <a:off x="10808589" y="259366"/>
              <a:ext cx="840867" cy="1351312"/>
              <a:chOff x="10808589" y="259366"/>
              <a:chExt cx="840867" cy="1351312"/>
            </a:xfrm>
          </p:grpSpPr>
          <p:sp>
            <p:nvSpPr>
              <p:cNvPr id="300192" name="Freeform 15"/>
              <p:cNvSpPr/>
              <p:nvPr/>
            </p:nvSpPr>
            <p:spPr>
              <a:xfrm>
                <a:off x="10808589" y="259366"/>
                <a:ext cx="840867" cy="1351312"/>
              </a:xfrm>
              <a:custGeom>
                <a:avLst/>
                <a:gdLst/>
                <a:ahLst/>
                <a:cxnLst/>
                <a:rect l="l" t="t" r="r" b="b"/>
                <a:pathLst>
                  <a:path w="840837" h="1351281">
                    <a:moveTo>
                      <a:pt x="702170" y="740896"/>
                    </a:moveTo>
                    <a:cubicBezTo>
                      <a:pt x="753597" y="858444"/>
                      <a:pt x="781760" y="1021298"/>
                      <a:pt x="749925" y="1146193"/>
                    </a:cubicBezTo>
                    <a:cubicBezTo>
                      <a:pt x="686252" y="1392310"/>
                      <a:pt x="238099" y="1442513"/>
                      <a:pt x="56879" y="1154764"/>
                    </a:cubicBezTo>
                    <a:cubicBezTo>
                      <a:pt x="-8018" y="1053134"/>
                      <a:pt x="-19038" y="925790"/>
                      <a:pt x="32389" y="816813"/>
                    </a:cubicBezTo>
                    <a:cubicBezTo>
                      <a:pt x="108306" y="657633"/>
                      <a:pt x="277282" y="614776"/>
                      <a:pt x="407075" y="519268"/>
                    </a:cubicBezTo>
                    <a:cubicBezTo>
                      <a:pt x="414422" y="513146"/>
                      <a:pt x="420544" y="505799"/>
                      <a:pt x="422992" y="497228"/>
                    </a:cubicBezTo>
                    <a:cubicBezTo>
                      <a:pt x="476869" y="342946"/>
                      <a:pt x="486665" y="297641"/>
                      <a:pt x="534420" y="134787"/>
                    </a:cubicBezTo>
                    <a:cubicBezTo>
                      <a:pt x="536868" y="124991"/>
                      <a:pt x="531970" y="116420"/>
                      <a:pt x="523399" y="112747"/>
                    </a:cubicBezTo>
                    <a:cubicBezTo>
                      <a:pt x="482991" y="94380"/>
                      <a:pt x="500134" y="9892"/>
                      <a:pt x="525847" y="1321"/>
                    </a:cubicBezTo>
                    <a:cubicBezTo>
                      <a:pt x="534420" y="-2353"/>
                      <a:pt x="545439" y="2545"/>
                      <a:pt x="554011" y="4994"/>
                    </a:cubicBezTo>
                    <a:cubicBezTo>
                      <a:pt x="839309" y="102951"/>
                      <a:pt x="851554" y="94380"/>
                      <a:pt x="836861" y="138461"/>
                    </a:cubicBezTo>
                    <a:cubicBezTo>
                      <a:pt x="813596" y="213153"/>
                      <a:pt x="782984" y="188664"/>
                      <a:pt x="769516" y="193561"/>
                    </a:cubicBezTo>
                    <a:cubicBezTo>
                      <a:pt x="752373" y="198459"/>
                      <a:pt x="754823" y="222948"/>
                      <a:pt x="687477" y="411516"/>
                    </a:cubicBezTo>
                    <a:cubicBezTo>
                      <a:pt x="628703" y="575594"/>
                      <a:pt x="614010" y="541309"/>
                      <a:pt x="702170" y="740896"/>
                    </a:cubicBezTo>
                  </a:path>
                </a:pathLst>
              </a:custGeom>
              <a:solidFill>
                <a:srgbClr val="FFCC85">
                  <a:alpha val="100000"/>
                </a:srgbClr>
              </a:solidFill>
            </p:spPr>
          </p:sp>
          <p:sp>
            <p:nvSpPr>
              <p:cNvPr id="300193" name="Freeform 16"/>
              <p:cNvSpPr/>
              <p:nvPr/>
            </p:nvSpPr>
            <p:spPr>
              <a:xfrm>
                <a:off x="11366278" y="375761"/>
                <a:ext cx="189833" cy="63627"/>
              </a:xfrm>
              <a:custGeom>
                <a:avLst/>
                <a:gdLst/>
                <a:ahLst/>
                <a:cxnLst/>
                <a:rect l="l" t="t" r="r" b="b"/>
                <a:pathLst>
                  <a:path w="189791" h="63671">
                    <a:moveTo>
                      <a:pt x="0" y="0"/>
                    </a:moveTo>
                    <a:cubicBezTo>
                      <a:pt x="57551" y="35510"/>
                      <a:pt x="122446" y="56325"/>
                      <a:pt x="189792" y="63672"/>
                    </a:cubicBezTo>
                  </a:path>
                </a:pathLst>
              </a:custGeom>
              <a:noFill/>
              <a:ln w="12242">
                <a:solidFill>
                  <a:srgbClr val="8574EE">
                    <a:alpha val="100000"/>
                  </a:srgbClr>
                </a:solidFill>
                <a:prstDash val="solid"/>
              </a:ln>
            </p:spPr>
          </p:sp>
          <p:sp>
            <p:nvSpPr>
              <p:cNvPr id="300194" name="Freeform 17"/>
              <p:cNvSpPr/>
              <p:nvPr/>
            </p:nvSpPr>
            <p:spPr>
              <a:xfrm>
                <a:off x="10836783" y="916781"/>
                <a:ext cx="705136" cy="658749"/>
              </a:xfrm>
              <a:custGeom>
                <a:avLst/>
                <a:gdLst/>
                <a:ahLst/>
                <a:cxnLst/>
                <a:rect l="l" t="t" r="r" b="b"/>
                <a:pathLst>
                  <a:path w="705138" h="658766">
                    <a:moveTo>
                      <a:pt x="687427" y="193691"/>
                    </a:moveTo>
                    <a:cubicBezTo>
                      <a:pt x="792731" y="670006"/>
                      <a:pt x="403353" y="733678"/>
                      <a:pt x="181725" y="592865"/>
                    </a:cubicBezTo>
                    <a:cubicBezTo>
                      <a:pt x="-6842" y="472868"/>
                      <a:pt x="-46025" y="261036"/>
                      <a:pt x="51932" y="128794"/>
                    </a:cubicBezTo>
                    <a:cubicBezTo>
                      <a:pt x="94788" y="71244"/>
                      <a:pt x="196418" y="-4672"/>
                      <a:pt x="276008" y="225"/>
                    </a:cubicBezTo>
                    <a:cubicBezTo>
                      <a:pt x="323763" y="2675"/>
                      <a:pt x="350700" y="38184"/>
                      <a:pt x="391108" y="57775"/>
                    </a:cubicBezTo>
                    <a:cubicBezTo>
                      <a:pt x="512330" y="116549"/>
                      <a:pt x="629878" y="-63447"/>
                      <a:pt x="687427" y="193691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grpSp>
            <p:nvGrpSpPr>
              <p:cNvPr id="18" name="Group 18"/>
              <p:cNvGrpSpPr/>
              <p:nvPr/>
            </p:nvGrpSpPr>
            <p:grpSpPr>
              <a:xfrm rot="0">
                <a:off x="10936891" y="1036034"/>
                <a:ext cx="555878" cy="471488"/>
                <a:chOff x="10936891" y="1036034"/>
                <a:chExt cx="555878" cy="471488"/>
              </a:xfrm>
              <a:solidFill>
                <a:srgbClr val="6A9065">
                  <a:alpha val="100000"/>
                </a:srgbClr>
              </a:solidFill>
            </p:grpSpPr>
            <p:sp>
              <p:nvSpPr>
                <p:cNvPr id="300196" name="Freeform 19"/>
                <p:cNvSpPr/>
                <p:nvPr/>
              </p:nvSpPr>
              <p:spPr>
                <a:xfrm>
                  <a:off x="11086243" y="1110044"/>
                  <a:ext cx="50768" cy="5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46" h="50146">
                      <a:moveTo>
                        <a:pt x="49862" y="32238"/>
                      </a:moveTo>
                      <a:cubicBezTo>
                        <a:pt x="57209" y="4076"/>
                        <a:pt x="16802" y="-16740"/>
                        <a:pt x="884" y="18769"/>
                      </a:cubicBezTo>
                      <a:cubicBezTo>
                        <a:pt x="-6463" y="45707"/>
                        <a:pt x="33944" y="66523"/>
                        <a:pt x="49862" y="32238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7" name="Freeform 20"/>
                <p:cNvSpPr/>
                <p:nvPr/>
              </p:nvSpPr>
              <p:spPr>
                <a:xfrm>
                  <a:off x="11237976" y="1036034"/>
                  <a:ext cx="41243" cy="42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2" h="42328">
                      <a:moveTo>
                        <a:pt x="31632" y="3410"/>
                      </a:moveTo>
                      <a:cubicBezTo>
                        <a:pt x="7143" y="-11284"/>
                        <a:pt x="-12450" y="25450"/>
                        <a:pt x="9591" y="38919"/>
                      </a:cubicBezTo>
                      <a:cubicBezTo>
                        <a:pt x="34080" y="53613"/>
                        <a:pt x="53671" y="16879"/>
                        <a:pt x="31632" y="3410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8" name="Freeform 21"/>
                <p:cNvSpPr/>
                <p:nvPr/>
              </p:nvSpPr>
              <p:spPr>
                <a:xfrm>
                  <a:off x="11263789" y="1177766"/>
                  <a:ext cx="44767" cy="4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5" h="45431">
                      <a:moveTo>
                        <a:pt x="33904" y="3737"/>
                      </a:moveTo>
                      <a:cubicBezTo>
                        <a:pt x="8190" y="-12181"/>
                        <a:pt x="-13851" y="27001"/>
                        <a:pt x="10638" y="41695"/>
                      </a:cubicBezTo>
                      <a:cubicBezTo>
                        <a:pt x="37577" y="57613"/>
                        <a:pt x="58393" y="18430"/>
                        <a:pt x="33904" y="37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9" name="Freeform 22"/>
                <p:cNvSpPr/>
                <p:nvPr/>
              </p:nvSpPr>
              <p:spPr>
                <a:xfrm>
                  <a:off x="11363230" y="1079659"/>
                  <a:ext cx="48101" cy="48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00" h="48208">
                      <a:moveTo>
                        <a:pt x="47192" y="30839"/>
                      </a:moveTo>
                      <a:cubicBezTo>
                        <a:pt x="54539" y="3901"/>
                        <a:pt x="15355" y="-15691"/>
                        <a:pt x="662" y="17370"/>
                      </a:cubicBezTo>
                      <a:cubicBezTo>
                        <a:pt x="-5460" y="44308"/>
                        <a:pt x="32498" y="63899"/>
                        <a:pt x="47192" y="30839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0" name="Freeform 23"/>
                <p:cNvSpPr/>
                <p:nvPr/>
              </p:nvSpPr>
              <p:spPr>
                <a:xfrm>
                  <a:off x="11446287" y="1240250"/>
                  <a:ext cx="46482" cy="4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9" h="46484">
                      <a:moveTo>
                        <a:pt x="35093" y="3651"/>
                      </a:moveTo>
                      <a:cubicBezTo>
                        <a:pt x="8155" y="-12267"/>
                        <a:pt x="-13886" y="28140"/>
                        <a:pt x="10604" y="42834"/>
                      </a:cubicBezTo>
                      <a:cubicBezTo>
                        <a:pt x="38767" y="58752"/>
                        <a:pt x="60806" y="18344"/>
                        <a:pt x="35093" y="365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1" name="Freeform 24"/>
                <p:cNvSpPr/>
                <p:nvPr/>
              </p:nvSpPr>
              <p:spPr>
                <a:xfrm>
                  <a:off x="11228927" y="1118616"/>
                  <a:ext cx="30861" cy="30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5" h="30271">
                      <a:moveTo>
                        <a:pt x="30846" y="15155"/>
                      </a:moveTo>
                      <a:cubicBezTo>
                        <a:pt x="30846" y="-10558"/>
                        <a:pt x="-10786" y="-763"/>
                        <a:pt x="2682" y="23727"/>
                      </a:cubicBezTo>
                      <a:cubicBezTo>
                        <a:pt x="8805" y="35971"/>
                        <a:pt x="30846" y="29849"/>
                        <a:pt x="30846" y="15155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2" name="Freeform 25"/>
                <p:cNvSpPr/>
                <p:nvPr/>
              </p:nvSpPr>
              <p:spPr>
                <a:xfrm>
                  <a:off x="11140154" y="1198817"/>
                  <a:ext cx="49530" cy="4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22" h="49609">
                      <a:moveTo>
                        <a:pt x="48638" y="31701"/>
                      </a:moveTo>
                      <a:cubicBezTo>
                        <a:pt x="55986" y="3538"/>
                        <a:pt x="15578" y="-16053"/>
                        <a:pt x="884" y="18232"/>
                      </a:cubicBezTo>
                      <a:cubicBezTo>
                        <a:pt x="-6462" y="45170"/>
                        <a:pt x="33945" y="65986"/>
                        <a:pt x="48638" y="3170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3" name="Freeform 26"/>
                <p:cNvSpPr/>
                <p:nvPr/>
              </p:nvSpPr>
              <p:spPr>
                <a:xfrm>
                  <a:off x="11370659" y="1269111"/>
                  <a:ext cx="35433" cy="36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18" h="36314">
                      <a:moveTo>
                        <a:pt x="34852" y="22624"/>
                      </a:moveTo>
                      <a:cubicBezTo>
                        <a:pt x="39750" y="3033"/>
                        <a:pt x="11587" y="-11661"/>
                        <a:pt x="567" y="12828"/>
                      </a:cubicBezTo>
                      <a:cubicBezTo>
                        <a:pt x="-4332" y="33644"/>
                        <a:pt x="23832" y="48338"/>
                        <a:pt x="34852" y="22624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4" name="Freeform 27"/>
                <p:cNvSpPr/>
                <p:nvPr/>
              </p:nvSpPr>
              <p:spPr>
                <a:xfrm>
                  <a:off x="11353323" y="1150810"/>
                  <a:ext cx="38290" cy="3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83" h="38788">
                      <a:moveTo>
                        <a:pt x="37509" y="24561"/>
                      </a:moveTo>
                      <a:cubicBezTo>
                        <a:pt x="43631" y="3745"/>
                        <a:pt x="11795" y="-13397"/>
                        <a:pt x="775" y="14765"/>
                      </a:cubicBezTo>
                      <a:cubicBezTo>
                        <a:pt x="-5348" y="35581"/>
                        <a:pt x="26490" y="51499"/>
                        <a:pt x="37509" y="2456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5" name="Freeform 28"/>
                <p:cNvSpPr/>
                <p:nvPr/>
              </p:nvSpPr>
              <p:spPr>
                <a:xfrm>
                  <a:off x="10951464" y="1111377"/>
                  <a:ext cx="45911" cy="4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9" h="47113">
                      <a:moveTo>
                        <a:pt x="45015" y="29679"/>
                      </a:moveTo>
                      <a:cubicBezTo>
                        <a:pt x="52362" y="3965"/>
                        <a:pt x="14404" y="-15626"/>
                        <a:pt x="935" y="17434"/>
                      </a:cubicBezTo>
                      <a:cubicBezTo>
                        <a:pt x="-6412" y="43148"/>
                        <a:pt x="31546" y="62740"/>
                        <a:pt x="45015" y="29679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6" name="Freeform 29"/>
                <p:cNvSpPr/>
                <p:nvPr/>
              </p:nvSpPr>
              <p:spPr>
                <a:xfrm>
                  <a:off x="11285220" y="1390841"/>
                  <a:ext cx="50483" cy="50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74" h="50556">
                      <a:moveTo>
                        <a:pt x="1510" y="17167"/>
                      </a:moveTo>
                      <a:cubicBezTo>
                        <a:pt x="-8285" y="45329"/>
                        <a:pt x="32122" y="67370"/>
                        <a:pt x="49264" y="33085"/>
                      </a:cubicBezTo>
                      <a:cubicBezTo>
                        <a:pt x="57837" y="6147"/>
                        <a:pt x="18653" y="-17118"/>
                        <a:pt x="1510" y="1716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7" name="Freeform 30"/>
                <p:cNvSpPr/>
                <p:nvPr/>
              </p:nvSpPr>
              <p:spPr>
                <a:xfrm>
                  <a:off x="11139201" y="1464659"/>
                  <a:ext cx="41434" cy="4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2870">
                      <a:moveTo>
                        <a:pt x="9099" y="38851"/>
                      </a:moveTo>
                      <a:cubicBezTo>
                        <a:pt x="32364" y="54769"/>
                        <a:pt x="54404" y="19259"/>
                        <a:pt x="32364" y="4566"/>
                      </a:cubicBezTo>
                      <a:cubicBezTo>
                        <a:pt x="9099" y="-12577"/>
                        <a:pt x="-12942" y="22933"/>
                        <a:pt x="9099" y="3885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8" name="Freeform 31"/>
                <p:cNvSpPr/>
                <p:nvPr/>
              </p:nvSpPr>
              <p:spPr>
                <a:xfrm>
                  <a:off x="11116913" y="1319213"/>
                  <a:ext cx="44672" cy="4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0" h="45437">
                      <a:moveTo>
                        <a:pt x="9360" y="41086"/>
                      </a:moveTo>
                      <a:cubicBezTo>
                        <a:pt x="35074" y="58228"/>
                        <a:pt x="58339" y="20270"/>
                        <a:pt x="35074" y="4352"/>
                      </a:cubicBezTo>
                      <a:cubicBezTo>
                        <a:pt x="10585" y="-12791"/>
                        <a:pt x="-13904" y="25168"/>
                        <a:pt x="9360" y="41086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9" name="Freeform 32"/>
                <p:cNvSpPr/>
                <p:nvPr/>
              </p:nvSpPr>
              <p:spPr>
                <a:xfrm>
                  <a:off x="11009948" y="1408176"/>
                  <a:ext cx="47815" cy="4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93" h="47482">
                      <a:moveTo>
                        <a:pt x="1244" y="15782"/>
                      </a:moveTo>
                      <a:cubicBezTo>
                        <a:pt x="-7327" y="41496"/>
                        <a:pt x="30631" y="63536"/>
                        <a:pt x="46549" y="31700"/>
                      </a:cubicBezTo>
                      <a:cubicBezTo>
                        <a:pt x="55120" y="5987"/>
                        <a:pt x="17162" y="-16054"/>
                        <a:pt x="1244" y="15782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0" name="Freeform 33"/>
                <p:cNvSpPr/>
                <p:nvPr/>
              </p:nvSpPr>
              <p:spPr>
                <a:xfrm>
                  <a:off x="10936891" y="1245299"/>
                  <a:ext cx="46482" cy="46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7" h="46999">
                      <a:moveTo>
                        <a:pt x="10651" y="42748"/>
                      </a:moveTo>
                      <a:cubicBezTo>
                        <a:pt x="36364" y="59890"/>
                        <a:pt x="60853" y="20707"/>
                        <a:pt x="36364" y="4789"/>
                      </a:cubicBezTo>
                      <a:cubicBezTo>
                        <a:pt x="10651" y="-13578"/>
                        <a:pt x="-15063" y="25605"/>
                        <a:pt x="10651" y="42748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1" name="Freeform 34"/>
                <p:cNvSpPr/>
                <p:nvPr/>
              </p:nvSpPr>
              <p:spPr>
                <a:xfrm>
                  <a:off x="11163014" y="1395603"/>
                  <a:ext cx="31242" cy="31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2" h="31005">
                      <a:moveTo>
                        <a:pt x="27" y="14906"/>
                      </a:moveTo>
                      <a:cubicBezTo>
                        <a:pt x="-1198" y="40620"/>
                        <a:pt x="40434" y="33273"/>
                        <a:pt x="29414" y="8784"/>
                      </a:cubicBezTo>
                      <a:cubicBezTo>
                        <a:pt x="22067" y="-5909"/>
                        <a:pt x="1251" y="-1012"/>
                        <a:pt x="27" y="14906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2" name="Freeform 35"/>
                <p:cNvSpPr/>
                <p:nvPr/>
              </p:nvSpPr>
              <p:spPr>
                <a:xfrm>
                  <a:off x="11237785" y="1300258"/>
                  <a:ext cx="49244" cy="50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89" h="50251">
                      <a:moveTo>
                        <a:pt x="1211" y="17167"/>
                      </a:moveTo>
                      <a:cubicBezTo>
                        <a:pt x="-7361" y="44105"/>
                        <a:pt x="31823" y="67370"/>
                        <a:pt x="47740" y="33085"/>
                      </a:cubicBezTo>
                      <a:cubicBezTo>
                        <a:pt x="57536" y="6146"/>
                        <a:pt x="18353" y="-17118"/>
                        <a:pt x="1211" y="1716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3" name="Freeform 36"/>
                <p:cNvSpPr/>
                <p:nvPr/>
              </p:nvSpPr>
              <p:spPr>
                <a:xfrm>
                  <a:off x="11024997" y="1231106"/>
                  <a:ext cx="35147" cy="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57" h="35079">
                      <a:moveTo>
                        <a:pt x="893" y="11607"/>
                      </a:moveTo>
                      <a:cubicBezTo>
                        <a:pt x="-5230" y="31198"/>
                        <a:pt x="21708" y="47116"/>
                        <a:pt x="33953" y="22627"/>
                      </a:cubicBezTo>
                      <a:cubicBezTo>
                        <a:pt x="41300" y="4260"/>
                        <a:pt x="13137" y="-11658"/>
                        <a:pt x="893" y="1160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4" name="Freeform 37"/>
                <p:cNvSpPr/>
                <p:nvPr/>
              </p:nvSpPr>
              <p:spPr>
                <a:xfrm>
                  <a:off x="11033379" y="1347311"/>
                  <a:ext cx="38671" cy="38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6" h="38659">
                      <a:moveTo>
                        <a:pt x="1122" y="12937"/>
                      </a:moveTo>
                      <a:cubicBezTo>
                        <a:pt x="-6224" y="33752"/>
                        <a:pt x="24388" y="52119"/>
                        <a:pt x="37856" y="25181"/>
                      </a:cubicBezTo>
                      <a:cubicBezTo>
                        <a:pt x="43979" y="4365"/>
                        <a:pt x="13367" y="-12777"/>
                        <a:pt x="1122" y="129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5" name="Freeform 38"/>
                <p:cNvSpPr/>
                <p:nvPr/>
              </p:nvSpPr>
              <p:spPr>
                <a:xfrm>
                  <a:off x="11425047" y="1400746"/>
                  <a:ext cx="46292" cy="46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20" h="46670">
                      <a:moveTo>
                        <a:pt x="1279" y="15837"/>
                      </a:moveTo>
                      <a:cubicBezTo>
                        <a:pt x="-7292" y="41551"/>
                        <a:pt x="29442" y="62367"/>
                        <a:pt x="45359" y="30530"/>
                      </a:cubicBezTo>
                      <a:cubicBezTo>
                        <a:pt x="52707" y="6041"/>
                        <a:pt x="15973" y="-15999"/>
                        <a:pt x="1279" y="158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</p:grpSp>
        </p:grpSp>
        <p:sp>
          <p:nvSpPr>
            <p:cNvPr id="300217" name="Freeform 39"/>
            <p:cNvSpPr/>
            <p:nvPr/>
          </p:nvSpPr>
          <p:spPr>
            <a:xfrm>
              <a:off x="4840414" y="1188625"/>
              <a:ext cx="404050" cy="381857"/>
            </a:xfrm>
            <a:custGeom>
              <a:avLst/>
              <a:gdLst/>
              <a:ahLst/>
              <a:cxnLst/>
              <a:rect l="l" t="t" r="r" b="b"/>
              <a:pathLst>
                <a:path w="404088" h="381900">
                  <a:moveTo>
                    <a:pt x="333054" y="149252"/>
                  </a:moveTo>
                  <a:cubicBezTo>
                    <a:pt x="342849" y="103947"/>
                    <a:pt x="348972" y="58642"/>
                    <a:pt x="352645" y="13337"/>
                  </a:cubicBezTo>
                  <a:cubicBezTo>
                    <a:pt x="308565" y="19459"/>
                    <a:pt x="263259" y="28031"/>
                    <a:pt x="222852" y="46398"/>
                  </a:cubicBezTo>
                  <a:cubicBezTo>
                    <a:pt x="66121" y="-17274"/>
                    <a:pt x="91835" y="-38090"/>
                    <a:pt x="94284" y="134559"/>
                  </a:cubicBezTo>
                  <a:cubicBezTo>
                    <a:pt x="67345" y="167619"/>
                    <a:pt x="31836" y="197006"/>
                    <a:pt x="0" y="225169"/>
                  </a:cubicBezTo>
                  <a:cubicBezTo>
                    <a:pt x="160405" y="297412"/>
                    <a:pt x="99182" y="197006"/>
                    <a:pt x="184894" y="381900"/>
                  </a:cubicBezTo>
                  <a:cubicBezTo>
                    <a:pt x="209383" y="348840"/>
                    <a:pt x="235097" y="314555"/>
                    <a:pt x="259586" y="281494"/>
                  </a:cubicBezTo>
                  <a:cubicBezTo>
                    <a:pt x="306116" y="275372"/>
                    <a:pt x="357543" y="265576"/>
                    <a:pt x="404073" y="264352"/>
                  </a:cubicBezTo>
                  <a:cubicBezTo>
                    <a:pt x="405297" y="255781"/>
                    <a:pt x="334278" y="150477"/>
                    <a:pt x="333054" y="149252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18" name="Freeform 40"/>
            <p:cNvSpPr/>
            <p:nvPr/>
          </p:nvSpPr>
          <p:spPr>
            <a:xfrm>
              <a:off x="8990076" y="488537"/>
              <a:ext cx="263271" cy="260414"/>
            </a:xfrm>
            <a:custGeom>
              <a:avLst/>
              <a:gdLst/>
              <a:ahLst/>
              <a:cxnLst/>
              <a:rect l="l" t="t" r="r" b="b"/>
              <a:pathLst>
                <a:path w="263259" h="260412">
                  <a:moveTo>
                    <a:pt x="194689" y="172252"/>
                  </a:moveTo>
                  <a:cubicBezTo>
                    <a:pt x="219178" y="153885"/>
                    <a:pt x="241219" y="135518"/>
                    <a:pt x="263259" y="114702"/>
                  </a:cubicBezTo>
                  <a:cubicBezTo>
                    <a:pt x="238770" y="98784"/>
                    <a:pt x="213056" y="82866"/>
                    <a:pt x="186118" y="75519"/>
                  </a:cubicBezTo>
                  <a:cubicBezTo>
                    <a:pt x="137140" y="-23662"/>
                    <a:pt x="157955" y="-22438"/>
                    <a:pt x="85712" y="63274"/>
                  </a:cubicBezTo>
                  <a:cubicBezTo>
                    <a:pt x="57550" y="68172"/>
                    <a:pt x="28162" y="66948"/>
                    <a:pt x="0" y="66948"/>
                  </a:cubicBezTo>
                  <a:cubicBezTo>
                    <a:pt x="47754" y="171027"/>
                    <a:pt x="59998" y="96335"/>
                    <a:pt x="23264" y="223679"/>
                  </a:cubicBezTo>
                  <a:cubicBezTo>
                    <a:pt x="50203" y="217557"/>
                    <a:pt x="77141" y="211434"/>
                    <a:pt x="102854" y="206537"/>
                  </a:cubicBezTo>
                  <a:cubicBezTo>
                    <a:pt x="128569" y="223679"/>
                    <a:pt x="157955" y="240822"/>
                    <a:pt x="181220" y="260413"/>
                  </a:cubicBezTo>
                  <a:cubicBezTo>
                    <a:pt x="183669" y="255515"/>
                    <a:pt x="194689" y="173476"/>
                    <a:pt x="194689" y="172252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19" name="Freeform 41"/>
            <p:cNvSpPr/>
            <p:nvPr/>
          </p:nvSpPr>
          <p:spPr>
            <a:xfrm>
              <a:off x="4188904" y="4914519"/>
              <a:ext cx="264509" cy="248221"/>
            </a:xfrm>
            <a:custGeom>
              <a:avLst/>
              <a:gdLst/>
              <a:ahLst/>
              <a:cxnLst/>
              <a:rect l="l" t="t" r="r" b="b"/>
              <a:pathLst>
                <a:path w="264483" h="248254">
                  <a:moveTo>
                    <a:pt x="216730" y="98870"/>
                  </a:moveTo>
                  <a:cubicBezTo>
                    <a:pt x="222852" y="69482"/>
                    <a:pt x="227750" y="40096"/>
                    <a:pt x="230199" y="9484"/>
                  </a:cubicBezTo>
                  <a:cubicBezTo>
                    <a:pt x="202036" y="14382"/>
                    <a:pt x="171425" y="19280"/>
                    <a:pt x="145711" y="30300"/>
                  </a:cubicBezTo>
                  <a:cubicBezTo>
                    <a:pt x="42856" y="-11332"/>
                    <a:pt x="59999" y="-24801"/>
                    <a:pt x="61223" y="87849"/>
                  </a:cubicBezTo>
                  <a:cubicBezTo>
                    <a:pt x="44081" y="109890"/>
                    <a:pt x="20816" y="128257"/>
                    <a:pt x="0" y="146624"/>
                  </a:cubicBezTo>
                  <a:cubicBezTo>
                    <a:pt x="105304" y="193154"/>
                    <a:pt x="64896" y="128257"/>
                    <a:pt x="121222" y="248254"/>
                  </a:cubicBezTo>
                  <a:cubicBezTo>
                    <a:pt x="137140" y="226214"/>
                    <a:pt x="154282" y="204173"/>
                    <a:pt x="170200" y="182133"/>
                  </a:cubicBezTo>
                  <a:cubicBezTo>
                    <a:pt x="200812" y="178460"/>
                    <a:pt x="233872" y="171113"/>
                    <a:pt x="264484" y="171113"/>
                  </a:cubicBezTo>
                  <a:cubicBezTo>
                    <a:pt x="263259" y="168664"/>
                    <a:pt x="217954" y="98870"/>
                    <a:pt x="216730" y="98870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34" name="Freeform 42"/>
            <p:cNvSpPr/>
            <p:nvPr/>
          </p:nvSpPr>
          <p:spPr>
            <a:xfrm>
              <a:off x="4877181" y="4416266"/>
              <a:ext cx="2396014" cy="2479643"/>
            </a:xfrm>
            <a:custGeom>
              <a:avLst/>
              <a:gdLst/>
              <a:ahLst/>
              <a:cxnLst/>
              <a:rect l="l" t="t" r="r" b="b"/>
              <a:pathLst>
                <a:path w="2256933" h="2335708">
                  <a:moveTo>
                    <a:pt x="24656" y="2335709"/>
                  </a:moveTo>
                  <a:cubicBezTo>
                    <a:pt x="24656" y="2335709"/>
                    <a:pt x="-263237" y="-13869"/>
                    <a:pt x="1128467" y="62"/>
                  </a:cubicBezTo>
                  <a:cubicBezTo>
                    <a:pt x="2520170" y="-13205"/>
                    <a:pt x="2232277" y="2335709"/>
                    <a:pt x="2232277" y="2335709"/>
                  </a:cubicBezTo>
                  <a:lnTo>
                    <a:pt x="24656" y="2335709"/>
                  </a:lnTo>
                </a:path>
              </a:pathLst>
            </a:custGeom>
            <a:solidFill>
              <a:srgbClr val="FFDDDF">
                <a:alpha val="100000"/>
              </a:srgbClr>
            </a:solidFill>
          </p:spPr>
        </p:sp>
        <p:sp>
          <p:nvSpPr>
            <p:cNvPr id="300235" name="Freeform 43"/>
            <p:cNvSpPr/>
            <p:nvPr/>
          </p:nvSpPr>
          <p:spPr>
            <a:xfrm>
              <a:off x="6075236" y="6096667"/>
              <a:ext cx="135255" cy="666940"/>
            </a:xfrm>
            <a:custGeom>
              <a:avLst/>
              <a:gdLst/>
              <a:ahLst/>
              <a:cxnLst/>
              <a:rect l="l" t="t" r="r" b="b"/>
              <a:pathLst>
                <a:path w="127362" h="628190">
                  <a:moveTo>
                    <a:pt x="0" y="0"/>
                  </a:moveTo>
                  <a:lnTo>
                    <a:pt x="0" y="628190"/>
                  </a:lnTo>
                  <a:lnTo>
                    <a:pt x="127363" y="539302"/>
                  </a:lnTo>
                  <a:lnTo>
                    <a:pt x="63681" y="18574"/>
                  </a:ln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36" name="Freeform 44"/>
            <p:cNvSpPr/>
            <p:nvPr/>
          </p:nvSpPr>
          <p:spPr>
            <a:xfrm>
              <a:off x="3545681" y="4238530"/>
              <a:ext cx="5100733" cy="2659571"/>
            </a:xfrm>
            <a:custGeom>
              <a:avLst/>
              <a:gdLst/>
              <a:ahLst/>
              <a:cxnLst/>
              <a:rect l="l" t="t" r="r" b="b"/>
              <a:pathLst>
                <a:path w="4804627" h="2505192">
                  <a:moveTo>
                    <a:pt x="2382745" y="220624"/>
                  </a:moveTo>
                  <a:cubicBezTo>
                    <a:pt x="2382745" y="220624"/>
                    <a:pt x="2382745" y="555614"/>
                    <a:pt x="2931333" y="759925"/>
                  </a:cubicBezTo>
                  <a:cubicBezTo>
                    <a:pt x="2931333" y="759925"/>
                    <a:pt x="3225860" y="876674"/>
                    <a:pt x="3339292" y="1305197"/>
                  </a:cubicBezTo>
                  <a:cubicBezTo>
                    <a:pt x="3339292" y="1305197"/>
                    <a:pt x="3165495" y="2277001"/>
                    <a:pt x="3339292" y="2503866"/>
                  </a:cubicBezTo>
                  <a:cubicBezTo>
                    <a:pt x="3339292" y="2503866"/>
                    <a:pt x="4801974" y="2503866"/>
                    <a:pt x="4804627" y="2503866"/>
                  </a:cubicBezTo>
                  <a:cubicBezTo>
                    <a:pt x="4678591" y="2503866"/>
                    <a:pt x="4555208" y="2331396"/>
                    <a:pt x="4500151" y="2233220"/>
                  </a:cubicBezTo>
                  <a:cubicBezTo>
                    <a:pt x="4406619" y="2066720"/>
                    <a:pt x="4384065" y="1871696"/>
                    <a:pt x="4294513" y="1703869"/>
                  </a:cubicBezTo>
                  <a:cubicBezTo>
                    <a:pt x="4200981" y="1529409"/>
                    <a:pt x="4045757" y="1396739"/>
                    <a:pt x="3917731" y="1249476"/>
                  </a:cubicBezTo>
                  <a:cubicBezTo>
                    <a:pt x="3767151" y="1076342"/>
                    <a:pt x="3643105" y="879991"/>
                    <a:pt x="3567484" y="663077"/>
                  </a:cubicBezTo>
                  <a:cubicBezTo>
                    <a:pt x="3538960" y="580822"/>
                    <a:pt x="3513752" y="505863"/>
                    <a:pt x="3465328" y="432895"/>
                  </a:cubicBezTo>
                  <a:cubicBezTo>
                    <a:pt x="3320055" y="210674"/>
                    <a:pt x="3076607" y="81321"/>
                    <a:pt x="2819891" y="34886"/>
                  </a:cubicBezTo>
                  <a:cubicBezTo>
                    <a:pt x="2686558" y="10343"/>
                    <a:pt x="2550572" y="6363"/>
                    <a:pt x="2415912" y="14986"/>
                  </a:cubicBezTo>
                  <a:cubicBezTo>
                    <a:pt x="2415912" y="14986"/>
                    <a:pt x="1392367" y="-199939"/>
                    <a:pt x="1044109" y="998067"/>
                  </a:cubicBezTo>
                  <a:cubicBezTo>
                    <a:pt x="1000992" y="1145330"/>
                    <a:pt x="908786" y="1277337"/>
                    <a:pt x="796017" y="1380155"/>
                  </a:cubicBezTo>
                  <a:cubicBezTo>
                    <a:pt x="707129" y="1461084"/>
                    <a:pt x="597676" y="1512161"/>
                    <a:pt x="510114" y="1594417"/>
                  </a:cubicBezTo>
                  <a:cubicBezTo>
                    <a:pt x="428523" y="1671365"/>
                    <a:pt x="360861" y="1765560"/>
                    <a:pt x="322387" y="1871696"/>
                  </a:cubicBezTo>
                  <a:cubicBezTo>
                    <a:pt x="299833" y="1934714"/>
                    <a:pt x="287893" y="2001712"/>
                    <a:pt x="287230" y="2068710"/>
                  </a:cubicBezTo>
                  <a:cubicBezTo>
                    <a:pt x="287230" y="2088611"/>
                    <a:pt x="312437" y="2294248"/>
                    <a:pt x="321060" y="2290932"/>
                  </a:cubicBezTo>
                  <a:cubicBezTo>
                    <a:pt x="321060" y="2290932"/>
                    <a:pt x="113432" y="2378493"/>
                    <a:pt x="0" y="2505193"/>
                  </a:cubicBezTo>
                  <a:lnTo>
                    <a:pt x="1458702" y="2504529"/>
                  </a:lnTo>
                  <a:cubicBezTo>
                    <a:pt x="1458702" y="2504529"/>
                    <a:pt x="1813592" y="1754283"/>
                    <a:pt x="1645766" y="1252793"/>
                  </a:cubicBezTo>
                  <a:cubicBezTo>
                    <a:pt x="1645766" y="1252793"/>
                    <a:pt x="1507126" y="679660"/>
                    <a:pt x="2007290" y="517140"/>
                  </a:cubicBezTo>
                  <a:cubicBezTo>
                    <a:pt x="2007953" y="515150"/>
                    <a:pt x="2349578" y="428252"/>
                    <a:pt x="2382745" y="220624"/>
                  </a:cubicBezTo>
                </a:path>
              </a:pathLst>
            </a:custGeom>
            <a:solidFill>
              <a:srgbClr val="372B59">
                <a:alpha val="100000"/>
              </a:srgbClr>
            </a:solidFill>
          </p:spPr>
        </p:sp>
        <p:grpSp>
          <p:nvGrpSpPr>
            <p:cNvPr id="45" name="Group 45"/>
            <p:cNvGrpSpPr/>
            <p:nvPr/>
          </p:nvGrpSpPr>
          <p:grpSpPr>
            <a:xfrm rot="0">
              <a:off x="4754785" y="5265611"/>
              <a:ext cx="2741485" cy="352806"/>
              <a:chOff x="4754785" y="5265611"/>
              <a:chExt cx="2741485" cy="352806"/>
            </a:xfrm>
          </p:grpSpPr>
          <p:sp>
            <p:nvSpPr>
              <p:cNvPr id="300239" name="Freeform 46"/>
              <p:cNvSpPr/>
              <p:nvPr/>
            </p:nvSpPr>
            <p:spPr>
              <a:xfrm>
                <a:off x="4754785" y="5286089"/>
                <a:ext cx="271081" cy="114109"/>
              </a:xfrm>
              <a:custGeom>
                <a:avLst/>
                <a:gdLst/>
                <a:ahLst/>
                <a:cxnLst/>
                <a:rect l="l" t="t" r="r" b="b"/>
                <a:pathLst>
                  <a:path w="255388" h="107462">
                    <a:moveTo>
                      <a:pt x="201658" y="107462"/>
                    </a:moveTo>
                    <a:lnTo>
                      <a:pt x="53731" y="107462"/>
                    </a:lnTo>
                    <a:cubicBezTo>
                      <a:pt x="23880" y="107462"/>
                      <a:pt x="0" y="83582"/>
                      <a:pt x="0" y="53731"/>
                    </a:cubicBezTo>
                    <a:lnTo>
                      <a:pt x="0" y="53731"/>
                    </a:lnTo>
                    <a:cubicBezTo>
                      <a:pt x="0" y="23881"/>
                      <a:pt x="23880" y="0"/>
                      <a:pt x="53731" y="0"/>
                    </a:cubicBezTo>
                    <a:lnTo>
                      <a:pt x="201658" y="0"/>
                    </a:lnTo>
                    <a:cubicBezTo>
                      <a:pt x="231508" y="0"/>
                      <a:pt x="255389" y="23881"/>
                      <a:pt x="255389" y="53731"/>
                    </a:cubicBezTo>
                    <a:lnTo>
                      <a:pt x="255389" y="53731"/>
                    </a:lnTo>
                    <a:cubicBezTo>
                      <a:pt x="255389" y="82918"/>
                      <a:pt x="231508" y="107462"/>
                      <a:pt x="201658" y="107462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40" name="Freeform 47"/>
              <p:cNvSpPr/>
              <p:nvPr/>
            </p:nvSpPr>
            <p:spPr>
              <a:xfrm>
                <a:off x="7225189" y="5286089"/>
                <a:ext cx="271081" cy="114109"/>
              </a:xfrm>
              <a:custGeom>
                <a:avLst/>
                <a:gdLst/>
                <a:ahLst/>
                <a:cxnLst/>
                <a:rect l="l" t="t" r="r" b="b"/>
                <a:pathLst>
                  <a:path w="255388" h="107462">
                    <a:moveTo>
                      <a:pt x="201657" y="107462"/>
                    </a:moveTo>
                    <a:lnTo>
                      <a:pt x="53731" y="107462"/>
                    </a:lnTo>
                    <a:cubicBezTo>
                      <a:pt x="23880" y="107462"/>
                      <a:pt x="0" y="83582"/>
                      <a:pt x="0" y="53731"/>
                    </a:cubicBezTo>
                    <a:lnTo>
                      <a:pt x="0" y="53731"/>
                    </a:lnTo>
                    <a:cubicBezTo>
                      <a:pt x="0" y="23881"/>
                      <a:pt x="23880" y="0"/>
                      <a:pt x="53731" y="0"/>
                    </a:cubicBezTo>
                    <a:lnTo>
                      <a:pt x="201657" y="0"/>
                    </a:lnTo>
                    <a:cubicBezTo>
                      <a:pt x="231508" y="0"/>
                      <a:pt x="255389" y="23881"/>
                      <a:pt x="255389" y="53731"/>
                    </a:cubicBezTo>
                    <a:lnTo>
                      <a:pt x="255389" y="53731"/>
                    </a:lnTo>
                    <a:cubicBezTo>
                      <a:pt x="255389" y="82918"/>
                      <a:pt x="231508" y="107462"/>
                      <a:pt x="201657" y="107462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41" name="Freeform 48"/>
              <p:cNvSpPr/>
              <p:nvPr/>
            </p:nvSpPr>
            <p:spPr>
              <a:xfrm>
                <a:off x="6739318" y="5319141"/>
                <a:ext cx="414814" cy="299276"/>
              </a:xfrm>
              <a:custGeom>
                <a:avLst/>
                <a:gdLst/>
                <a:ahLst/>
                <a:cxnLst/>
                <a:rect l="l" t="t" r="r" b="b"/>
                <a:pathLst>
                  <a:path w="390711" h="281922">
                    <a:moveTo>
                      <a:pt x="0" y="0"/>
                    </a:moveTo>
                    <a:lnTo>
                      <a:pt x="0" y="281923"/>
                    </a:lnTo>
                    <a:lnTo>
                      <a:pt x="390712" y="281923"/>
                    </a:lnTo>
                    <a:lnTo>
                      <a:pt x="390712" y="208954"/>
                    </a:lnTo>
                    <a:cubicBezTo>
                      <a:pt x="300497" y="191708"/>
                      <a:pt x="232835" y="112106"/>
                      <a:pt x="232835" y="17247"/>
                    </a:cubicBezTo>
                    <a:cubicBezTo>
                      <a:pt x="232835" y="11277"/>
                      <a:pt x="232835" y="5970"/>
                      <a:pt x="233498" y="663"/>
                    </a:cubicBezTo>
                    <a:lnTo>
                      <a:pt x="0" y="663"/>
                    </a:ln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  <p:sp>
            <p:nvSpPr>
              <p:cNvPr id="300242" name="Freeform 49"/>
              <p:cNvSpPr/>
              <p:nvPr/>
            </p:nvSpPr>
            <p:spPr>
              <a:xfrm>
                <a:off x="5084350" y="5319141"/>
                <a:ext cx="414814" cy="299276"/>
              </a:xfrm>
              <a:custGeom>
                <a:avLst/>
                <a:gdLst/>
                <a:ahLst/>
                <a:cxnLst/>
                <a:rect l="l" t="t" r="r" b="b"/>
                <a:pathLst>
                  <a:path w="390711" h="281922">
                    <a:moveTo>
                      <a:pt x="390712" y="0"/>
                    </a:moveTo>
                    <a:lnTo>
                      <a:pt x="390712" y="281923"/>
                    </a:lnTo>
                    <a:lnTo>
                      <a:pt x="0" y="281923"/>
                    </a:lnTo>
                    <a:lnTo>
                      <a:pt x="0" y="208954"/>
                    </a:lnTo>
                    <a:cubicBezTo>
                      <a:pt x="90215" y="191708"/>
                      <a:pt x="157877" y="112106"/>
                      <a:pt x="157877" y="17247"/>
                    </a:cubicBezTo>
                    <a:cubicBezTo>
                      <a:pt x="157877" y="11277"/>
                      <a:pt x="157877" y="5970"/>
                      <a:pt x="157213" y="663"/>
                    </a:cubicBezTo>
                    <a:lnTo>
                      <a:pt x="390712" y="663"/>
                    </a:ln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  <p:sp>
            <p:nvSpPr>
              <p:cNvPr id="300243" name="Freeform 50"/>
              <p:cNvSpPr/>
              <p:nvPr/>
            </p:nvSpPr>
            <p:spPr>
              <a:xfrm>
                <a:off x="4880134" y="5265611"/>
                <a:ext cx="2480310" cy="159163"/>
              </a:xfrm>
              <a:custGeom>
                <a:avLst/>
                <a:gdLst/>
                <a:ahLst/>
                <a:cxnLst/>
                <a:rect l="l" t="t" r="r" b="b"/>
                <a:pathLst>
                  <a:path w="2336319" h="149916">
                    <a:moveTo>
                      <a:pt x="2262016" y="149916"/>
                    </a:moveTo>
                    <a:lnTo>
                      <a:pt x="74295" y="149916"/>
                    </a:lnTo>
                    <a:cubicBezTo>
                      <a:pt x="33167" y="149916"/>
                      <a:pt x="0" y="116086"/>
                      <a:pt x="0" y="75622"/>
                    </a:cubicBezTo>
                    <a:lnTo>
                      <a:pt x="0" y="74295"/>
                    </a:lnTo>
                    <a:cubicBezTo>
                      <a:pt x="0" y="33167"/>
                      <a:pt x="33831" y="0"/>
                      <a:pt x="74295" y="0"/>
                    </a:cubicBezTo>
                    <a:lnTo>
                      <a:pt x="2262016" y="0"/>
                    </a:lnTo>
                    <a:cubicBezTo>
                      <a:pt x="2303143" y="0"/>
                      <a:pt x="2336310" y="33831"/>
                      <a:pt x="2336310" y="74295"/>
                    </a:cubicBezTo>
                    <a:lnTo>
                      <a:pt x="2336310" y="75622"/>
                    </a:lnTo>
                    <a:cubicBezTo>
                      <a:pt x="2336974" y="116086"/>
                      <a:pt x="2303143" y="149916"/>
                      <a:pt x="2262016" y="149916"/>
                    </a:cubicBez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 rot="0">
              <a:off x="4516660" y="5493163"/>
              <a:ext cx="1485328" cy="1178909"/>
              <a:chOff x="4516660" y="5493163"/>
              <a:chExt cx="1485328" cy="1178909"/>
            </a:xfrm>
          </p:grpSpPr>
          <p:grpSp>
            <p:nvGrpSpPr>
              <p:cNvPr id="52" name="Group 52"/>
              <p:cNvGrpSpPr/>
              <p:nvPr/>
            </p:nvGrpSpPr>
            <p:grpSpPr>
              <a:xfrm rot="0">
                <a:off x="4516660" y="5715952"/>
                <a:ext cx="438816" cy="444056"/>
                <a:chOff x="4516660" y="5715952"/>
                <a:chExt cx="438816" cy="444056"/>
              </a:xfrm>
            </p:grpSpPr>
            <p:sp>
              <p:nvSpPr>
                <p:cNvPr id="300246" name="Freeform 53"/>
                <p:cNvSpPr/>
                <p:nvPr/>
              </p:nvSpPr>
              <p:spPr>
                <a:xfrm>
                  <a:off x="4516660" y="5746909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399428" y="91290"/>
                      </a:moveTo>
                      <a:lnTo>
                        <a:pt x="257471" y="389133"/>
                      </a:lnTo>
                      <a:lnTo>
                        <a:pt x="45863" y="263097"/>
                      </a:lnTo>
                      <a:cubicBezTo>
                        <a:pt x="4072" y="238553"/>
                        <a:pt x="-11848" y="186149"/>
                        <a:pt x="9379" y="142368"/>
                      </a:cubicBezTo>
                      <a:lnTo>
                        <a:pt x="51833" y="53479"/>
                      </a:lnTo>
                      <a:cubicBezTo>
                        <a:pt x="72397" y="9698"/>
                        <a:pt x="123475" y="-10866"/>
                        <a:pt x="168583" y="5718"/>
                      </a:cubicBezTo>
                      <a:lnTo>
                        <a:pt x="399428" y="91290"/>
                      </a:ln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47" name="Freeform 54"/>
                <p:cNvSpPr/>
                <p:nvPr/>
              </p:nvSpPr>
              <p:spPr>
                <a:xfrm>
                  <a:off x="4531423" y="5715952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399428" y="91290"/>
                      </a:moveTo>
                      <a:lnTo>
                        <a:pt x="257471" y="389133"/>
                      </a:lnTo>
                      <a:lnTo>
                        <a:pt x="45863" y="263097"/>
                      </a:lnTo>
                      <a:cubicBezTo>
                        <a:pt x="4072" y="238553"/>
                        <a:pt x="-11848" y="186149"/>
                        <a:pt x="9379" y="142368"/>
                      </a:cubicBezTo>
                      <a:lnTo>
                        <a:pt x="51833" y="53479"/>
                      </a:lnTo>
                      <a:cubicBezTo>
                        <a:pt x="72397" y="9698"/>
                        <a:pt x="123475" y="-10866"/>
                        <a:pt x="168583" y="5718"/>
                      </a:cubicBezTo>
                      <a:lnTo>
                        <a:pt x="399428" y="91290"/>
                      </a:ln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</p:grpSp>
          <p:grpSp>
            <p:nvGrpSpPr>
              <p:cNvPr id="55" name="Group 55"/>
              <p:cNvGrpSpPr/>
              <p:nvPr/>
            </p:nvGrpSpPr>
            <p:grpSpPr>
              <a:xfrm rot="0">
                <a:off x="4649914" y="5493163"/>
                <a:ext cx="1352074" cy="676085"/>
                <a:chOff x="4649914" y="5493163"/>
                <a:chExt cx="1352074" cy="676085"/>
              </a:xfrm>
            </p:grpSpPr>
            <p:sp>
              <p:nvSpPr>
                <p:cNvPr id="300249" name="Freeform 56"/>
                <p:cNvSpPr/>
                <p:nvPr/>
              </p:nvSpPr>
              <p:spPr>
                <a:xfrm>
                  <a:off x="4649914" y="5493163"/>
                  <a:ext cx="1352074" cy="67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627" h="636818">
                      <a:moveTo>
                        <a:pt x="1273628" y="636155"/>
                      </a:moveTo>
                      <a:lnTo>
                        <a:pt x="1065336" y="636155"/>
                      </a:lnTo>
                      <a:cubicBezTo>
                        <a:pt x="1065336" y="547930"/>
                        <a:pt x="1038802" y="466338"/>
                        <a:pt x="993031" y="398013"/>
                      </a:cubicBezTo>
                      <a:cubicBezTo>
                        <a:pt x="983081" y="383420"/>
                        <a:pt x="972468" y="368826"/>
                        <a:pt x="960527" y="355559"/>
                      </a:cubicBezTo>
                      <a:lnTo>
                        <a:pt x="960527" y="355559"/>
                      </a:lnTo>
                      <a:cubicBezTo>
                        <a:pt x="927360" y="317085"/>
                        <a:pt x="886896" y="284581"/>
                        <a:pt x="842452" y="260037"/>
                      </a:cubicBezTo>
                      <a:cubicBezTo>
                        <a:pt x="827195" y="251413"/>
                        <a:pt x="810611" y="244117"/>
                        <a:pt x="794027" y="237483"/>
                      </a:cubicBezTo>
                      <a:cubicBezTo>
                        <a:pt x="749583" y="219573"/>
                        <a:pt x="701158" y="209622"/>
                        <a:pt x="651407" y="207632"/>
                      </a:cubicBezTo>
                      <a:cubicBezTo>
                        <a:pt x="646764" y="207632"/>
                        <a:pt x="641457" y="207632"/>
                        <a:pt x="636814" y="207632"/>
                      </a:cubicBezTo>
                      <a:cubicBezTo>
                        <a:pt x="624210" y="207632"/>
                        <a:pt x="610943" y="208296"/>
                        <a:pt x="598340" y="209622"/>
                      </a:cubicBezTo>
                      <a:cubicBezTo>
                        <a:pt x="548589" y="214266"/>
                        <a:pt x="500827" y="226870"/>
                        <a:pt x="457047" y="247433"/>
                      </a:cubicBezTo>
                      <a:cubicBezTo>
                        <a:pt x="441126" y="254730"/>
                        <a:pt x="425206" y="263354"/>
                        <a:pt x="410612" y="272641"/>
                      </a:cubicBezTo>
                      <a:cubicBezTo>
                        <a:pt x="366831" y="299838"/>
                        <a:pt x="329020" y="334332"/>
                        <a:pt x="297843" y="374796"/>
                      </a:cubicBezTo>
                      <a:cubicBezTo>
                        <a:pt x="287230" y="388726"/>
                        <a:pt x="277279" y="403320"/>
                        <a:pt x="267993" y="418577"/>
                      </a:cubicBezTo>
                      <a:cubicBezTo>
                        <a:pt x="230182" y="482258"/>
                        <a:pt x="208291" y="557217"/>
                        <a:pt x="208291" y="636818"/>
                      </a:cubicBezTo>
                      <a:lnTo>
                        <a:pt x="0" y="636818"/>
                      </a:lnTo>
                      <a:cubicBezTo>
                        <a:pt x="0" y="285244"/>
                        <a:pt x="285240" y="5"/>
                        <a:pt x="636814" y="5"/>
                      </a:cubicBezTo>
                      <a:cubicBezTo>
                        <a:pt x="988388" y="-1322"/>
                        <a:pt x="1273628" y="283917"/>
                        <a:pt x="1273628" y="636155"/>
                      </a:cubicBezTo>
                    </a:path>
                  </a:pathLst>
                </a:custGeom>
                <a:solidFill>
                  <a:srgbClr val="FFBE61">
                    <a:alpha val="100000"/>
                  </a:srgbClr>
                </a:solidFill>
              </p:spPr>
            </p:sp>
            <p:grpSp>
              <p:nvGrpSpPr>
                <p:cNvPr id="57" name="Group 57"/>
                <p:cNvGrpSpPr/>
                <p:nvPr/>
              </p:nvGrpSpPr>
              <p:grpSpPr>
                <a:xfrm rot="0">
                  <a:off x="4826508" y="5552217"/>
                  <a:ext cx="985933" cy="384525"/>
                  <a:chOff x="4826508" y="5552217"/>
                  <a:chExt cx="985933" cy="384525"/>
                </a:xfrm>
                <a:solidFill>
                  <a:srgbClr val="484277">
                    <a:alpha val="100000"/>
                  </a:srgbClr>
                </a:solidFill>
              </p:grpSpPr>
              <p:sp>
                <p:nvSpPr>
                  <p:cNvPr id="300251" name="Freeform 58"/>
                  <p:cNvSpPr/>
                  <p:nvPr/>
                </p:nvSpPr>
                <p:spPr>
                  <a:xfrm>
                    <a:off x="5670328" y="5809012"/>
                    <a:ext cx="142113" cy="106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852" h="100460">
                        <a:moveTo>
                          <a:pt x="120729" y="49383"/>
                        </a:moveTo>
                        <a:lnTo>
                          <a:pt x="32504" y="100460"/>
                        </a:lnTo>
                        <a:cubicBezTo>
                          <a:pt x="22554" y="85867"/>
                          <a:pt x="11940" y="71273"/>
                          <a:pt x="0" y="58006"/>
                        </a:cubicBezTo>
                        <a:lnTo>
                          <a:pt x="0" y="58006"/>
                        </a:lnTo>
                        <a:lnTo>
                          <a:pt x="94195" y="3612"/>
                        </a:lnTo>
                        <a:cubicBezTo>
                          <a:pt x="106799" y="-3685"/>
                          <a:pt x="123383" y="295"/>
                          <a:pt x="130679" y="13562"/>
                        </a:cubicBezTo>
                        <a:cubicBezTo>
                          <a:pt x="137313" y="25502"/>
                          <a:pt x="133333" y="42086"/>
                          <a:pt x="120729" y="49383"/>
                        </a:cubicBezTo>
                      </a:path>
                    </a:pathLst>
                  </a:custGeom>
                  <a:solidFill>
                    <a:srgbClr val="484277">
                      <a:alpha val="100000"/>
                    </a:srgbClr>
                  </a:solidFill>
                </p:spPr>
              </p:sp>
              <p:grpSp>
                <p:nvGrpSpPr>
                  <p:cNvPr id="59" name="Group 59"/>
                  <p:cNvGrpSpPr/>
                  <p:nvPr/>
                </p:nvGrpSpPr>
                <p:grpSpPr>
                  <a:xfrm rot="0">
                    <a:off x="4826508" y="5552217"/>
                    <a:ext cx="784860" cy="384525"/>
                    <a:chOff x="4826508" y="5552217"/>
                    <a:chExt cx="784860" cy="384525"/>
                  </a:xfrm>
                  <a:solidFill>
                    <a:srgbClr val="484277">
                      <a:alpha val="100000"/>
                    </a:srgbClr>
                  </a:solidFill>
                </p:grpSpPr>
                <p:sp>
                  <p:nvSpPr>
                    <p:cNvPr id="300253" name="Freeform 60"/>
                    <p:cNvSpPr/>
                    <p:nvPr/>
                  </p:nvSpPr>
                  <p:spPr>
                    <a:xfrm>
                      <a:off x="5285041" y="5552217"/>
                      <a:ext cx="56293" cy="163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67" h="153922">
                          <a:moveTo>
                            <a:pt x="53068" y="25897"/>
                          </a:moveTo>
                          <a:lnTo>
                            <a:pt x="53068" y="151933"/>
                          </a:lnTo>
                          <a:cubicBezTo>
                            <a:pt x="48424" y="151933"/>
                            <a:pt x="43118" y="151933"/>
                            <a:pt x="38474" y="151933"/>
                          </a:cubicBezTo>
                          <a:cubicBezTo>
                            <a:pt x="25871" y="151933"/>
                            <a:pt x="12604" y="152596"/>
                            <a:pt x="0" y="153923"/>
                          </a:cubicBezTo>
                          <a:lnTo>
                            <a:pt x="0" y="26560"/>
                          </a:lnTo>
                          <a:cubicBezTo>
                            <a:pt x="0" y="11967"/>
                            <a:pt x="11940" y="26"/>
                            <a:pt x="26534" y="26"/>
                          </a:cubicBezTo>
                          <a:cubicBezTo>
                            <a:pt x="41128" y="-637"/>
                            <a:pt x="53068" y="11303"/>
                            <a:pt x="53068" y="25897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4" name="Freeform 61"/>
                    <p:cNvSpPr/>
                    <p:nvPr/>
                  </p:nvSpPr>
                  <p:spPr>
                    <a:xfrm>
                      <a:off x="5018532" y="5629561"/>
                      <a:ext cx="116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747" h="143433">
                          <a:moveTo>
                            <a:pt x="109747" y="118227"/>
                          </a:moveTo>
                          <a:cubicBezTo>
                            <a:pt x="93827" y="125524"/>
                            <a:pt x="77906" y="134147"/>
                            <a:pt x="63313" y="143434"/>
                          </a:cubicBezTo>
                          <a:lnTo>
                            <a:pt x="3612" y="39952"/>
                          </a:lnTo>
                          <a:cubicBezTo>
                            <a:pt x="-3685" y="27348"/>
                            <a:pt x="295" y="10764"/>
                            <a:pt x="13562" y="3468"/>
                          </a:cubicBezTo>
                          <a:cubicBezTo>
                            <a:pt x="26165" y="-3829"/>
                            <a:pt x="42749" y="814"/>
                            <a:pt x="50046" y="13418"/>
                          </a:cubicBezTo>
                          <a:lnTo>
                            <a:pt x="109747" y="118227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5" name="Freeform 62"/>
                    <p:cNvSpPr/>
                    <p:nvPr/>
                  </p:nvSpPr>
                  <p:spPr>
                    <a:xfrm>
                      <a:off x="4826508" y="5830252"/>
                      <a:ext cx="138874" cy="1064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830" h="100316">
                          <a:moveTo>
                            <a:pt x="130830" y="56535"/>
                          </a:moveTo>
                          <a:cubicBezTo>
                            <a:pt x="120217" y="70466"/>
                            <a:pt x="110267" y="85059"/>
                            <a:pt x="100980" y="100316"/>
                          </a:cubicBezTo>
                          <a:lnTo>
                            <a:pt x="13418" y="49902"/>
                          </a:lnTo>
                          <a:cubicBezTo>
                            <a:pt x="814" y="42605"/>
                            <a:pt x="-3829" y="26685"/>
                            <a:pt x="3468" y="13418"/>
                          </a:cubicBezTo>
                          <a:cubicBezTo>
                            <a:pt x="10764" y="814"/>
                            <a:pt x="27348" y="-3829"/>
                            <a:pt x="39952" y="3468"/>
                          </a:cubicBezTo>
                          <a:lnTo>
                            <a:pt x="130830" y="56535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6" name="Freeform 63"/>
                    <p:cNvSpPr/>
                    <p:nvPr/>
                  </p:nvSpPr>
                  <p:spPr>
                    <a:xfrm>
                      <a:off x="5492877" y="5616893"/>
                      <a:ext cx="118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593" h="143433">
                          <a:moveTo>
                            <a:pt x="108126" y="39952"/>
                          </a:moveTo>
                          <a:lnTo>
                            <a:pt x="48425" y="143434"/>
                          </a:lnTo>
                          <a:cubicBezTo>
                            <a:pt x="33167" y="134810"/>
                            <a:pt x="16584" y="127514"/>
                            <a:pt x="0" y="120880"/>
                          </a:cubicBezTo>
                          <a:lnTo>
                            <a:pt x="61691" y="13418"/>
                          </a:lnTo>
                          <a:cubicBezTo>
                            <a:pt x="68988" y="814"/>
                            <a:pt x="85572" y="-3829"/>
                            <a:pt x="98176" y="3468"/>
                          </a:cubicBezTo>
                          <a:cubicBezTo>
                            <a:pt x="110779" y="10764"/>
                            <a:pt x="115422" y="27348"/>
                            <a:pt x="108126" y="39952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</p:grpSp>
            </p:grpSp>
          </p:grpSp>
          <p:grpSp>
            <p:nvGrpSpPr>
              <p:cNvPr id="64" name="Group 64"/>
              <p:cNvGrpSpPr/>
              <p:nvPr/>
            </p:nvGrpSpPr>
            <p:grpSpPr>
              <a:xfrm rot="0">
                <a:off x="4799171" y="5671280"/>
                <a:ext cx="1023938" cy="1000792"/>
                <a:chOff x="4799171" y="5671280"/>
                <a:chExt cx="1023938" cy="1000792"/>
              </a:xfrm>
            </p:grpSpPr>
            <p:sp>
              <p:nvSpPr>
                <p:cNvPr id="300258" name="Freeform 65"/>
                <p:cNvSpPr/>
                <p:nvPr/>
              </p:nvSpPr>
              <p:spPr>
                <a:xfrm>
                  <a:off x="4799171" y="5677662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467660" y="0"/>
                      </a:moveTo>
                      <a:cubicBezTo>
                        <a:pt x="449750" y="0"/>
                        <a:pt x="432503" y="1327"/>
                        <a:pt x="415256" y="3317"/>
                      </a:cubicBezTo>
                      <a:cubicBezTo>
                        <a:pt x="336317" y="11940"/>
                        <a:pt x="263349" y="40464"/>
                        <a:pt x="200994" y="84245"/>
                      </a:cubicBezTo>
                      <a:cubicBezTo>
                        <a:pt x="159867" y="112769"/>
                        <a:pt x="124046" y="147263"/>
                        <a:pt x="94195" y="187064"/>
                      </a:cubicBezTo>
                      <a:cubicBezTo>
                        <a:pt x="94195" y="187064"/>
                        <a:pt x="94195" y="187064"/>
                        <a:pt x="94195" y="187064"/>
                      </a:cubicBezTo>
                      <a:cubicBezTo>
                        <a:pt x="35157" y="265339"/>
                        <a:pt x="0" y="362851"/>
                        <a:pt x="0" y="468323"/>
                      </a:cubicBezTo>
                      <a:cubicBezTo>
                        <a:pt x="0" y="573796"/>
                        <a:pt x="35157" y="671308"/>
                        <a:pt x="94195" y="749583"/>
                      </a:cubicBezTo>
                      <a:cubicBezTo>
                        <a:pt x="94195" y="749583"/>
                        <a:pt x="94195" y="749583"/>
                        <a:pt x="94195" y="749583"/>
                      </a:cubicBezTo>
                      <a:cubicBezTo>
                        <a:pt x="124046" y="789384"/>
                        <a:pt x="160530" y="823878"/>
                        <a:pt x="200994" y="852402"/>
                      </a:cubicBezTo>
                      <a:cubicBezTo>
                        <a:pt x="263349" y="895519"/>
                        <a:pt x="336317" y="924043"/>
                        <a:pt x="415256" y="933330"/>
                      </a:cubicBezTo>
                      <a:cubicBezTo>
                        <a:pt x="432503" y="935320"/>
                        <a:pt x="450413" y="936647"/>
                        <a:pt x="467660" y="936647"/>
                      </a:cubicBezTo>
                      <a:cubicBezTo>
                        <a:pt x="725702" y="936647"/>
                        <a:pt x="935984" y="726366"/>
                        <a:pt x="935984" y="468323"/>
                      </a:cubicBezTo>
                      <a:cubicBezTo>
                        <a:pt x="935984" y="209618"/>
                        <a:pt x="725702" y="0"/>
                        <a:pt x="467660" y="0"/>
                      </a:cubicBezTo>
                      <a:close/>
                    </a:path>
                    <a:path w="935983" h="936646">
                      <a:moveTo>
                        <a:pt x="736316" y="749583"/>
                      </a:moveTo>
                      <a:cubicBezTo>
                        <a:pt x="736316" y="749583"/>
                        <a:pt x="736316" y="749583"/>
                        <a:pt x="736316" y="749583"/>
                      </a:cubicBezTo>
                      <a:cubicBezTo>
                        <a:pt x="707792" y="776780"/>
                        <a:pt x="675288" y="799997"/>
                        <a:pt x="639467" y="817244"/>
                      </a:cubicBezTo>
                      <a:cubicBezTo>
                        <a:pt x="587726" y="842451"/>
                        <a:pt x="529352" y="857045"/>
                        <a:pt x="468323" y="857045"/>
                      </a:cubicBezTo>
                      <a:cubicBezTo>
                        <a:pt x="450413" y="857045"/>
                        <a:pt x="433166" y="855718"/>
                        <a:pt x="415919" y="853728"/>
                      </a:cubicBezTo>
                      <a:cubicBezTo>
                        <a:pt x="226202" y="827858"/>
                        <a:pt x="79602" y="664674"/>
                        <a:pt x="79602" y="468323"/>
                      </a:cubicBezTo>
                      <a:cubicBezTo>
                        <a:pt x="79602" y="271309"/>
                        <a:pt x="226202" y="108789"/>
                        <a:pt x="415919" y="82918"/>
                      </a:cubicBezTo>
                      <a:cubicBezTo>
                        <a:pt x="433166" y="80265"/>
                        <a:pt x="450413" y="79602"/>
                        <a:pt x="468323" y="79602"/>
                      </a:cubicBezTo>
                      <a:cubicBezTo>
                        <a:pt x="530015" y="79602"/>
                        <a:pt x="587726" y="94195"/>
                        <a:pt x="639467" y="119403"/>
                      </a:cubicBezTo>
                      <a:cubicBezTo>
                        <a:pt x="675288" y="137313"/>
                        <a:pt x="707792" y="159867"/>
                        <a:pt x="736316" y="187064"/>
                      </a:cubicBezTo>
                      <a:cubicBezTo>
                        <a:pt x="736316" y="187064"/>
                        <a:pt x="736316" y="187064"/>
                        <a:pt x="736316" y="187064"/>
                      </a:cubicBezTo>
                      <a:cubicBezTo>
                        <a:pt x="810611" y="258042"/>
                        <a:pt x="857045" y="358208"/>
                        <a:pt x="857045" y="468323"/>
                      </a:cubicBezTo>
                      <a:cubicBezTo>
                        <a:pt x="857045" y="578439"/>
                        <a:pt x="810611" y="678604"/>
                        <a:pt x="736316" y="749583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59" name="Freeform 66"/>
                <p:cNvSpPr/>
                <p:nvPr/>
              </p:nvSpPr>
              <p:spPr>
                <a:xfrm>
                  <a:off x="4870990" y="5713571"/>
                  <a:ext cx="909828" cy="909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045" h="857045">
                      <a:moveTo>
                        <a:pt x="857045" y="428522"/>
                      </a:moveTo>
                      <a:cubicBezTo>
                        <a:pt x="857045" y="665189"/>
                        <a:pt x="665189" y="857045"/>
                        <a:pt x="428522" y="857045"/>
                      </a:cubicBezTo>
                      <a:cubicBezTo>
                        <a:pt x="191856" y="857045"/>
                        <a:pt x="0" y="665189"/>
                        <a:pt x="0" y="428522"/>
                      </a:cubicBezTo>
                      <a:cubicBezTo>
                        <a:pt x="0" y="191856"/>
                        <a:pt x="191856" y="0"/>
                        <a:pt x="428522" y="0"/>
                      </a:cubicBezTo>
                      <a:cubicBezTo>
                        <a:pt x="665189" y="0"/>
                        <a:pt x="857045" y="191856"/>
                        <a:pt x="857045" y="428522"/>
                      </a:cubicBezTo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</p:spPr>
            </p:sp>
            <p:sp>
              <p:nvSpPr>
                <p:cNvPr id="300260" name="Freeform 67"/>
                <p:cNvSpPr/>
                <p:nvPr/>
              </p:nvSpPr>
              <p:spPr>
                <a:xfrm>
                  <a:off x="4829461" y="567128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467660" y="0"/>
                      </a:moveTo>
                      <a:cubicBezTo>
                        <a:pt x="449750" y="0"/>
                        <a:pt x="432503" y="1327"/>
                        <a:pt x="415256" y="3317"/>
                      </a:cubicBezTo>
                      <a:cubicBezTo>
                        <a:pt x="336317" y="11940"/>
                        <a:pt x="263349" y="40464"/>
                        <a:pt x="200994" y="84245"/>
                      </a:cubicBezTo>
                      <a:cubicBezTo>
                        <a:pt x="159867" y="112769"/>
                        <a:pt x="124046" y="147263"/>
                        <a:pt x="94195" y="187064"/>
                      </a:cubicBezTo>
                      <a:cubicBezTo>
                        <a:pt x="94195" y="187064"/>
                        <a:pt x="94195" y="187064"/>
                        <a:pt x="94195" y="187064"/>
                      </a:cubicBezTo>
                      <a:cubicBezTo>
                        <a:pt x="35157" y="265339"/>
                        <a:pt x="0" y="362851"/>
                        <a:pt x="0" y="468323"/>
                      </a:cubicBezTo>
                      <a:cubicBezTo>
                        <a:pt x="0" y="573796"/>
                        <a:pt x="35157" y="671308"/>
                        <a:pt x="94195" y="749583"/>
                      </a:cubicBezTo>
                      <a:cubicBezTo>
                        <a:pt x="94195" y="749583"/>
                        <a:pt x="94195" y="749583"/>
                        <a:pt x="94195" y="749583"/>
                      </a:cubicBezTo>
                      <a:cubicBezTo>
                        <a:pt x="124046" y="789384"/>
                        <a:pt x="160530" y="823878"/>
                        <a:pt x="200994" y="852402"/>
                      </a:cubicBezTo>
                      <a:cubicBezTo>
                        <a:pt x="263349" y="895519"/>
                        <a:pt x="336317" y="924043"/>
                        <a:pt x="415256" y="933330"/>
                      </a:cubicBezTo>
                      <a:cubicBezTo>
                        <a:pt x="432503" y="935320"/>
                        <a:pt x="450413" y="936647"/>
                        <a:pt x="467660" y="936647"/>
                      </a:cubicBezTo>
                      <a:cubicBezTo>
                        <a:pt x="725702" y="936647"/>
                        <a:pt x="935984" y="726366"/>
                        <a:pt x="935984" y="468323"/>
                      </a:cubicBezTo>
                      <a:cubicBezTo>
                        <a:pt x="935320" y="210281"/>
                        <a:pt x="725702" y="0"/>
                        <a:pt x="467660" y="0"/>
                      </a:cubicBezTo>
                      <a:close/>
                    </a:path>
                    <a:path w="935983" h="936646">
                      <a:moveTo>
                        <a:pt x="735653" y="749583"/>
                      </a:moveTo>
                      <a:cubicBezTo>
                        <a:pt x="735653" y="749583"/>
                        <a:pt x="735653" y="749583"/>
                        <a:pt x="735653" y="749583"/>
                      </a:cubicBezTo>
                      <a:cubicBezTo>
                        <a:pt x="707129" y="776780"/>
                        <a:pt x="674625" y="799997"/>
                        <a:pt x="638804" y="817244"/>
                      </a:cubicBezTo>
                      <a:cubicBezTo>
                        <a:pt x="587063" y="842452"/>
                        <a:pt x="528688" y="857045"/>
                        <a:pt x="467660" y="857045"/>
                      </a:cubicBezTo>
                      <a:cubicBezTo>
                        <a:pt x="449750" y="857045"/>
                        <a:pt x="432503" y="855718"/>
                        <a:pt x="415256" y="853728"/>
                      </a:cubicBezTo>
                      <a:cubicBezTo>
                        <a:pt x="225538" y="827858"/>
                        <a:pt x="78938" y="664674"/>
                        <a:pt x="78938" y="468323"/>
                      </a:cubicBezTo>
                      <a:cubicBezTo>
                        <a:pt x="78938" y="271309"/>
                        <a:pt x="225538" y="108789"/>
                        <a:pt x="415256" y="82918"/>
                      </a:cubicBezTo>
                      <a:cubicBezTo>
                        <a:pt x="432503" y="80265"/>
                        <a:pt x="449750" y="79602"/>
                        <a:pt x="467660" y="79602"/>
                      </a:cubicBezTo>
                      <a:cubicBezTo>
                        <a:pt x="529351" y="79602"/>
                        <a:pt x="587063" y="94195"/>
                        <a:pt x="638804" y="119403"/>
                      </a:cubicBezTo>
                      <a:cubicBezTo>
                        <a:pt x="674625" y="137313"/>
                        <a:pt x="707129" y="159867"/>
                        <a:pt x="735653" y="187064"/>
                      </a:cubicBezTo>
                      <a:cubicBezTo>
                        <a:pt x="735653" y="187064"/>
                        <a:pt x="735653" y="187064"/>
                        <a:pt x="735653" y="187064"/>
                      </a:cubicBezTo>
                      <a:cubicBezTo>
                        <a:pt x="809947" y="258042"/>
                        <a:pt x="856382" y="358208"/>
                        <a:pt x="856382" y="468323"/>
                      </a:cubicBezTo>
                      <a:cubicBezTo>
                        <a:pt x="856382" y="578439"/>
                        <a:pt x="809947" y="678605"/>
                        <a:pt x="735653" y="749583"/>
                      </a:cubicBez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  <p:sp>
              <p:nvSpPr>
                <p:cNvPr id="300261" name="Freeform 68"/>
                <p:cNvSpPr/>
                <p:nvPr/>
              </p:nvSpPr>
              <p:spPr>
                <a:xfrm>
                  <a:off x="5507641" y="5796629"/>
                  <a:ext cx="230981" cy="742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77" h="699168">
                      <a:moveTo>
                        <a:pt x="217578" y="350247"/>
                      </a:moveTo>
                      <a:cubicBezTo>
                        <a:pt x="217578" y="461027"/>
                        <a:pt x="171144" y="561192"/>
                        <a:pt x="96849" y="631507"/>
                      </a:cubicBezTo>
                      <a:cubicBezTo>
                        <a:pt x="96849" y="631507"/>
                        <a:pt x="96849" y="631507"/>
                        <a:pt x="96849" y="631507"/>
                      </a:cubicBezTo>
                      <a:cubicBezTo>
                        <a:pt x="68325" y="658704"/>
                        <a:pt x="35821" y="681258"/>
                        <a:pt x="0" y="699168"/>
                      </a:cubicBezTo>
                      <a:cubicBezTo>
                        <a:pt x="108789" y="621557"/>
                        <a:pt x="180431" y="494194"/>
                        <a:pt x="180431" y="349584"/>
                      </a:cubicBezTo>
                      <a:cubicBezTo>
                        <a:pt x="180431" y="204974"/>
                        <a:pt x="109452" y="78275"/>
                        <a:pt x="0" y="0"/>
                      </a:cubicBezTo>
                      <a:cubicBezTo>
                        <a:pt x="35821" y="17910"/>
                        <a:pt x="68325" y="40464"/>
                        <a:pt x="96849" y="67661"/>
                      </a:cubicBezTo>
                      <a:cubicBezTo>
                        <a:pt x="96849" y="67661"/>
                        <a:pt x="96849" y="67661"/>
                        <a:pt x="96849" y="67661"/>
                      </a:cubicBezTo>
                      <a:cubicBezTo>
                        <a:pt x="171144" y="139303"/>
                        <a:pt x="217578" y="239469"/>
                        <a:pt x="217578" y="350247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</p:grpSp>
        </p:grpSp>
        <p:grpSp>
          <p:nvGrpSpPr>
            <p:cNvPr id="69" name="Group 69"/>
            <p:cNvGrpSpPr/>
            <p:nvPr/>
          </p:nvGrpSpPr>
          <p:grpSpPr>
            <a:xfrm rot="0">
              <a:off x="5997035" y="5092446"/>
              <a:ext cx="262699" cy="900684"/>
              <a:chOff x="5997035" y="5092446"/>
              <a:chExt cx="262699" cy="900684"/>
            </a:xfrm>
          </p:grpSpPr>
          <p:sp>
            <p:nvSpPr>
              <p:cNvPr id="300263" name="Freeform 70"/>
              <p:cNvSpPr/>
              <p:nvPr/>
            </p:nvSpPr>
            <p:spPr>
              <a:xfrm>
                <a:off x="6026277" y="5798725"/>
                <a:ext cx="208407" cy="194405"/>
              </a:xfrm>
              <a:custGeom>
                <a:avLst/>
                <a:gdLst/>
                <a:ahLst/>
                <a:cxnLst/>
                <a:rect l="l" t="t" r="r" b="b"/>
                <a:pathLst>
                  <a:path w="196331" h="183083">
                    <a:moveTo>
                      <a:pt x="52726" y="25871"/>
                    </a:moveTo>
                    <a:lnTo>
                      <a:pt x="6956" y="105472"/>
                    </a:lnTo>
                    <a:cubicBezTo>
                      <a:pt x="-12945" y="139966"/>
                      <a:pt x="12262" y="183084"/>
                      <a:pt x="52063" y="183084"/>
                    </a:cubicBezTo>
                    <a:lnTo>
                      <a:pt x="144268" y="183084"/>
                    </a:lnTo>
                    <a:cubicBezTo>
                      <a:pt x="184069" y="183084"/>
                      <a:pt x="209277" y="139966"/>
                      <a:pt x="189376" y="105472"/>
                    </a:cubicBezTo>
                    <a:lnTo>
                      <a:pt x="143605" y="25871"/>
                    </a:lnTo>
                    <a:cubicBezTo>
                      <a:pt x="122378" y="-8624"/>
                      <a:pt x="72627" y="-8624"/>
                      <a:pt x="52726" y="25871"/>
                    </a:cubicBezTo>
                  </a:path>
                </a:pathLst>
              </a:custGeom>
              <a:solidFill>
                <a:srgbClr val="372B59">
                  <a:alpha val="100000"/>
                </a:srgbClr>
              </a:solidFill>
            </p:spPr>
          </p:sp>
          <p:sp>
            <p:nvSpPr>
              <p:cNvPr id="300264" name="Freeform 71"/>
              <p:cNvSpPr/>
              <p:nvPr/>
            </p:nvSpPr>
            <p:spPr>
              <a:xfrm>
                <a:off x="6076664" y="5092446"/>
                <a:ext cx="104203" cy="822484"/>
              </a:xfrm>
              <a:custGeom>
                <a:avLst/>
                <a:gdLst/>
                <a:ahLst/>
                <a:cxnLst/>
                <a:rect l="l" t="t" r="r" b="b"/>
                <a:pathLst>
                  <a:path w="98175" h="774789">
                    <a:moveTo>
                      <a:pt x="97512" y="774790"/>
                    </a:moveTo>
                    <a:lnTo>
                      <a:pt x="0" y="774790"/>
                    </a:lnTo>
                    <a:lnTo>
                      <a:pt x="0" y="49088"/>
                    </a:lnTo>
                    <a:cubicBezTo>
                      <a:pt x="0" y="21890"/>
                      <a:pt x="21891" y="0"/>
                      <a:pt x="49088" y="0"/>
                    </a:cubicBezTo>
                    <a:lnTo>
                      <a:pt x="49088" y="0"/>
                    </a:lnTo>
                    <a:cubicBezTo>
                      <a:pt x="76285" y="0"/>
                      <a:pt x="98176" y="21890"/>
                      <a:pt x="98176" y="49088"/>
                    </a:cubicBezTo>
                    <a:lnTo>
                      <a:pt x="98176" y="774790"/>
                    </a:lnTo>
                  </a:path>
                </a:pathLst>
              </a:custGeom>
              <a:solidFill>
                <a:srgbClr val="372B59">
                  <a:alpha val="100000"/>
                </a:srgbClr>
              </a:solidFill>
            </p:spPr>
          </p:sp>
          <p:sp>
            <p:nvSpPr>
              <p:cNvPr id="300265" name="Freeform 72"/>
              <p:cNvSpPr/>
              <p:nvPr/>
            </p:nvSpPr>
            <p:spPr>
              <a:xfrm rot="-4602852">
                <a:off x="6012942" y="5625560"/>
                <a:ext cx="230981" cy="230981"/>
              </a:xfrm>
              <a:custGeom>
                <a:avLst/>
                <a:gdLst/>
                <a:ahLst/>
                <a:cxnLst/>
                <a:rect l="l" t="t" r="r" b="b"/>
                <a:pathLst>
                  <a:path w="217570" h="217569">
                    <a:moveTo>
                      <a:pt x="217570" y="108785"/>
                    </a:moveTo>
                    <a:cubicBezTo>
                      <a:pt x="217570" y="168865"/>
                      <a:pt x="168865" y="217570"/>
                      <a:pt x="108785" y="217570"/>
                    </a:cubicBezTo>
                    <a:cubicBezTo>
                      <a:pt x="48705" y="217570"/>
                      <a:pt x="0" y="168865"/>
                      <a:pt x="0" y="108785"/>
                    </a:cubicBezTo>
                    <a:cubicBezTo>
                      <a:pt x="0" y="48705"/>
                      <a:pt x="48705" y="0"/>
                      <a:pt x="108785" y="0"/>
                    </a:cubicBezTo>
                    <a:cubicBezTo>
                      <a:pt x="168865" y="0"/>
                      <a:pt x="217570" y="48705"/>
                      <a:pt x="217570" y="108785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66" name="Freeform 73"/>
              <p:cNvSpPr/>
              <p:nvPr/>
            </p:nvSpPr>
            <p:spPr>
              <a:xfrm>
                <a:off x="5997035" y="5213509"/>
                <a:ext cx="262699" cy="335185"/>
              </a:xfrm>
              <a:custGeom>
                <a:avLst/>
                <a:gdLst/>
                <a:ahLst/>
                <a:cxnLst/>
                <a:rect l="l" t="t" r="r" b="b"/>
                <a:pathLst>
                  <a:path w="247428" h="315753">
                    <a:moveTo>
                      <a:pt x="206301" y="315753"/>
                    </a:moveTo>
                    <a:lnTo>
                      <a:pt x="41128" y="315753"/>
                    </a:lnTo>
                    <a:cubicBezTo>
                      <a:pt x="18574" y="315753"/>
                      <a:pt x="0" y="297180"/>
                      <a:pt x="0" y="274626"/>
                    </a:cubicBezTo>
                    <a:lnTo>
                      <a:pt x="0" y="41128"/>
                    </a:lnTo>
                    <a:cubicBezTo>
                      <a:pt x="0" y="18574"/>
                      <a:pt x="18574" y="0"/>
                      <a:pt x="41128" y="0"/>
                    </a:cubicBezTo>
                    <a:lnTo>
                      <a:pt x="206301" y="0"/>
                    </a:lnTo>
                    <a:cubicBezTo>
                      <a:pt x="228855" y="0"/>
                      <a:pt x="247429" y="18574"/>
                      <a:pt x="247429" y="41128"/>
                    </a:cubicBezTo>
                    <a:lnTo>
                      <a:pt x="247429" y="274626"/>
                    </a:lnTo>
                    <a:cubicBezTo>
                      <a:pt x="247429" y="297180"/>
                      <a:pt x="228855" y="315753"/>
                      <a:pt x="206301" y="315753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</p:grpSp>
        <p:grpSp>
          <p:nvGrpSpPr>
            <p:cNvPr id="74" name="Group 74"/>
            <p:cNvGrpSpPr/>
            <p:nvPr/>
          </p:nvGrpSpPr>
          <p:grpSpPr>
            <a:xfrm rot="0">
              <a:off x="6229445" y="5493163"/>
              <a:ext cx="1485329" cy="1178147"/>
              <a:chOff x="6229445" y="5493163"/>
              <a:chExt cx="1485329" cy="1178147"/>
            </a:xfrm>
          </p:grpSpPr>
          <p:grpSp>
            <p:nvGrpSpPr>
              <p:cNvPr id="75" name="Group 75"/>
              <p:cNvGrpSpPr/>
              <p:nvPr/>
            </p:nvGrpSpPr>
            <p:grpSpPr>
              <a:xfrm rot="0">
                <a:off x="7276624" y="5715952"/>
                <a:ext cx="438150" cy="444056"/>
                <a:chOff x="7276624" y="5715952"/>
                <a:chExt cx="438150" cy="444056"/>
              </a:xfrm>
            </p:grpSpPr>
            <p:sp>
              <p:nvSpPr>
                <p:cNvPr id="300269" name="Freeform 76"/>
                <p:cNvSpPr/>
                <p:nvPr/>
              </p:nvSpPr>
              <p:spPr>
                <a:xfrm>
                  <a:off x="7290721" y="5746909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0" y="91290"/>
                      </a:moveTo>
                      <a:lnTo>
                        <a:pt x="141956" y="389133"/>
                      </a:lnTo>
                      <a:lnTo>
                        <a:pt x="353564" y="263097"/>
                      </a:lnTo>
                      <a:cubicBezTo>
                        <a:pt x="395355" y="238553"/>
                        <a:pt x="411276" y="186149"/>
                        <a:pt x="390048" y="142368"/>
                      </a:cubicBezTo>
                      <a:lnTo>
                        <a:pt x="347594" y="53479"/>
                      </a:lnTo>
                      <a:cubicBezTo>
                        <a:pt x="327030" y="9698"/>
                        <a:pt x="275952" y="-10866"/>
                        <a:pt x="230845" y="5718"/>
                      </a:cubicBezTo>
                      <a:lnTo>
                        <a:pt x="0" y="91290"/>
                      </a:lnTo>
                    </a:path>
                  </a:pathLst>
                </a:custGeom>
                <a:solidFill>
                  <a:srgbClr val="6BAAD0">
                    <a:alpha val="100000"/>
                  </a:srgbClr>
                </a:solidFill>
              </p:spPr>
            </p:sp>
            <p:sp>
              <p:nvSpPr>
                <p:cNvPr id="300270" name="Freeform 77"/>
                <p:cNvSpPr/>
                <p:nvPr/>
              </p:nvSpPr>
              <p:spPr>
                <a:xfrm>
                  <a:off x="7276624" y="5715952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0" y="91290"/>
                      </a:moveTo>
                      <a:lnTo>
                        <a:pt x="141956" y="389133"/>
                      </a:lnTo>
                      <a:lnTo>
                        <a:pt x="353564" y="263097"/>
                      </a:lnTo>
                      <a:cubicBezTo>
                        <a:pt x="395355" y="238553"/>
                        <a:pt x="411276" y="186149"/>
                        <a:pt x="390048" y="142368"/>
                      </a:cubicBezTo>
                      <a:lnTo>
                        <a:pt x="347594" y="53479"/>
                      </a:lnTo>
                      <a:cubicBezTo>
                        <a:pt x="327030" y="9698"/>
                        <a:pt x="275952" y="-10866"/>
                        <a:pt x="230845" y="5718"/>
                      </a:cubicBezTo>
                      <a:lnTo>
                        <a:pt x="0" y="91290"/>
                      </a:ln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</p:grpSp>
          <p:grpSp>
            <p:nvGrpSpPr>
              <p:cNvPr id="78" name="Group 78"/>
              <p:cNvGrpSpPr/>
              <p:nvPr/>
            </p:nvGrpSpPr>
            <p:grpSpPr>
              <a:xfrm rot="0">
                <a:off x="6229445" y="5493163"/>
                <a:ext cx="1352074" cy="676085"/>
                <a:chOff x="6229445" y="5493163"/>
                <a:chExt cx="1352074" cy="676085"/>
              </a:xfrm>
            </p:grpSpPr>
            <p:sp>
              <p:nvSpPr>
                <p:cNvPr id="300272" name="Freeform 79"/>
                <p:cNvSpPr/>
                <p:nvPr/>
              </p:nvSpPr>
              <p:spPr>
                <a:xfrm>
                  <a:off x="6229445" y="5493163"/>
                  <a:ext cx="1352074" cy="67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627" h="636818">
                      <a:moveTo>
                        <a:pt x="0" y="636155"/>
                      </a:moveTo>
                      <a:lnTo>
                        <a:pt x="208291" y="636155"/>
                      </a:lnTo>
                      <a:cubicBezTo>
                        <a:pt x="208291" y="547930"/>
                        <a:pt x="234825" y="466338"/>
                        <a:pt x="280596" y="398013"/>
                      </a:cubicBezTo>
                      <a:cubicBezTo>
                        <a:pt x="290546" y="383420"/>
                        <a:pt x="301160" y="368826"/>
                        <a:pt x="313100" y="355559"/>
                      </a:cubicBezTo>
                      <a:lnTo>
                        <a:pt x="313100" y="355559"/>
                      </a:lnTo>
                      <a:cubicBezTo>
                        <a:pt x="346268" y="317085"/>
                        <a:pt x="386732" y="284581"/>
                        <a:pt x="431176" y="260037"/>
                      </a:cubicBezTo>
                      <a:cubicBezTo>
                        <a:pt x="446433" y="251413"/>
                        <a:pt x="463017" y="244117"/>
                        <a:pt x="479600" y="237483"/>
                      </a:cubicBezTo>
                      <a:cubicBezTo>
                        <a:pt x="524045" y="219573"/>
                        <a:pt x="572469" y="209622"/>
                        <a:pt x="622220" y="207632"/>
                      </a:cubicBezTo>
                      <a:cubicBezTo>
                        <a:pt x="626864" y="207632"/>
                        <a:pt x="632170" y="207632"/>
                        <a:pt x="636814" y="207632"/>
                      </a:cubicBezTo>
                      <a:cubicBezTo>
                        <a:pt x="649417" y="207632"/>
                        <a:pt x="662684" y="208296"/>
                        <a:pt x="675288" y="209622"/>
                      </a:cubicBezTo>
                      <a:cubicBezTo>
                        <a:pt x="725039" y="214266"/>
                        <a:pt x="772800" y="226870"/>
                        <a:pt x="816581" y="247433"/>
                      </a:cubicBezTo>
                      <a:cubicBezTo>
                        <a:pt x="832501" y="254730"/>
                        <a:pt x="848422" y="263354"/>
                        <a:pt x="863015" y="272641"/>
                      </a:cubicBezTo>
                      <a:cubicBezTo>
                        <a:pt x="906796" y="299838"/>
                        <a:pt x="944607" y="334332"/>
                        <a:pt x="975784" y="374796"/>
                      </a:cubicBezTo>
                      <a:cubicBezTo>
                        <a:pt x="986398" y="388726"/>
                        <a:pt x="996348" y="403320"/>
                        <a:pt x="1005635" y="418577"/>
                      </a:cubicBezTo>
                      <a:cubicBezTo>
                        <a:pt x="1043446" y="482258"/>
                        <a:pt x="1065336" y="557217"/>
                        <a:pt x="1065336" y="636818"/>
                      </a:cubicBezTo>
                      <a:lnTo>
                        <a:pt x="1273628" y="636818"/>
                      </a:lnTo>
                      <a:cubicBezTo>
                        <a:pt x="1273628" y="285244"/>
                        <a:pt x="988388" y="5"/>
                        <a:pt x="636814" y="5"/>
                      </a:cubicBezTo>
                      <a:cubicBezTo>
                        <a:pt x="285240" y="-1322"/>
                        <a:pt x="0" y="283917"/>
                        <a:pt x="0" y="636155"/>
                      </a:cubicBezTo>
                    </a:path>
                  </a:pathLst>
                </a:custGeom>
                <a:solidFill>
                  <a:srgbClr val="FFBE61">
                    <a:alpha val="100000"/>
                  </a:srgbClr>
                </a:solidFill>
              </p:spPr>
            </p:sp>
            <p:grpSp>
              <p:nvGrpSpPr>
                <p:cNvPr id="80" name="Group 80"/>
                <p:cNvGrpSpPr/>
                <p:nvPr/>
              </p:nvGrpSpPr>
              <p:grpSpPr>
                <a:xfrm rot="0">
                  <a:off x="6419469" y="5552217"/>
                  <a:ext cx="985456" cy="384525"/>
                  <a:chOff x="6419469" y="5552217"/>
                  <a:chExt cx="985456" cy="384525"/>
                </a:xfrm>
                <a:solidFill>
                  <a:srgbClr val="484277">
                    <a:alpha val="100000"/>
                  </a:srgbClr>
                </a:solidFill>
              </p:grpSpPr>
              <p:sp>
                <p:nvSpPr>
                  <p:cNvPr id="300274" name="Freeform 81"/>
                  <p:cNvSpPr/>
                  <p:nvPr/>
                </p:nvSpPr>
                <p:spPr>
                  <a:xfrm>
                    <a:off x="6419469" y="5809012"/>
                    <a:ext cx="142399" cy="106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147" h="100460">
                        <a:moveTo>
                          <a:pt x="13418" y="49383"/>
                        </a:moveTo>
                        <a:lnTo>
                          <a:pt x="101643" y="100460"/>
                        </a:lnTo>
                        <a:cubicBezTo>
                          <a:pt x="111593" y="85867"/>
                          <a:pt x="122207" y="71273"/>
                          <a:pt x="134147" y="58006"/>
                        </a:cubicBezTo>
                        <a:lnTo>
                          <a:pt x="134147" y="58006"/>
                        </a:lnTo>
                        <a:lnTo>
                          <a:pt x="39952" y="3612"/>
                        </a:lnTo>
                        <a:cubicBezTo>
                          <a:pt x="27348" y="-3685"/>
                          <a:pt x="10764" y="295"/>
                          <a:pt x="3468" y="13562"/>
                        </a:cubicBezTo>
                        <a:cubicBezTo>
                          <a:pt x="-3829" y="25502"/>
                          <a:pt x="814" y="42086"/>
                          <a:pt x="13418" y="49383"/>
                        </a:cubicBezTo>
                      </a:path>
                    </a:pathLst>
                  </a:custGeom>
                  <a:solidFill>
                    <a:srgbClr val="484277">
                      <a:alpha val="100000"/>
                    </a:srgbClr>
                  </a:solidFill>
                </p:spPr>
              </p:sp>
              <p:grpSp>
                <p:nvGrpSpPr>
                  <p:cNvPr id="82" name="Group 82"/>
                  <p:cNvGrpSpPr/>
                  <p:nvPr/>
                </p:nvGrpSpPr>
                <p:grpSpPr>
                  <a:xfrm rot="0">
                    <a:off x="6620351" y="5552217"/>
                    <a:ext cx="784574" cy="384525"/>
                    <a:chOff x="6620351" y="5552217"/>
                    <a:chExt cx="784574" cy="384525"/>
                  </a:xfrm>
                  <a:solidFill>
                    <a:srgbClr val="484277">
                      <a:alpha val="100000"/>
                    </a:srgbClr>
                  </a:solidFill>
                </p:grpSpPr>
                <p:sp>
                  <p:nvSpPr>
                    <p:cNvPr id="300276" name="Freeform 83"/>
                    <p:cNvSpPr/>
                    <p:nvPr/>
                  </p:nvSpPr>
                  <p:spPr>
                    <a:xfrm>
                      <a:off x="6890671" y="5552217"/>
                      <a:ext cx="56293" cy="163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67" h="153922">
                          <a:moveTo>
                            <a:pt x="0" y="25897"/>
                          </a:moveTo>
                          <a:lnTo>
                            <a:pt x="0" y="151933"/>
                          </a:lnTo>
                          <a:cubicBezTo>
                            <a:pt x="4644" y="151933"/>
                            <a:pt x="9950" y="151933"/>
                            <a:pt x="14594" y="151933"/>
                          </a:cubicBezTo>
                          <a:cubicBezTo>
                            <a:pt x="27197" y="151933"/>
                            <a:pt x="40464" y="152596"/>
                            <a:pt x="53068" y="153923"/>
                          </a:cubicBezTo>
                          <a:lnTo>
                            <a:pt x="53068" y="26560"/>
                          </a:lnTo>
                          <a:cubicBezTo>
                            <a:pt x="53068" y="11967"/>
                            <a:pt x="41128" y="26"/>
                            <a:pt x="26534" y="26"/>
                          </a:cubicBezTo>
                          <a:cubicBezTo>
                            <a:pt x="11277" y="-637"/>
                            <a:pt x="0" y="11303"/>
                            <a:pt x="0" y="25897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7" name="Freeform 84"/>
                    <p:cNvSpPr/>
                    <p:nvPr/>
                  </p:nvSpPr>
                  <p:spPr>
                    <a:xfrm>
                      <a:off x="7096316" y="5629561"/>
                      <a:ext cx="116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747" h="143433">
                          <a:moveTo>
                            <a:pt x="0" y="118227"/>
                          </a:moveTo>
                          <a:cubicBezTo>
                            <a:pt x="15920" y="125524"/>
                            <a:pt x="31841" y="134147"/>
                            <a:pt x="46434" y="143434"/>
                          </a:cubicBezTo>
                          <a:lnTo>
                            <a:pt x="106135" y="39952"/>
                          </a:lnTo>
                          <a:cubicBezTo>
                            <a:pt x="113432" y="27348"/>
                            <a:pt x="109452" y="10764"/>
                            <a:pt x="96185" y="3468"/>
                          </a:cubicBezTo>
                          <a:cubicBezTo>
                            <a:pt x="83582" y="-3829"/>
                            <a:pt x="66998" y="814"/>
                            <a:pt x="59701" y="13418"/>
                          </a:cubicBezTo>
                          <a:lnTo>
                            <a:pt x="0" y="118227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8" name="Freeform 85"/>
                    <p:cNvSpPr/>
                    <p:nvPr/>
                  </p:nvSpPr>
                  <p:spPr>
                    <a:xfrm>
                      <a:off x="7266051" y="5830252"/>
                      <a:ext cx="138874" cy="1064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830" h="100316">
                          <a:moveTo>
                            <a:pt x="0" y="56535"/>
                          </a:moveTo>
                          <a:cubicBezTo>
                            <a:pt x="10613" y="70466"/>
                            <a:pt x="20564" y="85059"/>
                            <a:pt x="29851" y="100316"/>
                          </a:cubicBezTo>
                          <a:lnTo>
                            <a:pt x="117413" y="49902"/>
                          </a:lnTo>
                          <a:cubicBezTo>
                            <a:pt x="130016" y="42605"/>
                            <a:pt x="134660" y="26685"/>
                            <a:pt x="127363" y="13418"/>
                          </a:cubicBezTo>
                          <a:cubicBezTo>
                            <a:pt x="120066" y="814"/>
                            <a:pt x="103482" y="-3829"/>
                            <a:pt x="90879" y="3468"/>
                          </a:cubicBezTo>
                          <a:lnTo>
                            <a:pt x="0" y="56535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9" name="Freeform 86"/>
                    <p:cNvSpPr/>
                    <p:nvPr/>
                  </p:nvSpPr>
                  <p:spPr>
                    <a:xfrm>
                      <a:off x="6620351" y="5616893"/>
                      <a:ext cx="118967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056" h="143433">
                          <a:moveTo>
                            <a:pt x="3931" y="39952"/>
                          </a:moveTo>
                          <a:lnTo>
                            <a:pt x="63633" y="143434"/>
                          </a:lnTo>
                          <a:cubicBezTo>
                            <a:pt x="78890" y="134810"/>
                            <a:pt x="95473" y="127514"/>
                            <a:pt x="112057" y="120880"/>
                          </a:cubicBezTo>
                          <a:lnTo>
                            <a:pt x="49702" y="13418"/>
                          </a:lnTo>
                          <a:cubicBezTo>
                            <a:pt x="42405" y="814"/>
                            <a:pt x="25822" y="-3829"/>
                            <a:pt x="13218" y="3468"/>
                          </a:cubicBezTo>
                          <a:cubicBezTo>
                            <a:pt x="615" y="10764"/>
                            <a:pt x="-4029" y="27348"/>
                            <a:pt x="3931" y="39952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</p:grpSp>
            </p:grpSp>
          </p:grpSp>
          <p:grpSp>
            <p:nvGrpSpPr>
              <p:cNvPr id="87" name="Group 87"/>
              <p:cNvGrpSpPr/>
              <p:nvPr/>
            </p:nvGrpSpPr>
            <p:grpSpPr>
              <a:xfrm rot="0">
                <a:off x="6408991" y="5671280"/>
                <a:ext cx="1023938" cy="1000030"/>
                <a:chOff x="6408991" y="5671280"/>
                <a:chExt cx="1023938" cy="1000030"/>
              </a:xfrm>
            </p:grpSpPr>
            <p:sp>
              <p:nvSpPr>
                <p:cNvPr id="300281" name="Freeform 88"/>
                <p:cNvSpPr/>
                <p:nvPr/>
              </p:nvSpPr>
              <p:spPr>
                <a:xfrm>
                  <a:off x="6439281" y="567690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0" y="468323"/>
                      </a:moveTo>
                      <a:cubicBezTo>
                        <a:pt x="0" y="726366"/>
                        <a:pt x="210281" y="936647"/>
                        <a:pt x="468323" y="936647"/>
                      </a:cubicBezTo>
                      <a:cubicBezTo>
                        <a:pt x="486234" y="936647"/>
                        <a:pt x="503481" y="935320"/>
                        <a:pt x="520728" y="933330"/>
                      </a:cubicBezTo>
                      <a:cubicBezTo>
                        <a:pt x="599666" y="924706"/>
                        <a:pt x="672635" y="896183"/>
                        <a:pt x="734989" y="852402"/>
                      </a:cubicBezTo>
                      <a:cubicBezTo>
                        <a:pt x="776117" y="823878"/>
                        <a:pt x="811938" y="789384"/>
                        <a:pt x="841788" y="749583"/>
                      </a:cubicBezTo>
                      <a:cubicBezTo>
                        <a:pt x="841788" y="749583"/>
                        <a:pt x="841788" y="749583"/>
                        <a:pt x="841788" y="749583"/>
                      </a:cubicBezTo>
                      <a:cubicBezTo>
                        <a:pt x="900826" y="671308"/>
                        <a:pt x="935984" y="573796"/>
                        <a:pt x="935984" y="468323"/>
                      </a:cubicBezTo>
                      <a:cubicBezTo>
                        <a:pt x="935984" y="362851"/>
                        <a:pt x="900826" y="265339"/>
                        <a:pt x="841788" y="187064"/>
                      </a:cubicBezTo>
                      <a:cubicBezTo>
                        <a:pt x="841788" y="187064"/>
                        <a:pt x="841788" y="187064"/>
                        <a:pt x="841788" y="187064"/>
                      </a:cubicBezTo>
                      <a:cubicBezTo>
                        <a:pt x="811938" y="147263"/>
                        <a:pt x="775454" y="112769"/>
                        <a:pt x="734989" y="84245"/>
                      </a:cubicBezTo>
                      <a:cubicBezTo>
                        <a:pt x="672635" y="41128"/>
                        <a:pt x="599666" y="12604"/>
                        <a:pt x="520728" y="3317"/>
                      </a:cubicBezTo>
                      <a:cubicBezTo>
                        <a:pt x="503481" y="1327"/>
                        <a:pt x="485571" y="0"/>
                        <a:pt x="468323" y="0"/>
                      </a:cubicBezTo>
                      <a:cubicBezTo>
                        <a:pt x="209618" y="663"/>
                        <a:pt x="0" y="210281"/>
                        <a:pt x="0" y="468323"/>
                      </a:cubicBezTo>
                      <a:close/>
                    </a:path>
                    <a:path w="935983" h="936646">
                      <a:moveTo>
                        <a:pt x="78939" y="468323"/>
                      </a:moveTo>
                      <a:cubicBezTo>
                        <a:pt x="78939" y="357544"/>
                        <a:pt x="125373" y="257379"/>
                        <a:pt x="199668" y="187064"/>
                      </a:cubicBezTo>
                      <a:cubicBezTo>
                        <a:pt x="199668" y="187064"/>
                        <a:pt x="199668" y="187064"/>
                        <a:pt x="199668" y="187064"/>
                      </a:cubicBezTo>
                      <a:cubicBezTo>
                        <a:pt x="228192" y="159867"/>
                        <a:pt x="260696" y="137313"/>
                        <a:pt x="296516" y="119403"/>
                      </a:cubicBezTo>
                      <a:cubicBezTo>
                        <a:pt x="348258" y="94195"/>
                        <a:pt x="406632" y="79602"/>
                        <a:pt x="467660" y="79602"/>
                      </a:cubicBezTo>
                      <a:cubicBezTo>
                        <a:pt x="485571" y="79602"/>
                        <a:pt x="502818" y="80928"/>
                        <a:pt x="520065" y="82918"/>
                      </a:cubicBezTo>
                      <a:cubicBezTo>
                        <a:pt x="709782" y="108789"/>
                        <a:pt x="856382" y="271973"/>
                        <a:pt x="856382" y="468323"/>
                      </a:cubicBezTo>
                      <a:cubicBezTo>
                        <a:pt x="856382" y="665338"/>
                        <a:pt x="709782" y="827858"/>
                        <a:pt x="520065" y="853728"/>
                      </a:cubicBezTo>
                      <a:cubicBezTo>
                        <a:pt x="502818" y="856382"/>
                        <a:pt x="485571" y="857045"/>
                        <a:pt x="467660" y="857045"/>
                      </a:cubicBezTo>
                      <a:cubicBezTo>
                        <a:pt x="405969" y="857045"/>
                        <a:pt x="348258" y="842451"/>
                        <a:pt x="296516" y="817244"/>
                      </a:cubicBezTo>
                      <a:cubicBezTo>
                        <a:pt x="260696" y="799334"/>
                        <a:pt x="228192" y="776780"/>
                        <a:pt x="199668" y="749583"/>
                      </a:cubicBezTo>
                      <a:cubicBezTo>
                        <a:pt x="199668" y="749583"/>
                        <a:pt x="199668" y="749583"/>
                        <a:pt x="199668" y="749583"/>
                      </a:cubicBezTo>
                      <a:cubicBezTo>
                        <a:pt x="125373" y="679268"/>
                        <a:pt x="78939" y="579102"/>
                        <a:pt x="78939" y="468323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82" name="Freeform 89"/>
                <p:cNvSpPr/>
                <p:nvPr/>
              </p:nvSpPr>
              <p:spPr>
                <a:xfrm>
                  <a:off x="6451282" y="5713571"/>
                  <a:ext cx="909828" cy="909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045" h="857045">
                      <a:moveTo>
                        <a:pt x="857045" y="428522"/>
                      </a:moveTo>
                      <a:cubicBezTo>
                        <a:pt x="857045" y="665189"/>
                        <a:pt x="665189" y="857045"/>
                        <a:pt x="428523" y="857045"/>
                      </a:cubicBezTo>
                      <a:cubicBezTo>
                        <a:pt x="191856" y="857045"/>
                        <a:pt x="0" y="665189"/>
                        <a:pt x="0" y="428522"/>
                      </a:cubicBezTo>
                      <a:cubicBezTo>
                        <a:pt x="0" y="191856"/>
                        <a:pt x="191856" y="0"/>
                        <a:pt x="428523" y="0"/>
                      </a:cubicBezTo>
                      <a:cubicBezTo>
                        <a:pt x="665189" y="0"/>
                        <a:pt x="857045" y="191856"/>
                        <a:pt x="857045" y="428522"/>
                      </a:cubicBezTo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</p:spPr>
            </p:sp>
            <p:sp>
              <p:nvSpPr>
                <p:cNvPr id="300283" name="Freeform 90"/>
                <p:cNvSpPr/>
                <p:nvPr/>
              </p:nvSpPr>
              <p:spPr>
                <a:xfrm>
                  <a:off x="6408991" y="567128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0" y="468323"/>
                      </a:moveTo>
                      <a:cubicBezTo>
                        <a:pt x="0" y="726366"/>
                        <a:pt x="210281" y="936647"/>
                        <a:pt x="468323" y="936647"/>
                      </a:cubicBezTo>
                      <a:cubicBezTo>
                        <a:pt x="486234" y="936647"/>
                        <a:pt x="503481" y="935320"/>
                        <a:pt x="520728" y="933330"/>
                      </a:cubicBezTo>
                      <a:cubicBezTo>
                        <a:pt x="599666" y="924707"/>
                        <a:pt x="672635" y="896183"/>
                        <a:pt x="734989" y="852402"/>
                      </a:cubicBezTo>
                      <a:cubicBezTo>
                        <a:pt x="776117" y="823878"/>
                        <a:pt x="811938" y="789384"/>
                        <a:pt x="841788" y="749583"/>
                      </a:cubicBezTo>
                      <a:cubicBezTo>
                        <a:pt x="841788" y="749583"/>
                        <a:pt x="841788" y="749583"/>
                        <a:pt x="841788" y="749583"/>
                      </a:cubicBezTo>
                      <a:cubicBezTo>
                        <a:pt x="900826" y="671308"/>
                        <a:pt x="935983" y="573796"/>
                        <a:pt x="935983" y="468323"/>
                      </a:cubicBezTo>
                      <a:cubicBezTo>
                        <a:pt x="935983" y="362851"/>
                        <a:pt x="900826" y="265339"/>
                        <a:pt x="841788" y="187064"/>
                      </a:cubicBezTo>
                      <a:cubicBezTo>
                        <a:pt x="841788" y="187064"/>
                        <a:pt x="841788" y="187064"/>
                        <a:pt x="841788" y="187064"/>
                      </a:cubicBezTo>
                      <a:cubicBezTo>
                        <a:pt x="811938" y="147263"/>
                        <a:pt x="775454" y="112769"/>
                        <a:pt x="734989" y="84245"/>
                      </a:cubicBezTo>
                      <a:cubicBezTo>
                        <a:pt x="672635" y="41128"/>
                        <a:pt x="599666" y="12604"/>
                        <a:pt x="520728" y="3317"/>
                      </a:cubicBezTo>
                      <a:cubicBezTo>
                        <a:pt x="503481" y="1327"/>
                        <a:pt x="485571" y="0"/>
                        <a:pt x="468323" y="0"/>
                      </a:cubicBezTo>
                      <a:cubicBezTo>
                        <a:pt x="210281" y="0"/>
                        <a:pt x="0" y="210281"/>
                        <a:pt x="0" y="468323"/>
                      </a:cubicBezTo>
                      <a:close/>
                    </a:path>
                    <a:path w="935983" h="936646">
                      <a:moveTo>
                        <a:pt x="78938" y="468323"/>
                      </a:moveTo>
                      <a:cubicBezTo>
                        <a:pt x="78938" y="357544"/>
                        <a:pt x="125373" y="257379"/>
                        <a:pt x="199668" y="187064"/>
                      </a:cubicBezTo>
                      <a:cubicBezTo>
                        <a:pt x="199668" y="187064"/>
                        <a:pt x="199668" y="187064"/>
                        <a:pt x="199668" y="187064"/>
                      </a:cubicBezTo>
                      <a:cubicBezTo>
                        <a:pt x="228192" y="159867"/>
                        <a:pt x="260696" y="137313"/>
                        <a:pt x="296516" y="119403"/>
                      </a:cubicBezTo>
                      <a:cubicBezTo>
                        <a:pt x="348258" y="94195"/>
                        <a:pt x="406632" y="79602"/>
                        <a:pt x="467660" y="79602"/>
                      </a:cubicBezTo>
                      <a:cubicBezTo>
                        <a:pt x="485571" y="79602"/>
                        <a:pt x="502817" y="80928"/>
                        <a:pt x="520065" y="82918"/>
                      </a:cubicBezTo>
                      <a:cubicBezTo>
                        <a:pt x="709782" y="108789"/>
                        <a:pt x="856382" y="271973"/>
                        <a:pt x="856382" y="468323"/>
                      </a:cubicBezTo>
                      <a:cubicBezTo>
                        <a:pt x="856382" y="665338"/>
                        <a:pt x="709782" y="827858"/>
                        <a:pt x="520065" y="853728"/>
                      </a:cubicBezTo>
                      <a:cubicBezTo>
                        <a:pt x="502817" y="856382"/>
                        <a:pt x="485571" y="857045"/>
                        <a:pt x="467660" y="857045"/>
                      </a:cubicBezTo>
                      <a:cubicBezTo>
                        <a:pt x="405969" y="857045"/>
                        <a:pt x="348258" y="842452"/>
                        <a:pt x="296516" y="817244"/>
                      </a:cubicBezTo>
                      <a:cubicBezTo>
                        <a:pt x="260696" y="799334"/>
                        <a:pt x="228192" y="776780"/>
                        <a:pt x="199668" y="749583"/>
                      </a:cubicBezTo>
                      <a:cubicBezTo>
                        <a:pt x="199668" y="749583"/>
                        <a:pt x="199668" y="749583"/>
                        <a:pt x="199668" y="749583"/>
                      </a:cubicBezTo>
                      <a:cubicBezTo>
                        <a:pt x="125373" y="678605"/>
                        <a:pt x="78938" y="578439"/>
                        <a:pt x="78938" y="468323"/>
                      </a:cubicBez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  <p:sp>
              <p:nvSpPr>
                <p:cNvPr id="300284" name="Freeform 91"/>
                <p:cNvSpPr/>
                <p:nvPr/>
              </p:nvSpPr>
              <p:spPr>
                <a:xfrm>
                  <a:off x="6492811" y="5796629"/>
                  <a:ext cx="230981" cy="742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78" h="699168">
                      <a:moveTo>
                        <a:pt x="0" y="350247"/>
                      </a:moveTo>
                      <a:cubicBezTo>
                        <a:pt x="0" y="461027"/>
                        <a:pt x="46434" y="561192"/>
                        <a:pt x="120729" y="631507"/>
                      </a:cubicBezTo>
                      <a:cubicBezTo>
                        <a:pt x="120729" y="631507"/>
                        <a:pt x="120729" y="631507"/>
                        <a:pt x="120729" y="631507"/>
                      </a:cubicBezTo>
                      <a:cubicBezTo>
                        <a:pt x="149253" y="658704"/>
                        <a:pt x="181757" y="681258"/>
                        <a:pt x="217578" y="699168"/>
                      </a:cubicBezTo>
                      <a:cubicBezTo>
                        <a:pt x="108789" y="621557"/>
                        <a:pt x="37148" y="494194"/>
                        <a:pt x="37148" y="349584"/>
                      </a:cubicBezTo>
                      <a:cubicBezTo>
                        <a:pt x="37148" y="204974"/>
                        <a:pt x="108126" y="78275"/>
                        <a:pt x="217578" y="0"/>
                      </a:cubicBezTo>
                      <a:cubicBezTo>
                        <a:pt x="181757" y="17910"/>
                        <a:pt x="149253" y="40464"/>
                        <a:pt x="120729" y="67661"/>
                      </a:cubicBezTo>
                      <a:cubicBezTo>
                        <a:pt x="120729" y="67661"/>
                        <a:pt x="120729" y="67661"/>
                        <a:pt x="120729" y="67661"/>
                      </a:cubicBezTo>
                      <a:cubicBezTo>
                        <a:pt x="46434" y="139303"/>
                        <a:pt x="0" y="239469"/>
                        <a:pt x="0" y="350247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</p:grpSp>
        </p:grpSp>
        <p:sp>
          <p:nvSpPr>
            <p:cNvPr id="300286" name="Freeform 92"/>
            <p:cNvSpPr/>
            <p:nvPr/>
          </p:nvSpPr>
          <p:spPr>
            <a:xfrm>
              <a:off x="6907816" y="5295900"/>
              <a:ext cx="1381125" cy="1598581"/>
            </a:xfrm>
            <a:custGeom>
              <a:avLst/>
              <a:gdLst/>
              <a:ahLst/>
              <a:cxnLst/>
              <a:rect l="l" t="t" r="r" b="b"/>
              <a:pathLst>
                <a:path w="1300998" h="1505823">
                  <a:moveTo>
                    <a:pt x="1281440" y="1018263"/>
                  </a:moveTo>
                  <a:cubicBezTo>
                    <a:pt x="1281440" y="857733"/>
                    <a:pt x="1174641" y="804002"/>
                    <a:pt x="1174641" y="804002"/>
                  </a:cubicBezTo>
                  <a:cubicBezTo>
                    <a:pt x="1143464" y="786091"/>
                    <a:pt x="1053912" y="750271"/>
                    <a:pt x="1053912" y="750271"/>
                  </a:cubicBezTo>
                  <a:cubicBezTo>
                    <a:pt x="996201" y="692560"/>
                    <a:pt x="902005" y="696540"/>
                    <a:pt x="902005" y="696540"/>
                  </a:cubicBezTo>
                  <a:cubicBezTo>
                    <a:pt x="830364" y="705163"/>
                    <a:pt x="803830" y="678629"/>
                    <a:pt x="803830" y="678629"/>
                  </a:cubicBezTo>
                  <a:cubicBezTo>
                    <a:pt x="683101" y="549276"/>
                    <a:pt x="630033" y="634185"/>
                    <a:pt x="630033" y="634185"/>
                  </a:cubicBezTo>
                  <a:cubicBezTo>
                    <a:pt x="500680" y="464368"/>
                    <a:pt x="393881" y="76310"/>
                    <a:pt x="393881" y="76310"/>
                  </a:cubicBezTo>
                  <a:cubicBezTo>
                    <a:pt x="389238" y="22578"/>
                    <a:pt x="353417" y="4668"/>
                    <a:pt x="353417" y="4668"/>
                  </a:cubicBezTo>
                  <a:cubicBezTo>
                    <a:pt x="84761" y="-65647"/>
                    <a:pt x="425059" y="679956"/>
                    <a:pt x="476136" y="790072"/>
                  </a:cubicBezTo>
                  <a:lnTo>
                    <a:pt x="491393" y="815279"/>
                  </a:lnTo>
                  <a:cubicBezTo>
                    <a:pt x="431028" y="878960"/>
                    <a:pt x="398525" y="1008976"/>
                    <a:pt x="385921" y="1081281"/>
                  </a:cubicBezTo>
                  <a:lnTo>
                    <a:pt x="286419" y="951265"/>
                  </a:lnTo>
                  <a:cubicBezTo>
                    <a:pt x="197530" y="835843"/>
                    <a:pt x="67514" y="825229"/>
                    <a:pt x="67514" y="825229"/>
                  </a:cubicBezTo>
                  <a:cubicBezTo>
                    <a:pt x="-84393" y="833853"/>
                    <a:pt x="67514" y="981116"/>
                    <a:pt x="67514" y="981116"/>
                  </a:cubicBezTo>
                  <a:cubicBezTo>
                    <a:pt x="139156" y="1038827"/>
                    <a:pt x="326220" y="1505824"/>
                    <a:pt x="326220" y="1505824"/>
                  </a:cubicBezTo>
                  <a:lnTo>
                    <a:pt x="1280777" y="1505824"/>
                  </a:lnTo>
                  <a:cubicBezTo>
                    <a:pt x="1325885" y="1443469"/>
                    <a:pt x="1281440" y="1018263"/>
                    <a:pt x="1281440" y="1018263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grpSp>
          <p:nvGrpSpPr>
            <p:cNvPr id="93" name="Group 93"/>
            <p:cNvGrpSpPr/>
            <p:nvPr/>
          </p:nvGrpSpPr>
          <p:grpSpPr>
            <a:xfrm rot="0">
              <a:off x="7305770" y="6103334"/>
              <a:ext cx="730758" cy="780574"/>
              <a:chOff x="7305770" y="6103334"/>
              <a:chExt cx="730758" cy="780574"/>
            </a:xfrm>
            <a:solidFill>
              <a:srgbClr val="0634B3">
                <a:alpha val="100000"/>
              </a:srgbClr>
            </a:solidFill>
          </p:grpSpPr>
          <p:sp>
            <p:nvSpPr>
              <p:cNvPr id="300288" name="Freeform 94"/>
              <p:cNvSpPr/>
              <p:nvPr/>
            </p:nvSpPr>
            <p:spPr>
              <a:xfrm>
                <a:off x="7305770" y="6106859"/>
                <a:ext cx="227457" cy="767239"/>
              </a:xfrm>
              <a:custGeom>
                <a:avLst/>
                <a:gdLst/>
                <a:ahLst/>
                <a:cxnLst/>
                <a:rect l="l" t="t" r="r" b="b"/>
                <a:pathLst>
                  <a:path w="214283" h="722696">
                    <a:moveTo>
                      <a:pt x="128470" y="722696"/>
                    </a:moveTo>
                    <a:cubicBezTo>
                      <a:pt x="116529" y="722696"/>
                      <a:pt x="105916" y="720043"/>
                      <a:pt x="96629" y="714073"/>
                    </a:cubicBezTo>
                    <a:cubicBezTo>
                      <a:pt x="73412" y="699479"/>
                      <a:pt x="57491" y="668302"/>
                      <a:pt x="48868" y="618550"/>
                    </a:cubicBezTo>
                    <a:cubicBezTo>
                      <a:pt x="46878" y="608600"/>
                      <a:pt x="45551" y="597987"/>
                      <a:pt x="44224" y="588037"/>
                    </a:cubicBezTo>
                    <a:cubicBezTo>
                      <a:pt x="41571" y="569463"/>
                      <a:pt x="38918" y="551553"/>
                      <a:pt x="34274" y="534305"/>
                    </a:cubicBezTo>
                    <a:cubicBezTo>
                      <a:pt x="30957" y="521702"/>
                      <a:pt x="26977" y="509098"/>
                      <a:pt x="22997" y="496495"/>
                    </a:cubicBezTo>
                    <a:cubicBezTo>
                      <a:pt x="13047" y="463991"/>
                      <a:pt x="2433" y="430823"/>
                      <a:pt x="443" y="395002"/>
                    </a:cubicBezTo>
                    <a:cubicBezTo>
                      <a:pt x="-1547" y="347905"/>
                      <a:pt x="3097" y="298817"/>
                      <a:pt x="15700" y="247739"/>
                    </a:cubicBezTo>
                    <a:cubicBezTo>
                      <a:pt x="36928" y="162167"/>
                      <a:pt x="81372" y="77259"/>
                      <a:pt x="143726" y="2964"/>
                    </a:cubicBezTo>
                    <a:cubicBezTo>
                      <a:pt x="147043" y="-353"/>
                      <a:pt x="152350" y="-1016"/>
                      <a:pt x="155667" y="1637"/>
                    </a:cubicBezTo>
                    <a:cubicBezTo>
                      <a:pt x="158983" y="4954"/>
                      <a:pt x="159647" y="10261"/>
                      <a:pt x="156993" y="13578"/>
                    </a:cubicBezTo>
                    <a:cubicBezTo>
                      <a:pt x="95965" y="86546"/>
                      <a:pt x="52848" y="168801"/>
                      <a:pt x="32284" y="251719"/>
                    </a:cubicBezTo>
                    <a:cubicBezTo>
                      <a:pt x="20344" y="300807"/>
                      <a:pt x="15037" y="348568"/>
                      <a:pt x="17690" y="394339"/>
                    </a:cubicBezTo>
                    <a:cubicBezTo>
                      <a:pt x="19017" y="427506"/>
                      <a:pt x="29631" y="460010"/>
                      <a:pt x="39581" y="491188"/>
                    </a:cubicBezTo>
                    <a:cubicBezTo>
                      <a:pt x="43561" y="503791"/>
                      <a:pt x="47541" y="516395"/>
                      <a:pt x="50858" y="529662"/>
                    </a:cubicBezTo>
                    <a:cubicBezTo>
                      <a:pt x="56164" y="548236"/>
                      <a:pt x="58818" y="567473"/>
                      <a:pt x="60808" y="585383"/>
                    </a:cubicBezTo>
                    <a:cubicBezTo>
                      <a:pt x="62135" y="595333"/>
                      <a:pt x="63462" y="605284"/>
                      <a:pt x="65451" y="615234"/>
                    </a:cubicBezTo>
                    <a:cubicBezTo>
                      <a:pt x="73412" y="660341"/>
                      <a:pt x="86679" y="687539"/>
                      <a:pt x="105252" y="699479"/>
                    </a:cubicBezTo>
                    <a:cubicBezTo>
                      <a:pt x="117193" y="706776"/>
                      <a:pt x="131123" y="708102"/>
                      <a:pt x="147706" y="702796"/>
                    </a:cubicBezTo>
                    <a:cubicBezTo>
                      <a:pt x="149697" y="702132"/>
                      <a:pt x="201438" y="682895"/>
                      <a:pt x="197457" y="590690"/>
                    </a:cubicBezTo>
                    <a:cubicBezTo>
                      <a:pt x="197457" y="586046"/>
                      <a:pt x="200774" y="582066"/>
                      <a:pt x="205418" y="582066"/>
                    </a:cubicBezTo>
                    <a:cubicBezTo>
                      <a:pt x="210061" y="582066"/>
                      <a:pt x="214041" y="585383"/>
                      <a:pt x="214041" y="590027"/>
                    </a:cubicBezTo>
                    <a:cubicBezTo>
                      <a:pt x="218685" y="695499"/>
                      <a:pt x="155003" y="718053"/>
                      <a:pt x="152350" y="718716"/>
                    </a:cubicBezTo>
                    <a:cubicBezTo>
                      <a:pt x="144390" y="722033"/>
                      <a:pt x="135766" y="722696"/>
                      <a:pt x="128470" y="722696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89" name="Freeform 95"/>
              <p:cNvSpPr/>
              <p:nvPr/>
            </p:nvSpPr>
            <p:spPr>
              <a:xfrm>
                <a:off x="7464361" y="6103334"/>
                <a:ext cx="227647" cy="780574"/>
              </a:xfrm>
              <a:custGeom>
                <a:avLst/>
                <a:gdLst/>
                <a:ahLst/>
                <a:cxnLst/>
                <a:rect l="l" t="t" r="r" b="b"/>
                <a:pathLst>
                  <a:path w="214448" h="735254">
                    <a:moveTo>
                      <a:pt x="129800" y="733928"/>
                    </a:moveTo>
                    <a:cubicBezTo>
                      <a:pt x="82703" y="733928"/>
                      <a:pt x="64129" y="676880"/>
                      <a:pt x="59486" y="658969"/>
                    </a:cubicBezTo>
                    <a:cubicBezTo>
                      <a:pt x="59486" y="657643"/>
                      <a:pt x="23665" y="520330"/>
                      <a:pt x="23665" y="520330"/>
                    </a:cubicBezTo>
                    <a:cubicBezTo>
                      <a:pt x="-10830" y="413531"/>
                      <a:pt x="-7513" y="314692"/>
                      <a:pt x="32952" y="229120"/>
                    </a:cubicBezTo>
                    <a:cubicBezTo>
                      <a:pt x="60149" y="170082"/>
                      <a:pt x="100613" y="118341"/>
                      <a:pt x="139087" y="68590"/>
                    </a:cubicBezTo>
                    <a:cubicBezTo>
                      <a:pt x="155671" y="47363"/>
                      <a:pt x="172255" y="25472"/>
                      <a:pt x="188175" y="3582"/>
                    </a:cubicBezTo>
                    <a:cubicBezTo>
                      <a:pt x="190828" y="-398"/>
                      <a:pt x="196135" y="-1061"/>
                      <a:pt x="200115" y="1592"/>
                    </a:cubicBezTo>
                    <a:cubicBezTo>
                      <a:pt x="204095" y="4245"/>
                      <a:pt x="204758" y="9552"/>
                      <a:pt x="202105" y="13532"/>
                    </a:cubicBezTo>
                    <a:cubicBezTo>
                      <a:pt x="186185" y="36086"/>
                      <a:pt x="169601" y="57977"/>
                      <a:pt x="153017" y="79204"/>
                    </a:cubicBezTo>
                    <a:cubicBezTo>
                      <a:pt x="115206" y="128955"/>
                      <a:pt x="75406" y="180033"/>
                      <a:pt x="48872" y="237081"/>
                    </a:cubicBezTo>
                    <a:cubicBezTo>
                      <a:pt x="10398" y="319336"/>
                      <a:pt x="7744" y="413531"/>
                      <a:pt x="40912" y="517013"/>
                    </a:cubicBezTo>
                    <a:cubicBezTo>
                      <a:pt x="40912" y="517676"/>
                      <a:pt x="76732" y="654990"/>
                      <a:pt x="76732" y="656316"/>
                    </a:cubicBezTo>
                    <a:cubicBezTo>
                      <a:pt x="80713" y="672236"/>
                      <a:pt x="97296" y="723314"/>
                      <a:pt x="135771" y="718671"/>
                    </a:cubicBezTo>
                    <a:cubicBezTo>
                      <a:pt x="171591" y="714027"/>
                      <a:pt x="186848" y="673563"/>
                      <a:pt x="198125" y="641059"/>
                    </a:cubicBezTo>
                    <a:cubicBezTo>
                      <a:pt x="199452" y="636416"/>
                      <a:pt x="204758" y="634426"/>
                      <a:pt x="208739" y="635752"/>
                    </a:cubicBezTo>
                    <a:cubicBezTo>
                      <a:pt x="213382" y="637079"/>
                      <a:pt x="215372" y="642386"/>
                      <a:pt x="214045" y="646366"/>
                    </a:cubicBezTo>
                    <a:cubicBezTo>
                      <a:pt x="202105" y="679533"/>
                      <a:pt x="184195" y="729284"/>
                      <a:pt x="137760" y="735254"/>
                    </a:cubicBezTo>
                    <a:cubicBezTo>
                      <a:pt x="134444" y="733928"/>
                      <a:pt x="131790" y="733928"/>
                      <a:pt x="129800" y="733928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0" name="Freeform 96"/>
              <p:cNvSpPr/>
              <p:nvPr/>
            </p:nvSpPr>
            <p:spPr>
              <a:xfrm>
                <a:off x="7531894" y="6319647"/>
                <a:ext cx="504634" cy="510826"/>
              </a:xfrm>
              <a:custGeom>
                <a:avLst/>
                <a:gdLst/>
                <a:ahLst/>
                <a:cxnLst/>
                <a:rect l="l" t="t" r="r" b="b"/>
                <a:pathLst>
                  <a:path w="475346" h="481192">
                    <a:moveTo>
                      <a:pt x="58101" y="481192"/>
                    </a:moveTo>
                    <a:cubicBezTo>
                      <a:pt x="42181" y="481192"/>
                      <a:pt x="32231" y="476549"/>
                      <a:pt x="28914" y="474559"/>
                    </a:cubicBezTo>
                    <a:cubicBezTo>
                      <a:pt x="14984" y="469252"/>
                      <a:pt x="6360" y="460629"/>
                      <a:pt x="2380" y="447362"/>
                    </a:cubicBezTo>
                    <a:cubicBezTo>
                      <a:pt x="-10887" y="406897"/>
                      <a:pt x="35547" y="340563"/>
                      <a:pt x="37537" y="337909"/>
                    </a:cubicBezTo>
                    <a:lnTo>
                      <a:pt x="269709" y="3582"/>
                    </a:lnTo>
                    <a:cubicBezTo>
                      <a:pt x="272363" y="-398"/>
                      <a:pt x="277669" y="-1061"/>
                      <a:pt x="281650" y="1592"/>
                    </a:cubicBezTo>
                    <a:cubicBezTo>
                      <a:pt x="285630" y="4245"/>
                      <a:pt x="286293" y="9552"/>
                      <a:pt x="283640" y="13532"/>
                    </a:cubicBezTo>
                    <a:lnTo>
                      <a:pt x="51468" y="347860"/>
                    </a:lnTo>
                    <a:cubicBezTo>
                      <a:pt x="39528" y="365106"/>
                      <a:pt x="9677" y="414857"/>
                      <a:pt x="18964" y="442055"/>
                    </a:cubicBezTo>
                    <a:cubicBezTo>
                      <a:pt x="21617" y="450015"/>
                      <a:pt x="26924" y="455322"/>
                      <a:pt x="36211" y="458638"/>
                    </a:cubicBezTo>
                    <a:cubicBezTo>
                      <a:pt x="36874" y="458638"/>
                      <a:pt x="37537" y="459302"/>
                      <a:pt x="38201" y="459302"/>
                    </a:cubicBezTo>
                    <a:cubicBezTo>
                      <a:pt x="38864" y="459302"/>
                      <a:pt x="91932" y="489152"/>
                      <a:pt x="176840" y="384344"/>
                    </a:cubicBezTo>
                    <a:cubicBezTo>
                      <a:pt x="183474" y="375720"/>
                      <a:pt x="347984" y="176052"/>
                      <a:pt x="466723" y="174062"/>
                    </a:cubicBezTo>
                    <a:cubicBezTo>
                      <a:pt x="471367" y="174062"/>
                      <a:pt x="475347" y="177379"/>
                      <a:pt x="475347" y="182686"/>
                    </a:cubicBezTo>
                    <a:cubicBezTo>
                      <a:pt x="475347" y="187329"/>
                      <a:pt x="472030" y="191309"/>
                      <a:pt x="466723" y="191309"/>
                    </a:cubicBezTo>
                    <a:cubicBezTo>
                      <a:pt x="355944" y="193299"/>
                      <a:pt x="191434" y="393630"/>
                      <a:pt x="190107" y="395620"/>
                    </a:cubicBezTo>
                    <a:cubicBezTo>
                      <a:pt x="131733" y="466599"/>
                      <a:pt x="85962" y="481192"/>
                      <a:pt x="58101" y="481192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1" name="Freeform 97"/>
              <p:cNvSpPr/>
              <p:nvPr/>
            </p:nvSpPr>
            <p:spPr>
              <a:xfrm>
                <a:off x="7337107" y="6457092"/>
                <a:ext cx="107823" cy="45911"/>
              </a:xfrm>
              <a:custGeom>
                <a:avLst/>
                <a:gdLst/>
                <a:ahLst/>
                <a:cxnLst/>
                <a:rect l="l" t="t" r="r" b="b"/>
                <a:pathLst>
                  <a:path w="101563" h="43201">
                    <a:moveTo>
                      <a:pt x="84980" y="43202"/>
                    </a:moveTo>
                    <a:cubicBezTo>
                      <a:pt x="12012" y="43202"/>
                      <a:pt x="1399" y="21975"/>
                      <a:pt x="72" y="12688"/>
                    </a:cubicBezTo>
                    <a:cubicBezTo>
                      <a:pt x="-591" y="6718"/>
                      <a:pt x="3389" y="747"/>
                      <a:pt x="10022" y="84"/>
                    </a:cubicBezTo>
                    <a:cubicBezTo>
                      <a:pt x="15329" y="-579"/>
                      <a:pt x="20636" y="2738"/>
                      <a:pt x="22626" y="8044"/>
                    </a:cubicBezTo>
                    <a:cubicBezTo>
                      <a:pt x="23953" y="9371"/>
                      <a:pt x="35229" y="21311"/>
                      <a:pt x="90287" y="20648"/>
                    </a:cubicBezTo>
                    <a:cubicBezTo>
                      <a:pt x="96257" y="20648"/>
                      <a:pt x="101564" y="25291"/>
                      <a:pt x="101564" y="31925"/>
                    </a:cubicBezTo>
                    <a:cubicBezTo>
                      <a:pt x="101564" y="37895"/>
                      <a:pt x="96921" y="43202"/>
                      <a:pt x="90287" y="43202"/>
                    </a:cubicBezTo>
                    <a:cubicBezTo>
                      <a:pt x="88961" y="43202"/>
                      <a:pt x="86971" y="43202"/>
                      <a:pt x="84980" y="43202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2" name="Freeform 98"/>
              <p:cNvSpPr/>
              <p:nvPr/>
            </p:nvSpPr>
            <p:spPr>
              <a:xfrm>
                <a:off x="7489984" y="6493097"/>
                <a:ext cx="133922" cy="92297"/>
              </a:xfrm>
              <a:custGeom>
                <a:avLst/>
                <a:gdLst/>
                <a:ahLst/>
                <a:cxnLst/>
                <a:rect l="l" t="t" r="r" b="b"/>
                <a:pathLst>
                  <a:path w="126162" h="86961">
                    <a:moveTo>
                      <a:pt x="115486" y="86962"/>
                    </a:moveTo>
                    <a:cubicBezTo>
                      <a:pt x="115486" y="86962"/>
                      <a:pt x="115486" y="86962"/>
                      <a:pt x="115486" y="86962"/>
                    </a:cubicBezTo>
                    <a:cubicBezTo>
                      <a:pt x="8023" y="86298"/>
                      <a:pt x="63" y="13330"/>
                      <a:pt x="63" y="12004"/>
                    </a:cubicBezTo>
                    <a:cubicBezTo>
                      <a:pt x="-600" y="6033"/>
                      <a:pt x="4043" y="63"/>
                      <a:pt x="10013" y="63"/>
                    </a:cubicBezTo>
                    <a:cubicBezTo>
                      <a:pt x="15984" y="-600"/>
                      <a:pt x="21954" y="4043"/>
                      <a:pt x="21954" y="10013"/>
                    </a:cubicBezTo>
                    <a:cubicBezTo>
                      <a:pt x="21954" y="12667"/>
                      <a:pt x="28587" y="63745"/>
                      <a:pt x="114822" y="64408"/>
                    </a:cubicBezTo>
                    <a:cubicBezTo>
                      <a:pt x="120793" y="64408"/>
                      <a:pt x="126099" y="69715"/>
                      <a:pt x="126099" y="75685"/>
                    </a:cubicBezTo>
                    <a:cubicBezTo>
                      <a:pt x="126762" y="81655"/>
                      <a:pt x="122119" y="86962"/>
                      <a:pt x="115486" y="86962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</p:grpSp>
        <p:pic>
          <p:nvPicPr>
            <p:cNvPr id="300395" name="Picture 99"/>
            <p:cNvPicPr>
              <a:picLocks noChangeAspect="1"/>
            </p:cNvPicPr>
            <p:nvPr/>
          </p:nvPicPr>
          <p:blipFill>
            <a:blip r:embed="rId4"/>
            <a:srcRect l="60073"/>
            <a:stretch>
              <a:fillRect/>
            </a:stretch>
          </p:blipFill>
          <p:spPr>
            <a:xfrm>
              <a:off x="-3" y="1996535"/>
              <a:ext cx="569598" cy="1597247"/>
            </a:xfrm>
            <a:custGeom>
              <a:avLst/>
              <a:gdLst/>
              <a:ahLst/>
              <a:cxnLst/>
              <a:pathLst>
                <a:path w="569598" h="1597247">
                  <a:moveTo>
                    <a:pt x="0" y="0"/>
                  </a:moveTo>
                  <a:lnTo>
                    <a:pt x="569593" y="0"/>
                  </a:lnTo>
                  <a:lnTo>
                    <a:pt x="569593" y="1597290"/>
                  </a:lnTo>
                  <a:lnTo>
                    <a:pt x="0" y="1597290"/>
                  </a:lnTo>
                  <a:close/>
                </a:path>
              </a:pathLst>
            </a:custGeom>
          </p:spPr>
        </p:pic>
        <p:pic>
          <p:nvPicPr>
            <p:cNvPr id="300396" name="Picture 100"/>
            <p:cNvPicPr>
              <a:picLocks noChangeAspect="1"/>
            </p:cNvPicPr>
            <p:nvPr/>
          </p:nvPicPr>
          <p:blipFill>
            <a:blip r:embed="rId5"/>
            <a:srcRect t="13388"/>
            <a:stretch>
              <a:fillRect/>
            </a:stretch>
          </p:blipFill>
          <p:spPr>
            <a:xfrm>
              <a:off x="1375600" y="7"/>
              <a:ext cx="2719006" cy="1203858"/>
            </a:xfrm>
            <a:custGeom>
              <a:avLst/>
              <a:gdLst/>
              <a:ahLst/>
              <a:cxnLst/>
              <a:pathLst>
                <a:path w="2719007" h="1203858">
                  <a:moveTo>
                    <a:pt x="0" y="0"/>
                  </a:moveTo>
                  <a:lnTo>
                    <a:pt x="2719052" y="0"/>
                  </a:lnTo>
                  <a:lnTo>
                    <a:pt x="2719052" y="1203907"/>
                  </a:lnTo>
                  <a:lnTo>
                    <a:pt x="0" y="1203907"/>
                  </a:lnTo>
                  <a:close/>
                </a:path>
              </a:pathLst>
            </a:custGeom>
          </p:spPr>
        </p:pic>
        <p:pic>
          <p:nvPicPr>
            <p:cNvPr id="300400" name="Picture 101"/>
            <p:cNvPicPr>
              <a:picLocks noChangeAspect="1"/>
            </p:cNvPicPr>
            <p:nvPr/>
          </p:nvPicPr>
          <p:blipFill>
            <a:blip r:embed="rId6"/>
            <a:srcRect r="299" b="33295"/>
            <a:stretch>
              <a:fillRect/>
            </a:stretch>
          </p:blipFill>
          <p:spPr>
            <a:xfrm>
              <a:off x="10356342" y="5528215"/>
              <a:ext cx="1835658" cy="1329767"/>
            </a:xfrm>
            <a:custGeom>
              <a:avLst/>
              <a:gdLst/>
              <a:ahLst/>
              <a:cxnLst/>
              <a:pathLst>
                <a:path w="1835658" h="1329767">
                  <a:moveTo>
                    <a:pt x="0" y="0"/>
                  </a:moveTo>
                  <a:lnTo>
                    <a:pt x="1835646" y="0"/>
                  </a:lnTo>
                  <a:lnTo>
                    <a:pt x="1835646" y="1329821"/>
                  </a:lnTo>
                  <a:lnTo>
                    <a:pt x="0" y="1329821"/>
                  </a:lnTo>
                  <a:close/>
                </a:path>
              </a:pathLst>
            </a:custGeom>
          </p:spPr>
        </p:pic>
        <p:pic>
          <p:nvPicPr>
            <p:cNvPr id="300406" name="Picture 102"/>
            <p:cNvPicPr>
              <a:picLocks noChangeAspect="1"/>
            </p:cNvPicPr>
            <p:nvPr/>
          </p:nvPicPr>
          <p:blipFill>
            <a:blip r:embed="rId7"/>
            <a:srcRect b="14168"/>
            <a:stretch>
              <a:fillRect/>
            </a:stretch>
          </p:blipFill>
          <p:spPr>
            <a:xfrm>
              <a:off x="8668036" y="6298120"/>
              <a:ext cx="603599" cy="559874"/>
            </a:xfrm>
            <a:custGeom>
              <a:avLst/>
              <a:gdLst/>
              <a:ahLst/>
              <a:cxnLst/>
              <a:pathLst>
                <a:path w="603599" h="559874">
                  <a:moveTo>
                    <a:pt x="0" y="0"/>
                  </a:moveTo>
                  <a:lnTo>
                    <a:pt x="603556" y="0"/>
                  </a:lnTo>
                  <a:lnTo>
                    <a:pt x="603556" y="559911"/>
                  </a:lnTo>
                  <a:lnTo>
                    <a:pt x="0" y="559911"/>
                  </a:lnTo>
                  <a:close/>
                </a:path>
              </a:pathLst>
            </a:custGeom>
          </p:spPr>
        </p:pic>
        <p:pic>
          <p:nvPicPr>
            <p:cNvPr id="300412" name="Picture 103"/>
            <p:cNvPicPr>
              <a:picLocks noChangeAspect="1"/>
            </p:cNvPicPr>
            <p:nvPr/>
          </p:nvPicPr>
          <p:blipFill>
            <a:blip r:embed="rId8"/>
            <a:srcRect l="27719" b="8187"/>
            <a:stretch>
              <a:fillRect/>
            </a:stretch>
          </p:blipFill>
          <p:spPr>
            <a:xfrm>
              <a:off x="-10" y="4652581"/>
              <a:ext cx="1216258" cy="2205422"/>
            </a:xfrm>
            <a:custGeom>
              <a:avLst/>
              <a:gdLst/>
              <a:ahLst/>
              <a:cxnLst/>
              <a:pathLst>
                <a:path w="1216258" h="2205422">
                  <a:moveTo>
                    <a:pt x="0" y="0"/>
                  </a:moveTo>
                  <a:lnTo>
                    <a:pt x="1216220" y="0"/>
                  </a:lnTo>
                  <a:lnTo>
                    <a:pt x="1216220" y="2205380"/>
                  </a:lnTo>
                  <a:lnTo>
                    <a:pt x="0" y="2205380"/>
                  </a:lnTo>
                  <a:close/>
                </a:path>
              </a:pathLst>
            </a:custGeom>
          </p:spPr>
        </p:pic>
        <p:pic>
          <p:nvPicPr>
            <p:cNvPr id="300415" name="Picture 104"/>
            <p:cNvPicPr>
              <a:picLocks noChangeAspect="1"/>
            </p:cNvPicPr>
            <p:nvPr/>
          </p:nvPicPr>
          <p:blipFill>
            <a:blip r:embed="rId9"/>
            <a:srcRect b="20672"/>
            <a:stretch>
              <a:fillRect/>
            </a:stretch>
          </p:blipFill>
          <p:spPr>
            <a:xfrm>
              <a:off x="1749742" y="5382959"/>
              <a:ext cx="1969199" cy="1475037"/>
            </a:xfrm>
            <a:custGeom>
              <a:avLst/>
              <a:gdLst/>
              <a:ahLst/>
              <a:cxnLst/>
              <a:pathLst>
                <a:path w="1969199" h="1475037">
                  <a:moveTo>
                    <a:pt x="0" y="0"/>
                  </a:moveTo>
                  <a:lnTo>
                    <a:pt x="1969179" y="0"/>
                  </a:lnTo>
                  <a:lnTo>
                    <a:pt x="1969179" y="1475058"/>
                  </a:lnTo>
                  <a:lnTo>
                    <a:pt x="0" y="1475058"/>
                  </a:lnTo>
                  <a:close/>
                </a:path>
              </a:pathLst>
            </a:custGeom>
          </p:spPr>
        </p:pic>
        <p:pic>
          <p:nvPicPr>
            <p:cNvPr id="300409" name="Picture 105"/>
            <p:cNvPicPr>
              <a:picLocks noChangeAspect="1"/>
            </p:cNvPicPr>
            <p:nvPr/>
          </p:nvPicPr>
          <p:blipFill>
            <a:blip r:embed="rId10"/>
            <a:srcRect b="45830"/>
            <a:stretch>
              <a:fillRect/>
            </a:stretch>
          </p:blipFill>
          <p:spPr>
            <a:xfrm>
              <a:off x="702659" y="5883783"/>
              <a:ext cx="1774126" cy="974192"/>
            </a:xfrm>
            <a:custGeom>
              <a:avLst/>
              <a:gdLst/>
              <a:ahLst/>
              <a:cxnLst/>
              <a:pathLst>
                <a:path w="1774127" h="974192">
                  <a:moveTo>
                    <a:pt x="0" y="0"/>
                  </a:moveTo>
                  <a:lnTo>
                    <a:pt x="1774090" y="0"/>
                  </a:lnTo>
                  <a:lnTo>
                    <a:pt x="1774090" y="974247"/>
                  </a:lnTo>
                  <a:lnTo>
                    <a:pt x="0" y="974247"/>
                  </a:lnTo>
                  <a:close/>
                </a:path>
              </a:pathLst>
            </a:custGeom>
          </p:spPr>
        </p:pic>
      </p:grpSp>
      <p:sp>
        <p:nvSpPr>
          <p:cNvPr id="106" name="TextBox 106"/>
          <p:cNvSpPr txBox="1"/>
          <p:nvPr/>
        </p:nvSpPr>
        <p:spPr>
          <a:xfrm>
            <a:off x="4145949" y="1864155"/>
            <a:ext cx="2523717" cy="9105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0221" name="TextBox 107"/>
          <p:cNvSpPr txBox="1"/>
          <p:nvPr/>
        </p:nvSpPr>
        <p:spPr>
          <a:xfrm>
            <a:off x="6386830" y="1864360"/>
            <a:ext cx="1460500" cy="9296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8" name="TextBox 108"/>
          <p:cNvSpPr txBox="1"/>
          <p:nvPr/>
        </p:nvSpPr>
        <p:spPr>
          <a:xfrm>
            <a:off x="1125332" y="2793795"/>
            <a:ext cx="9867006" cy="9296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复盘工具与模板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93684" y="2559207"/>
            <a:ext cx="6318985" cy="7010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未找到bdjson</a:t>
            </a:r>
            <a:endParaRPr lang="en-US" sz="36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-12700" y="-127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077701" h="5806587">
                <a:moveTo>
                  <a:pt x="-12699" y="1"/>
                </a:moveTo>
                <a:lnTo>
                  <a:pt x="12065003" y="1"/>
                </a:lnTo>
                <a:lnTo>
                  <a:pt x="12065003" y="5806589"/>
                </a:lnTo>
                <a:lnTo>
                  <a:pt x="-12699" y="5806589"/>
                </a:lnTo>
              </a:path>
            </a:pathLst>
          </a:custGeom>
          <a:solidFill>
            <a:srgbClr val="FCF5F2">
              <a:alpha val="100000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364" b="13532"/>
          <a:stretch>
            <a:fillRect/>
          </a:stretch>
        </p:blipFill>
        <p:spPr>
          <a:xfrm>
            <a:off x="8655582" y="4169509"/>
            <a:ext cx="3536418" cy="2688491"/>
          </a:xfrm>
          <a:custGeom>
            <a:avLst/>
            <a:gdLst/>
            <a:ahLst/>
            <a:cxnLst/>
            <a:pathLst>
              <a:path w="3536418" h="2688491">
                <a:moveTo>
                  <a:pt x="0" y="0"/>
                </a:moveTo>
                <a:lnTo>
                  <a:pt x="3536418" y="0"/>
                </a:lnTo>
                <a:lnTo>
                  <a:pt x="3536418" y="2688491"/>
                </a:lnTo>
                <a:lnTo>
                  <a:pt x="0" y="2688491"/>
                </a:lnTo>
                <a:close/>
              </a:path>
            </a:pathLst>
          </a:custGeom>
        </p:spPr>
      </p:pic>
      <p:sp>
        <p:nvSpPr>
          <p:cNvPr id="5" name="Freeform 5"/>
          <p:cNvSpPr/>
          <p:nvPr/>
        </p:nvSpPr>
        <p:spPr>
          <a:xfrm flipH="1">
            <a:off x="0" y="0"/>
            <a:ext cx="2480651" cy="1060134"/>
          </a:xfrm>
          <a:custGeom>
            <a:avLst/>
            <a:gdLst/>
            <a:ahLst/>
            <a:cxnLst/>
            <a:rect l="l" t="t" r="r" b="b"/>
            <a:pathLst>
              <a:path w="2480651" h="1060134">
                <a:moveTo>
                  <a:pt x="2480651" y="0"/>
                </a:moveTo>
                <a:lnTo>
                  <a:pt x="9395" y="0"/>
                </a:lnTo>
                <a:lnTo>
                  <a:pt x="4408" y="14728"/>
                </a:lnTo>
                <a:cubicBezTo>
                  <a:pt x="-7616" y="90366"/>
                  <a:pt x="4469" y="178335"/>
                  <a:pt x="46712" y="280386"/>
                </a:cubicBezTo>
                <a:cubicBezTo>
                  <a:pt x="98971" y="406970"/>
                  <a:pt x="213942" y="512650"/>
                  <a:pt x="350977" y="527747"/>
                </a:cubicBezTo>
                <a:cubicBezTo>
                  <a:pt x="565821" y="550973"/>
                  <a:pt x="749309" y="358195"/>
                  <a:pt x="964153" y="338452"/>
                </a:cubicBezTo>
                <a:cubicBezTo>
                  <a:pt x="1439132" y="296645"/>
                  <a:pt x="1719009" y="1082857"/>
                  <a:pt x="2475027" y="1059630"/>
                </a:cubicBezTo>
                <a:lnTo>
                  <a:pt x="2480651" y="1058941"/>
                </a:lnTo>
              </a:path>
            </a:pathLst>
          </a:custGeom>
          <a:solidFill>
            <a:srgbClr val="F4E4CA">
              <a:alpha val="100000"/>
            </a:srgbClr>
          </a:solidFill>
        </p:spPr>
      </p:sp>
      <p:sp>
        <p:nvSpPr>
          <p:cNvPr id="6" name="Freeform 6"/>
          <p:cNvSpPr/>
          <p:nvPr/>
        </p:nvSpPr>
        <p:spPr>
          <a:xfrm flipH="1">
            <a:off x="0" y="0"/>
            <a:ext cx="2152129" cy="707748"/>
          </a:xfrm>
          <a:custGeom>
            <a:avLst/>
            <a:gdLst/>
            <a:ahLst/>
            <a:cxnLst/>
            <a:rect l="l" t="t" r="r" b="b"/>
            <a:pathLst>
              <a:path w="2152129" h="707748">
                <a:moveTo>
                  <a:pt x="22935" y="0"/>
                </a:moveTo>
                <a:lnTo>
                  <a:pt x="0" y="0"/>
                </a:lnTo>
                <a:lnTo>
                  <a:pt x="7186" y="43601"/>
                </a:lnTo>
                <a:cubicBezTo>
                  <a:pt x="117022" y="544180"/>
                  <a:pt x="830151" y="-22101"/>
                  <a:pt x="1284808" y="275741"/>
                </a:cubicBezTo>
                <a:cubicBezTo>
                  <a:pt x="1472941" y="400002"/>
                  <a:pt x="1670365" y="746074"/>
                  <a:pt x="2123279" y="704267"/>
                </a:cubicBezTo>
                <a:lnTo>
                  <a:pt x="2152129" y="699324"/>
                </a:lnTo>
                <a:lnTo>
                  <a:pt x="2152129" y="606590"/>
                </a:lnTo>
                <a:lnTo>
                  <a:pt x="2131389" y="608222"/>
                </a:lnTo>
                <a:cubicBezTo>
                  <a:pt x="2083576" y="610418"/>
                  <a:pt x="2025728" y="609620"/>
                  <a:pt x="1956049" y="602071"/>
                </a:cubicBezTo>
                <a:cubicBezTo>
                  <a:pt x="1531007" y="553296"/>
                  <a:pt x="1479909" y="213030"/>
                  <a:pt x="1121061" y="144512"/>
                </a:cubicBezTo>
                <a:cubicBezTo>
                  <a:pt x="823764" y="87607"/>
                  <a:pt x="446336" y="242063"/>
                  <a:pt x="267493" y="237417"/>
                </a:cubicBezTo>
                <a:cubicBezTo>
                  <a:pt x="149184" y="234514"/>
                  <a:pt x="77146" y="158575"/>
                  <a:pt x="39187" y="55814"/>
                </a:cubicBezTo>
              </a:path>
            </a:pathLst>
          </a:custGeom>
          <a:solidFill>
            <a:srgbClr val="FAF1ED">
              <a:alpha val="100000"/>
            </a:srgbClr>
          </a:solidFill>
        </p:spPr>
      </p:sp>
      <p:sp>
        <p:nvSpPr>
          <p:cNvPr id="7" name="Freeform 7"/>
          <p:cNvSpPr/>
          <p:nvPr/>
        </p:nvSpPr>
        <p:spPr>
          <a:xfrm flipH="1">
            <a:off x="3907532" y="0"/>
            <a:ext cx="5664499" cy="1265674"/>
          </a:xfrm>
          <a:custGeom>
            <a:avLst/>
            <a:gdLst/>
            <a:ahLst/>
            <a:cxnLst/>
            <a:rect l="l" t="t" r="r" b="b"/>
            <a:pathLst>
              <a:path w="5664499" h="1265674">
                <a:moveTo>
                  <a:pt x="5652077" y="0"/>
                </a:moveTo>
                <a:lnTo>
                  <a:pt x="72474" y="0"/>
                </a:lnTo>
                <a:lnTo>
                  <a:pt x="36861" y="43003"/>
                </a:lnTo>
                <a:cubicBezTo>
                  <a:pt x="-3357" y="105608"/>
                  <a:pt x="-13374" y="175723"/>
                  <a:pt x="20377" y="253676"/>
                </a:cubicBezTo>
                <a:cubicBezTo>
                  <a:pt x="175993" y="614846"/>
                  <a:pt x="722974" y="805302"/>
                  <a:pt x="1037691" y="992274"/>
                </a:cubicBezTo>
                <a:cubicBezTo>
                  <a:pt x="2209461" y="1685580"/>
                  <a:pt x="2340690" y="873819"/>
                  <a:pt x="2820314" y="603232"/>
                </a:cubicBezTo>
                <a:cubicBezTo>
                  <a:pt x="3360326" y="298967"/>
                  <a:pt x="3903823" y="742590"/>
                  <a:pt x="4961783" y="472004"/>
                </a:cubicBezTo>
                <a:cubicBezTo>
                  <a:pt x="5121247" y="431430"/>
                  <a:pt x="5690102" y="233693"/>
                  <a:pt x="5663604" y="31404"/>
                </a:cubicBezTo>
              </a:path>
            </a:pathLst>
          </a:custGeom>
          <a:solidFill>
            <a:srgbClr val="F4E4CA">
              <a:alpha val="100000"/>
            </a:srgbClr>
          </a:solidFill>
        </p:spPr>
      </p:sp>
      <p:sp>
        <p:nvSpPr>
          <p:cNvPr id="8" name="Freeform 8"/>
          <p:cNvSpPr/>
          <p:nvPr/>
        </p:nvSpPr>
        <p:spPr>
          <a:xfrm flipH="1">
            <a:off x="6537996" y="-8280"/>
            <a:ext cx="2237488" cy="719088"/>
          </a:xfrm>
          <a:custGeom>
            <a:avLst/>
            <a:gdLst/>
            <a:ahLst/>
            <a:cxnLst/>
            <a:rect l="l" t="t" r="r" b="b"/>
            <a:pathLst>
              <a:path w="2237488" h="719088">
                <a:moveTo>
                  <a:pt x="2213062" y="19241"/>
                </a:moveTo>
                <a:cubicBezTo>
                  <a:pt x="1680017" y="156276"/>
                  <a:pt x="1205038" y="894874"/>
                  <a:pt x="661542" y="592932"/>
                </a:cubicBezTo>
                <a:cubicBezTo>
                  <a:pt x="374696" y="433831"/>
                  <a:pt x="-58475" y="-81794"/>
                  <a:pt x="6559" y="11112"/>
                </a:cubicBezTo>
                <a:cubicBezTo>
                  <a:pt x="58818" y="85436"/>
                  <a:pt x="115723" y="156276"/>
                  <a:pt x="177272" y="223633"/>
                </a:cubicBezTo>
                <a:cubicBezTo>
                  <a:pt x="548894" y="633578"/>
                  <a:pt x="795093" y="856551"/>
                  <a:pt x="1307234" y="626610"/>
                </a:cubicBezTo>
                <a:cubicBezTo>
                  <a:pt x="1670727" y="462864"/>
                  <a:pt x="1875119" y="186471"/>
                  <a:pt x="2222353" y="57564"/>
                </a:cubicBezTo>
                <a:cubicBezTo>
                  <a:pt x="2247901" y="49435"/>
                  <a:pt x="2238611" y="12273"/>
                  <a:pt x="2213062" y="19241"/>
                </a:cubicBezTo>
              </a:path>
            </a:pathLst>
          </a:custGeom>
          <a:solidFill>
            <a:srgbClr val="FAF1ED">
              <a:alpha val="100000"/>
            </a:srgbClr>
          </a:solidFill>
        </p:spPr>
      </p:sp>
      <p:sp>
        <p:nvSpPr>
          <p:cNvPr id="9" name="Freeform 9"/>
          <p:cNvSpPr/>
          <p:nvPr/>
        </p:nvSpPr>
        <p:spPr>
          <a:xfrm flipH="1">
            <a:off x="1" y="5019206"/>
            <a:ext cx="7166627" cy="1838795"/>
          </a:xfrm>
          <a:custGeom>
            <a:avLst/>
            <a:gdLst/>
            <a:ahLst/>
            <a:cxnLst/>
            <a:rect l="l" t="t" r="r" b="b"/>
            <a:pathLst>
              <a:path w="7166627" h="1838795">
                <a:moveTo>
                  <a:pt x="3820734" y="0"/>
                </a:moveTo>
                <a:cubicBezTo>
                  <a:pt x="1710601" y="0"/>
                  <a:pt x="0" y="781616"/>
                  <a:pt x="0" y="1745789"/>
                </a:cubicBezTo>
                <a:lnTo>
                  <a:pt x="10279" y="1838795"/>
                </a:lnTo>
                <a:lnTo>
                  <a:pt x="7166627" y="1838795"/>
                </a:lnTo>
                <a:lnTo>
                  <a:pt x="7166627" y="903338"/>
                </a:lnTo>
                <a:lnTo>
                  <a:pt x="6988947" y="769702"/>
                </a:lnTo>
                <a:cubicBezTo>
                  <a:pt x="6302333" y="305319"/>
                  <a:pt x="5139567" y="0"/>
                  <a:pt x="3820734" y="0"/>
                </a:cubicBezTo>
              </a:path>
            </a:pathLst>
          </a:custGeom>
          <a:solidFill>
            <a:srgbClr val="F4E4CA">
              <a:alpha val="100000"/>
            </a:srgbClr>
          </a:solidFill>
        </p:spPr>
      </p:sp>
      <p:sp>
        <p:nvSpPr>
          <p:cNvPr id="10" name="Freeform 10"/>
          <p:cNvSpPr/>
          <p:nvPr/>
        </p:nvSpPr>
        <p:spPr>
          <a:xfrm flipH="1">
            <a:off x="9478837" y="921268"/>
            <a:ext cx="294974" cy="277733"/>
          </a:xfrm>
          <a:custGeom>
            <a:avLst/>
            <a:gdLst/>
            <a:ahLst/>
            <a:cxnLst/>
            <a:rect l="l" t="t" r="r" b="b"/>
            <a:pathLst>
              <a:path w="294974" h="277733">
                <a:moveTo>
                  <a:pt x="240393" y="109342"/>
                </a:moveTo>
                <a:cubicBezTo>
                  <a:pt x="247360" y="76825"/>
                  <a:pt x="252006" y="44308"/>
                  <a:pt x="255490" y="10630"/>
                </a:cubicBezTo>
                <a:cubicBezTo>
                  <a:pt x="224134" y="15275"/>
                  <a:pt x="190456" y="21082"/>
                  <a:pt x="161423" y="33856"/>
                </a:cubicBezTo>
                <a:cubicBezTo>
                  <a:pt x="47614" y="-12596"/>
                  <a:pt x="66195" y="-27693"/>
                  <a:pt x="68518" y="97729"/>
                </a:cubicBezTo>
                <a:cubicBezTo>
                  <a:pt x="48775" y="122117"/>
                  <a:pt x="23226" y="143020"/>
                  <a:pt x="0" y="163924"/>
                </a:cubicBezTo>
                <a:cubicBezTo>
                  <a:pt x="116132" y="216183"/>
                  <a:pt x="72002" y="144182"/>
                  <a:pt x="134713" y="277733"/>
                </a:cubicBezTo>
                <a:cubicBezTo>
                  <a:pt x="153294" y="253345"/>
                  <a:pt x="170714" y="228958"/>
                  <a:pt x="189295" y="204570"/>
                </a:cubicBezTo>
                <a:cubicBezTo>
                  <a:pt x="222973" y="199925"/>
                  <a:pt x="260135" y="192957"/>
                  <a:pt x="294975" y="191796"/>
                </a:cubicBezTo>
                <a:cubicBezTo>
                  <a:pt x="291490" y="187150"/>
                  <a:pt x="240393" y="110503"/>
                  <a:pt x="240393" y="109342"/>
                </a:cubicBezTo>
              </a:path>
            </a:pathLst>
          </a:custGeom>
          <a:solidFill>
            <a:srgbClr val="FEC0C3">
              <a:alpha val="100000"/>
            </a:srgbClr>
          </a:solidFill>
        </p:spPr>
      </p:sp>
      <p:sp>
        <p:nvSpPr>
          <p:cNvPr id="11" name="Freeform 11"/>
          <p:cNvSpPr/>
          <p:nvPr/>
        </p:nvSpPr>
        <p:spPr>
          <a:xfrm flipH="1">
            <a:off x="661769" y="856099"/>
            <a:ext cx="298458" cy="276693"/>
          </a:xfrm>
          <a:custGeom>
            <a:avLst/>
            <a:gdLst/>
            <a:ahLst/>
            <a:cxnLst/>
            <a:rect l="l" t="t" r="r" b="b"/>
            <a:pathLst>
              <a:path w="298458" h="276693">
                <a:moveTo>
                  <a:pt x="235747" y="177982"/>
                </a:moveTo>
                <a:cubicBezTo>
                  <a:pt x="257813" y="153594"/>
                  <a:pt x="278716" y="126884"/>
                  <a:pt x="298459" y="100173"/>
                </a:cubicBezTo>
                <a:cubicBezTo>
                  <a:pt x="268264" y="88560"/>
                  <a:pt x="236908" y="76947"/>
                  <a:pt x="205553" y="73463"/>
                </a:cubicBezTo>
                <a:cubicBezTo>
                  <a:pt x="131229" y="-24088"/>
                  <a:pt x="154455" y="-27572"/>
                  <a:pt x="92905" y="81592"/>
                </a:cubicBezTo>
                <a:cubicBezTo>
                  <a:pt x="63872" y="92044"/>
                  <a:pt x="31356" y="97851"/>
                  <a:pt x="0" y="103657"/>
                </a:cubicBezTo>
                <a:cubicBezTo>
                  <a:pt x="74324" y="207015"/>
                  <a:pt x="72002" y="122238"/>
                  <a:pt x="59227" y="269726"/>
                </a:cubicBezTo>
                <a:cubicBezTo>
                  <a:pt x="87099" y="258113"/>
                  <a:pt x="114970" y="245338"/>
                  <a:pt x="142842" y="233725"/>
                </a:cubicBezTo>
                <a:cubicBezTo>
                  <a:pt x="174198" y="246499"/>
                  <a:pt x="210198" y="259274"/>
                  <a:pt x="240393" y="276694"/>
                </a:cubicBezTo>
                <a:cubicBezTo>
                  <a:pt x="241554" y="270887"/>
                  <a:pt x="235747" y="177982"/>
                  <a:pt x="235747" y="177982"/>
                </a:cubicBezTo>
              </a:path>
            </a:pathLst>
          </a:custGeom>
          <a:solidFill>
            <a:srgbClr val="FEC0C3">
              <a:alpha val="100000"/>
            </a:srgbClr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 t="18362" r="11653"/>
          <a:stretch>
            <a:fillRect/>
          </a:stretch>
        </p:blipFill>
        <p:spPr>
          <a:xfrm>
            <a:off x="10129134" y="1"/>
            <a:ext cx="2062866" cy="1264173"/>
          </a:xfrm>
          <a:custGeom>
            <a:avLst/>
            <a:gdLst/>
            <a:ahLst/>
            <a:cxnLst/>
            <a:pathLst>
              <a:path w="2062866" h="1264173">
                <a:moveTo>
                  <a:pt x="0" y="0"/>
                </a:moveTo>
                <a:lnTo>
                  <a:pt x="2062866" y="0"/>
                </a:lnTo>
                <a:lnTo>
                  <a:pt x="2062866" y="1264173"/>
                </a:lnTo>
                <a:lnTo>
                  <a:pt x="0" y="1264173"/>
                </a:lnTo>
                <a:close/>
              </a:path>
            </a:pathLst>
          </a:cu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 t="35624"/>
          <a:stretch>
            <a:fillRect/>
          </a:stretch>
        </p:blipFill>
        <p:spPr>
          <a:xfrm>
            <a:off x="5811220" y="0"/>
            <a:ext cx="2353260" cy="1102840"/>
          </a:xfrm>
          <a:custGeom>
            <a:avLst/>
            <a:gdLst/>
            <a:ahLst/>
            <a:cxnLst/>
            <a:pathLst>
              <a:path w="2353260" h="1102840">
                <a:moveTo>
                  <a:pt x="0" y="0"/>
                </a:moveTo>
                <a:lnTo>
                  <a:pt x="2353260" y="0"/>
                </a:lnTo>
                <a:lnTo>
                  <a:pt x="2353260" y="1102840"/>
                </a:lnTo>
                <a:lnTo>
                  <a:pt x="0" y="1102840"/>
                </a:lnTo>
                <a:close/>
              </a:path>
            </a:pathLst>
          </a:cu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 b="57323"/>
          <a:stretch>
            <a:fillRect/>
          </a:stretch>
        </p:blipFill>
        <p:spPr>
          <a:xfrm>
            <a:off x="6547938" y="5809461"/>
            <a:ext cx="1627773" cy="1048539"/>
          </a:xfrm>
          <a:custGeom>
            <a:avLst/>
            <a:gdLst/>
            <a:ahLst/>
            <a:cxnLst/>
            <a:pathLst>
              <a:path w="1627773" h="1048539">
                <a:moveTo>
                  <a:pt x="0" y="0"/>
                </a:moveTo>
                <a:lnTo>
                  <a:pt x="1627773" y="0"/>
                </a:lnTo>
                <a:lnTo>
                  <a:pt x="1627773" y="1048539"/>
                </a:lnTo>
                <a:lnTo>
                  <a:pt x="0" y="1048539"/>
                </a:lnTo>
                <a:close/>
              </a:path>
            </a:pathLst>
          </a:cu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 r="3778" b="20162"/>
          <a:stretch>
            <a:fillRect/>
          </a:stretch>
        </p:blipFill>
        <p:spPr>
          <a:xfrm>
            <a:off x="9839658" y="5198230"/>
            <a:ext cx="2352342" cy="1659770"/>
          </a:xfrm>
          <a:custGeom>
            <a:avLst/>
            <a:gdLst/>
            <a:ahLst/>
            <a:cxnLst/>
            <a:pathLst>
              <a:path w="2352342" h="1659770">
                <a:moveTo>
                  <a:pt x="0" y="0"/>
                </a:moveTo>
                <a:lnTo>
                  <a:pt x="2352342" y="0"/>
                </a:lnTo>
                <a:lnTo>
                  <a:pt x="2352342" y="1659770"/>
                </a:lnTo>
                <a:lnTo>
                  <a:pt x="0" y="1659770"/>
                </a:lnTo>
                <a:close/>
              </a:path>
            </a:pathLst>
          </a:custGeom>
        </p:spPr>
      </p:pic>
      <p:sp>
        <p:nvSpPr>
          <p:cNvPr id="16" name="Freeform 16"/>
          <p:cNvSpPr/>
          <p:nvPr/>
        </p:nvSpPr>
        <p:spPr>
          <a:xfrm flipH="1">
            <a:off x="5744797" y="5941588"/>
            <a:ext cx="281180" cy="289167"/>
          </a:xfrm>
          <a:custGeom>
            <a:avLst/>
            <a:gdLst/>
            <a:ahLst/>
            <a:cxnLst/>
            <a:rect l="l" t="t" r="r" b="b"/>
            <a:pathLst>
              <a:path w="281180" h="289167">
                <a:moveTo>
                  <a:pt x="123241" y="44130"/>
                </a:moveTo>
                <a:cubicBezTo>
                  <a:pt x="91885" y="33678"/>
                  <a:pt x="59368" y="25549"/>
                  <a:pt x="26851" y="19743"/>
                </a:cubicBezTo>
                <a:cubicBezTo>
                  <a:pt x="29174" y="52259"/>
                  <a:pt x="31497" y="84776"/>
                  <a:pt x="41948" y="116132"/>
                </a:cubicBezTo>
                <a:cubicBezTo>
                  <a:pt x="-14956" y="225296"/>
                  <a:pt x="-28892" y="204392"/>
                  <a:pt x="96530" y="214844"/>
                </a:cubicBezTo>
                <a:cubicBezTo>
                  <a:pt x="118595" y="236909"/>
                  <a:pt x="137177" y="264781"/>
                  <a:pt x="155758" y="289168"/>
                </a:cubicBezTo>
                <a:cubicBezTo>
                  <a:pt x="218469" y="177682"/>
                  <a:pt x="142983" y="216005"/>
                  <a:pt x="281180" y="166069"/>
                </a:cubicBezTo>
                <a:cubicBezTo>
                  <a:pt x="259115" y="146326"/>
                  <a:pt x="235889" y="125423"/>
                  <a:pt x="213824" y="105680"/>
                </a:cubicBezTo>
                <a:cubicBezTo>
                  <a:pt x="212662" y="72002"/>
                  <a:pt x="209178" y="33678"/>
                  <a:pt x="211501" y="0"/>
                </a:cubicBezTo>
                <a:cubicBezTo>
                  <a:pt x="204533" y="0"/>
                  <a:pt x="123241" y="44130"/>
                  <a:pt x="123241" y="44130"/>
                </a:cubicBezTo>
              </a:path>
            </a:pathLst>
          </a:custGeom>
          <a:solidFill>
            <a:srgbClr val="FEC0C3">
              <a:alpha val="100000"/>
            </a:srgbClr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 l="68518" b="19567"/>
          <a:stretch>
            <a:fillRect/>
          </a:stretch>
        </p:blipFill>
        <p:spPr>
          <a:xfrm>
            <a:off x="1" y="4818096"/>
            <a:ext cx="522045" cy="2039905"/>
          </a:xfrm>
          <a:custGeom>
            <a:avLst/>
            <a:gdLst/>
            <a:ahLst/>
            <a:cxnLst/>
            <a:pathLst>
              <a:path w="522045" h="2039905">
                <a:moveTo>
                  <a:pt x="0" y="0"/>
                </a:moveTo>
                <a:lnTo>
                  <a:pt x="522045" y="0"/>
                </a:lnTo>
                <a:lnTo>
                  <a:pt x="522045" y="2039905"/>
                </a:lnTo>
                <a:lnTo>
                  <a:pt x="0" y="2039905"/>
                </a:lnTo>
                <a:close/>
              </a:path>
            </a:pathLst>
          </a:custGeom>
        </p:spPr>
      </p:pic>
      <p:grpSp>
        <p:nvGrpSpPr>
          <p:cNvPr id="18" name="Group 18"/>
          <p:cNvGrpSpPr/>
          <p:nvPr/>
        </p:nvGrpSpPr>
        <p:grpSpPr>
          <a:xfrm rot="0">
            <a:off x="883348" y="1845945"/>
            <a:ext cx="5048727" cy="3936968"/>
            <a:chOff x="883348" y="1845945"/>
            <a:chExt cx="5048727" cy="3936968"/>
          </a:xfrm>
        </p:grpSpPr>
        <p:grpSp>
          <p:nvGrpSpPr>
            <p:cNvPr id="19" name="Group 19"/>
            <p:cNvGrpSpPr/>
            <p:nvPr/>
          </p:nvGrpSpPr>
          <p:grpSpPr>
            <a:xfrm rot="0">
              <a:off x="1982914" y="1845945"/>
              <a:ext cx="2852929" cy="3802856"/>
              <a:chOff x="1982914" y="1845945"/>
              <a:chExt cx="2852929" cy="380285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2027111" y="1862995"/>
                <a:ext cx="2808732" cy="3785806"/>
              </a:xfrm>
              <a:custGeom>
                <a:avLst/>
                <a:gdLst/>
                <a:ahLst/>
                <a:cxnLst/>
                <a:rect l="l" t="t" r="r" b="b"/>
                <a:pathLst>
                  <a:path w="2629941" h="3544814">
                    <a:moveTo>
                      <a:pt x="2629942" y="38863"/>
                    </a:moveTo>
                    <a:lnTo>
                      <a:pt x="2629942" y="3505952"/>
                    </a:lnTo>
                    <a:cubicBezTo>
                      <a:pt x="2629942" y="3527613"/>
                      <a:pt x="2613377" y="3544814"/>
                      <a:pt x="2592353" y="3544814"/>
                    </a:cubicBezTo>
                    <a:lnTo>
                      <a:pt x="37589" y="3544814"/>
                    </a:lnTo>
                    <a:cubicBezTo>
                      <a:pt x="16564" y="3544814"/>
                      <a:pt x="0" y="3527613"/>
                      <a:pt x="0" y="3505952"/>
                    </a:cubicBezTo>
                    <a:lnTo>
                      <a:pt x="0" y="38863"/>
                    </a:lnTo>
                    <a:cubicBezTo>
                      <a:pt x="0" y="17202"/>
                      <a:pt x="16564" y="0"/>
                      <a:pt x="37589" y="0"/>
                    </a:cubicBezTo>
                    <a:lnTo>
                      <a:pt x="2592353" y="0"/>
                    </a:lnTo>
                    <a:cubicBezTo>
                      <a:pt x="2612740" y="0"/>
                      <a:pt x="2629942" y="17202"/>
                      <a:pt x="2629942" y="38863"/>
                    </a:cubicBezTo>
                  </a:path>
                </a:pathLst>
              </a:custGeom>
              <a:solidFill>
                <a:srgbClr val="FFCC85">
                  <a:alpha val="100000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982914" y="1845945"/>
                <a:ext cx="2808732" cy="3748469"/>
              </a:xfrm>
              <a:custGeom>
                <a:avLst/>
                <a:gdLst/>
                <a:ahLst/>
                <a:cxnLst/>
                <a:rect l="l" t="t" r="r" b="b"/>
                <a:pathLst>
                  <a:path w="2629941" h="3509773">
                    <a:moveTo>
                      <a:pt x="2629942" y="38863"/>
                    </a:moveTo>
                    <a:lnTo>
                      <a:pt x="2629942" y="3470911"/>
                    </a:lnTo>
                    <a:cubicBezTo>
                      <a:pt x="2629942" y="3491935"/>
                      <a:pt x="2613377" y="3509774"/>
                      <a:pt x="2592353" y="3509774"/>
                    </a:cubicBezTo>
                    <a:lnTo>
                      <a:pt x="37589" y="3509774"/>
                    </a:lnTo>
                    <a:cubicBezTo>
                      <a:pt x="16564" y="3509774"/>
                      <a:pt x="0" y="3492572"/>
                      <a:pt x="0" y="3470911"/>
                    </a:cubicBezTo>
                    <a:lnTo>
                      <a:pt x="0" y="38863"/>
                    </a:lnTo>
                    <a:cubicBezTo>
                      <a:pt x="0" y="17839"/>
                      <a:pt x="16564" y="0"/>
                      <a:pt x="37589" y="0"/>
                    </a:cubicBezTo>
                    <a:lnTo>
                      <a:pt x="2592353" y="0"/>
                    </a:lnTo>
                    <a:cubicBezTo>
                      <a:pt x="2612740" y="637"/>
                      <a:pt x="2629942" y="17839"/>
                      <a:pt x="2629942" y="38863"/>
                    </a:cubicBezTo>
                  </a:path>
                </a:pathLst>
              </a:custGeom>
              <a:solidFill>
                <a:srgbClr val="FEDBA9">
                  <a:alpha val="100000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2087689" y="1962341"/>
                <a:ext cx="2599182" cy="3483769"/>
              </a:xfrm>
              <a:custGeom>
                <a:avLst/>
                <a:gdLst/>
                <a:ahLst/>
                <a:cxnLst/>
                <a:rect l="l" t="t" r="r" b="b"/>
                <a:pathLst>
                  <a:path w="2433715" h="3261942">
                    <a:moveTo>
                      <a:pt x="0" y="0"/>
                    </a:moveTo>
                    <a:lnTo>
                      <a:pt x="2433715" y="0"/>
                    </a:lnTo>
                    <a:lnTo>
                      <a:pt x="2433715" y="3261943"/>
                    </a:lnTo>
                    <a:lnTo>
                      <a:pt x="0" y="3261943"/>
                    </a:lnTo>
                  </a:path>
                </a:pathLst>
              </a:custGeom>
              <a:solidFill>
                <a:srgbClr val="FAF1ED">
                  <a:alpha val="100000"/>
                </a:srgbClr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 rot="0">
              <a:off x="4210145" y="4385310"/>
              <a:ext cx="1721930" cy="1366266"/>
              <a:chOff x="4210145" y="4385310"/>
              <a:chExt cx="1721930" cy="1366266"/>
            </a:xfrm>
          </p:grpSpPr>
          <p:grpSp>
            <p:nvGrpSpPr>
              <p:cNvPr id="24" name="Group 24"/>
              <p:cNvGrpSpPr/>
              <p:nvPr/>
            </p:nvGrpSpPr>
            <p:grpSpPr>
              <a:xfrm rot="0">
                <a:off x="4210145" y="4647057"/>
                <a:ext cx="507969" cy="513207"/>
                <a:chOff x="4210145" y="4647057"/>
                <a:chExt cx="507969" cy="513207"/>
              </a:xfrm>
            </p:grpSpPr>
            <p:sp>
              <p:nvSpPr>
                <p:cNvPr id="25" name="Freeform 25"/>
                <p:cNvSpPr/>
                <p:nvPr/>
              </p:nvSpPr>
              <p:spPr>
                <a:xfrm>
                  <a:off x="4210145" y="4683062"/>
                  <a:ext cx="491014" cy="47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779" h="446844">
                      <a:moveTo>
                        <a:pt x="459780" y="103448"/>
                      </a:moveTo>
                      <a:lnTo>
                        <a:pt x="296683" y="446844"/>
                      </a:lnTo>
                      <a:lnTo>
                        <a:pt x="52674" y="302223"/>
                      </a:lnTo>
                      <a:cubicBezTo>
                        <a:pt x="4892" y="273554"/>
                        <a:pt x="-13584" y="213667"/>
                        <a:pt x="10626" y="163336"/>
                      </a:cubicBezTo>
                      <a:lnTo>
                        <a:pt x="59045" y="61400"/>
                      </a:lnTo>
                      <a:cubicBezTo>
                        <a:pt x="83255" y="11069"/>
                        <a:pt x="141231" y="-12503"/>
                        <a:pt x="193473" y="6609"/>
                      </a:cubicBezTo>
                      <a:lnTo>
                        <a:pt x="459780" y="103448"/>
                      </a:lnTo>
                    </a:path>
                  </a:pathLst>
                </a:custGeom>
                <a:solidFill>
                  <a:srgbClr val="80A9CE">
                    <a:alpha val="100000"/>
                  </a:srgbClr>
                </a:solidFill>
              </p:spPr>
            </p:sp>
            <p:sp>
              <p:nvSpPr>
                <p:cNvPr id="26" name="Freeform 26"/>
                <p:cNvSpPr/>
                <p:nvPr/>
              </p:nvSpPr>
              <p:spPr>
                <a:xfrm>
                  <a:off x="4227100" y="4647057"/>
                  <a:ext cx="491014" cy="47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779" h="446844">
                      <a:moveTo>
                        <a:pt x="459780" y="103448"/>
                      </a:moveTo>
                      <a:lnTo>
                        <a:pt x="296683" y="446844"/>
                      </a:lnTo>
                      <a:lnTo>
                        <a:pt x="52674" y="302223"/>
                      </a:lnTo>
                      <a:cubicBezTo>
                        <a:pt x="4892" y="273554"/>
                        <a:pt x="-13584" y="213666"/>
                        <a:pt x="10626" y="163336"/>
                      </a:cubicBezTo>
                      <a:lnTo>
                        <a:pt x="59045" y="61400"/>
                      </a:lnTo>
                      <a:cubicBezTo>
                        <a:pt x="83255" y="11069"/>
                        <a:pt x="141231" y="-12503"/>
                        <a:pt x="193473" y="6610"/>
                      </a:cubicBezTo>
                      <a:lnTo>
                        <a:pt x="459780" y="103448"/>
                      </a:ln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</p:grpSp>
          <p:grpSp>
            <p:nvGrpSpPr>
              <p:cNvPr id="27" name="Group 27"/>
              <p:cNvGrpSpPr/>
              <p:nvPr/>
            </p:nvGrpSpPr>
            <p:grpSpPr>
              <a:xfrm rot="0">
                <a:off x="4363688" y="4385310"/>
                <a:ext cx="1568387" cy="784479"/>
                <a:chOff x="4363688" y="4385310"/>
                <a:chExt cx="1568387" cy="784479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4363688" y="4385310"/>
                  <a:ext cx="1568387" cy="784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8511" h="734574">
                      <a:moveTo>
                        <a:pt x="1468512" y="734574"/>
                      </a:moveTo>
                      <a:lnTo>
                        <a:pt x="1228326" y="734574"/>
                      </a:lnTo>
                      <a:cubicBezTo>
                        <a:pt x="1228326" y="633276"/>
                        <a:pt x="1197745" y="538985"/>
                        <a:pt x="1145503" y="460622"/>
                      </a:cubicBezTo>
                      <a:cubicBezTo>
                        <a:pt x="1134035" y="443420"/>
                        <a:pt x="1121293" y="426856"/>
                        <a:pt x="1107914" y="411565"/>
                      </a:cubicBezTo>
                      <a:lnTo>
                        <a:pt x="1107914" y="411565"/>
                      </a:lnTo>
                      <a:cubicBezTo>
                        <a:pt x="1069688" y="367606"/>
                        <a:pt x="1023180" y="330017"/>
                        <a:pt x="971575" y="301347"/>
                      </a:cubicBezTo>
                      <a:cubicBezTo>
                        <a:pt x="953736" y="291791"/>
                        <a:pt x="935261" y="282872"/>
                        <a:pt x="916148" y="275226"/>
                      </a:cubicBezTo>
                      <a:cubicBezTo>
                        <a:pt x="865180" y="254839"/>
                        <a:pt x="809752" y="242734"/>
                        <a:pt x="751776" y="240823"/>
                      </a:cubicBezTo>
                      <a:cubicBezTo>
                        <a:pt x="746042" y="240823"/>
                        <a:pt x="740308" y="240186"/>
                        <a:pt x="734575" y="240186"/>
                      </a:cubicBezTo>
                      <a:cubicBezTo>
                        <a:pt x="719921" y="240186"/>
                        <a:pt x="704631" y="240823"/>
                        <a:pt x="690615" y="242097"/>
                      </a:cubicBezTo>
                      <a:cubicBezTo>
                        <a:pt x="633276" y="247194"/>
                        <a:pt x="578486" y="262484"/>
                        <a:pt x="528155" y="285420"/>
                      </a:cubicBezTo>
                      <a:cubicBezTo>
                        <a:pt x="509679" y="293702"/>
                        <a:pt x="491840" y="303896"/>
                        <a:pt x="474001" y="314726"/>
                      </a:cubicBezTo>
                      <a:cubicBezTo>
                        <a:pt x="423670" y="345944"/>
                        <a:pt x="379711" y="386082"/>
                        <a:pt x="343396" y="432590"/>
                      </a:cubicBezTo>
                      <a:cubicBezTo>
                        <a:pt x="330654" y="448517"/>
                        <a:pt x="319186" y="465719"/>
                        <a:pt x="308993" y="483558"/>
                      </a:cubicBezTo>
                      <a:cubicBezTo>
                        <a:pt x="265670" y="556824"/>
                        <a:pt x="240186" y="642832"/>
                        <a:pt x="240186" y="734574"/>
                      </a:cubicBezTo>
                      <a:lnTo>
                        <a:pt x="0" y="734574"/>
                      </a:lnTo>
                      <a:cubicBezTo>
                        <a:pt x="0" y="328743"/>
                        <a:pt x="328743" y="0"/>
                        <a:pt x="734575" y="0"/>
                      </a:cubicBezTo>
                      <a:cubicBezTo>
                        <a:pt x="1139769" y="0"/>
                        <a:pt x="1468512" y="328743"/>
                        <a:pt x="1468512" y="734574"/>
                      </a:cubicBezTo>
                    </a:path>
                  </a:pathLst>
                </a:custGeom>
                <a:solidFill>
                  <a:srgbClr val="372F58">
                    <a:alpha val="100000"/>
                  </a:srgbClr>
                </a:solidFill>
              </p:spPr>
            </p:sp>
            <p:grpSp>
              <p:nvGrpSpPr>
                <p:cNvPr id="29" name="Group 29"/>
                <p:cNvGrpSpPr/>
                <p:nvPr/>
              </p:nvGrpSpPr>
              <p:grpSpPr>
                <a:xfrm rot="0">
                  <a:off x="4569047" y="4453319"/>
                  <a:ext cx="1142905" cy="448437"/>
                  <a:chOff x="4569047" y="4453319"/>
                  <a:chExt cx="1142905" cy="448437"/>
                </a:xfrm>
                <a:solidFill>
                  <a:srgbClr val="484475">
                    <a:alpha val="100000"/>
                  </a:srgbClr>
                </a:solidFill>
              </p:grpSpPr>
              <p:sp>
                <p:nvSpPr>
                  <p:cNvPr id="30" name="Freeform 30"/>
                  <p:cNvSpPr/>
                  <p:nvPr/>
                </p:nvSpPr>
                <p:spPr>
                  <a:xfrm>
                    <a:off x="5546884" y="4752594"/>
                    <a:ext cx="165068" cy="124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543" h="116096">
                        <a:moveTo>
                          <a:pt x="139525" y="57483"/>
                        </a:moveTo>
                        <a:lnTo>
                          <a:pt x="37589" y="116096"/>
                        </a:lnTo>
                        <a:cubicBezTo>
                          <a:pt x="26121" y="98894"/>
                          <a:pt x="13379" y="82330"/>
                          <a:pt x="0" y="67040"/>
                        </a:cubicBezTo>
                        <a:lnTo>
                          <a:pt x="0" y="67040"/>
                        </a:lnTo>
                        <a:lnTo>
                          <a:pt x="108944" y="3967"/>
                        </a:lnTo>
                        <a:cubicBezTo>
                          <a:pt x="123597" y="-4315"/>
                          <a:pt x="142073" y="782"/>
                          <a:pt x="150992" y="15435"/>
                        </a:cubicBezTo>
                        <a:cubicBezTo>
                          <a:pt x="158638" y="30088"/>
                          <a:pt x="153541" y="49201"/>
                          <a:pt x="139525" y="57483"/>
                        </a:cubicBezTo>
                      </a:path>
                    </a:pathLst>
                  </a:custGeom>
                  <a:solidFill>
                    <a:srgbClr val="484475">
                      <a:alpha val="100000"/>
                    </a:srgbClr>
                  </a:solidFill>
                </p:spPr>
              </p:sp>
              <p:grpSp>
                <p:nvGrpSpPr>
                  <p:cNvPr id="31" name="Group 31"/>
                  <p:cNvGrpSpPr/>
                  <p:nvPr/>
                </p:nvGrpSpPr>
                <p:grpSpPr>
                  <a:xfrm rot="0">
                    <a:off x="4569047" y="4453319"/>
                    <a:ext cx="910019" cy="448437"/>
                    <a:chOff x="4569047" y="4453319"/>
                    <a:chExt cx="910019" cy="448437"/>
                  </a:xfrm>
                  <a:solidFill>
                    <a:srgbClr val="484475">
                      <a:alpha val="100000"/>
                    </a:srgbClr>
                  </a:solidFill>
                </p:grpSpPr>
                <p:sp>
                  <p:nvSpPr>
                    <p:cNvPr id="32" name="Freeform 32"/>
                    <p:cNvSpPr/>
                    <p:nvPr/>
                  </p:nvSpPr>
                  <p:spPr>
                    <a:xfrm>
                      <a:off x="5100542" y="4453319"/>
                      <a:ext cx="65342" cy="1898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161" h="177750">
                          <a:moveTo>
                            <a:pt x="61161" y="31218"/>
                          </a:moveTo>
                          <a:lnTo>
                            <a:pt x="61161" y="176476"/>
                          </a:lnTo>
                          <a:cubicBezTo>
                            <a:pt x="55427" y="176476"/>
                            <a:pt x="49694" y="175839"/>
                            <a:pt x="43960" y="175839"/>
                          </a:cubicBezTo>
                          <a:cubicBezTo>
                            <a:pt x="29306" y="175839"/>
                            <a:pt x="14016" y="176476"/>
                            <a:pt x="0" y="177750"/>
                          </a:cubicBezTo>
                          <a:lnTo>
                            <a:pt x="0" y="30581"/>
                          </a:lnTo>
                          <a:cubicBezTo>
                            <a:pt x="0" y="13379"/>
                            <a:pt x="14016" y="0"/>
                            <a:pt x="30581" y="0"/>
                          </a:cubicBezTo>
                          <a:cubicBezTo>
                            <a:pt x="47145" y="637"/>
                            <a:pt x="61161" y="14653"/>
                            <a:pt x="61161" y="31218"/>
                          </a:cubicBezTo>
                        </a:path>
                      </a:pathLst>
                    </a:custGeom>
                    <a:solidFill>
                      <a:srgbClr val="484475">
                        <a:alpha val="100000"/>
                      </a:srgbClr>
                    </a:solidFill>
                  </p:spPr>
                </p:sp>
                <p:sp>
                  <p:nvSpPr>
                    <p:cNvPr id="33" name="Freeform 33"/>
                    <p:cNvSpPr/>
                    <p:nvPr/>
                  </p:nvSpPr>
                  <p:spPr>
                    <a:xfrm>
                      <a:off x="4791551" y="4545044"/>
                      <a:ext cx="135541" cy="1764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927" h="165152">
                          <a:moveTo>
                            <a:pt x="126927" y="135846"/>
                          </a:moveTo>
                          <a:cubicBezTo>
                            <a:pt x="108451" y="144129"/>
                            <a:pt x="90613" y="154322"/>
                            <a:pt x="72774" y="165153"/>
                          </a:cubicBezTo>
                          <a:lnTo>
                            <a:pt x="3967" y="46015"/>
                          </a:lnTo>
                          <a:cubicBezTo>
                            <a:pt x="-4315" y="31362"/>
                            <a:pt x="781" y="12886"/>
                            <a:pt x="15435" y="3967"/>
                          </a:cubicBezTo>
                          <a:cubicBezTo>
                            <a:pt x="30088" y="-4315"/>
                            <a:pt x="48564" y="782"/>
                            <a:pt x="57483" y="15435"/>
                          </a:cubicBezTo>
                          <a:lnTo>
                            <a:pt x="126927" y="135846"/>
                          </a:lnTo>
                        </a:path>
                      </a:pathLst>
                    </a:custGeom>
                    <a:solidFill>
                      <a:srgbClr val="484475">
                        <a:alpha val="100000"/>
                      </a:srgbClr>
                    </a:solidFill>
                  </p:spPr>
                </p:sp>
                <p:sp>
                  <p:nvSpPr>
                    <p:cNvPr id="34" name="Freeform 34"/>
                    <p:cNvSpPr/>
                    <p:nvPr/>
                  </p:nvSpPr>
                  <p:spPr>
                    <a:xfrm>
                      <a:off x="4569047" y="4777740"/>
                      <a:ext cx="161449" cy="1240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1136" h="116096">
                          <a:moveTo>
                            <a:pt x="151137" y="65128"/>
                          </a:moveTo>
                          <a:cubicBezTo>
                            <a:pt x="138395" y="81056"/>
                            <a:pt x="126927" y="98258"/>
                            <a:pt x="116733" y="116096"/>
                          </a:cubicBezTo>
                          <a:lnTo>
                            <a:pt x="15435" y="57483"/>
                          </a:lnTo>
                          <a:cubicBezTo>
                            <a:pt x="782" y="49201"/>
                            <a:pt x="-4315" y="30088"/>
                            <a:pt x="3967" y="15435"/>
                          </a:cubicBezTo>
                          <a:cubicBezTo>
                            <a:pt x="12249" y="781"/>
                            <a:pt x="31362" y="-4315"/>
                            <a:pt x="46015" y="3967"/>
                          </a:cubicBezTo>
                          <a:lnTo>
                            <a:pt x="151137" y="65128"/>
                          </a:lnTo>
                        </a:path>
                      </a:pathLst>
                    </a:custGeom>
                    <a:solidFill>
                      <a:srgbClr val="484475">
                        <a:alpha val="100000"/>
                      </a:srgbClr>
                    </a:solidFill>
                  </p:spPr>
                </p:sp>
                <p:sp>
                  <p:nvSpPr>
                    <p:cNvPr id="35" name="Freeform 35"/>
                    <p:cNvSpPr/>
                    <p:nvPr/>
                  </p:nvSpPr>
                  <p:spPr>
                    <a:xfrm>
                      <a:off x="5342096" y="4530090"/>
                      <a:ext cx="136970" cy="1764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223" h="165152">
                          <a:moveTo>
                            <a:pt x="124234" y="46015"/>
                          </a:moveTo>
                          <a:lnTo>
                            <a:pt x="55427" y="165153"/>
                          </a:lnTo>
                          <a:cubicBezTo>
                            <a:pt x="37589" y="155596"/>
                            <a:pt x="19113" y="146677"/>
                            <a:pt x="0" y="139032"/>
                          </a:cubicBezTo>
                          <a:lnTo>
                            <a:pt x="71355" y="15435"/>
                          </a:lnTo>
                          <a:cubicBezTo>
                            <a:pt x="79637" y="781"/>
                            <a:pt x="98750" y="-4315"/>
                            <a:pt x="113403" y="3967"/>
                          </a:cubicBezTo>
                          <a:cubicBezTo>
                            <a:pt x="127420" y="12886"/>
                            <a:pt x="132516" y="31362"/>
                            <a:pt x="124234" y="46015"/>
                          </a:cubicBezTo>
                        </a:path>
                      </a:pathLst>
                    </a:custGeom>
                    <a:solidFill>
                      <a:srgbClr val="484475">
                        <a:alpha val="100000"/>
                      </a:srgbClr>
                    </a:solidFill>
                  </p:spPr>
                </p:sp>
              </p:grpSp>
            </p:grpSp>
          </p:grpSp>
          <p:grpSp>
            <p:nvGrpSpPr>
              <p:cNvPr id="36" name="Group 36"/>
              <p:cNvGrpSpPr/>
              <p:nvPr/>
            </p:nvGrpSpPr>
            <p:grpSpPr>
              <a:xfrm rot="0">
                <a:off x="4536472" y="4593527"/>
                <a:ext cx="1187386" cy="1158049"/>
                <a:chOff x="4536472" y="4593527"/>
                <a:chExt cx="1187386" cy="1158049"/>
              </a:xfrm>
            </p:grpSpPr>
            <p:sp>
              <p:nvSpPr>
                <p:cNvPr id="37" name="Freeform 37"/>
                <p:cNvSpPr/>
                <p:nvPr/>
              </p:nvSpPr>
              <p:spPr>
                <a:xfrm>
                  <a:off x="4536472" y="4600289"/>
                  <a:ext cx="1152620" cy="1151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244" h="1077970">
                      <a:moveTo>
                        <a:pt x="539622" y="0"/>
                      </a:moveTo>
                      <a:cubicBezTo>
                        <a:pt x="519235" y="0"/>
                        <a:pt x="498848" y="1274"/>
                        <a:pt x="479098" y="3185"/>
                      </a:cubicBezTo>
                      <a:cubicBezTo>
                        <a:pt x="387993" y="13379"/>
                        <a:pt x="303896" y="46508"/>
                        <a:pt x="232541" y="96202"/>
                      </a:cubicBezTo>
                      <a:cubicBezTo>
                        <a:pt x="185395" y="128694"/>
                        <a:pt x="143984" y="168831"/>
                        <a:pt x="108944" y="214702"/>
                      </a:cubicBezTo>
                      <a:cubicBezTo>
                        <a:pt x="108944" y="214702"/>
                        <a:pt x="108944" y="214702"/>
                        <a:pt x="108944" y="214702"/>
                      </a:cubicBezTo>
                      <a:cubicBezTo>
                        <a:pt x="40774" y="305170"/>
                        <a:pt x="0" y="417299"/>
                        <a:pt x="0" y="538985"/>
                      </a:cubicBezTo>
                      <a:cubicBezTo>
                        <a:pt x="0" y="660671"/>
                        <a:pt x="40774" y="772800"/>
                        <a:pt x="108944" y="863268"/>
                      </a:cubicBezTo>
                      <a:cubicBezTo>
                        <a:pt x="108944" y="863268"/>
                        <a:pt x="108944" y="863268"/>
                        <a:pt x="108944" y="863268"/>
                      </a:cubicBezTo>
                      <a:cubicBezTo>
                        <a:pt x="143347" y="909139"/>
                        <a:pt x="185395" y="949276"/>
                        <a:pt x="232541" y="981768"/>
                      </a:cubicBezTo>
                      <a:cubicBezTo>
                        <a:pt x="303896" y="1031462"/>
                        <a:pt x="387993" y="1064591"/>
                        <a:pt x="479098" y="1074785"/>
                      </a:cubicBezTo>
                      <a:cubicBezTo>
                        <a:pt x="498848" y="1077333"/>
                        <a:pt x="519235" y="1077970"/>
                        <a:pt x="539622" y="1077970"/>
                      </a:cubicBezTo>
                      <a:cubicBezTo>
                        <a:pt x="837147" y="1077970"/>
                        <a:pt x="1079245" y="835873"/>
                        <a:pt x="1079245" y="538348"/>
                      </a:cubicBezTo>
                      <a:cubicBezTo>
                        <a:pt x="1079245" y="242097"/>
                        <a:pt x="837147" y="0"/>
                        <a:pt x="539622" y="0"/>
                      </a:cubicBezTo>
                      <a:close/>
                    </a:path>
                    <a:path w="1079244" h="1077970">
                      <a:moveTo>
                        <a:pt x="849252" y="863905"/>
                      </a:moveTo>
                      <a:cubicBezTo>
                        <a:pt x="849252" y="864542"/>
                        <a:pt x="849252" y="864542"/>
                        <a:pt x="849252" y="863905"/>
                      </a:cubicBezTo>
                      <a:cubicBezTo>
                        <a:pt x="816123" y="895123"/>
                        <a:pt x="778534" y="921881"/>
                        <a:pt x="737123" y="942268"/>
                      </a:cubicBezTo>
                      <a:cubicBezTo>
                        <a:pt x="677235" y="971575"/>
                        <a:pt x="610340" y="988139"/>
                        <a:pt x="539622" y="988139"/>
                      </a:cubicBezTo>
                      <a:cubicBezTo>
                        <a:pt x="519235" y="988139"/>
                        <a:pt x="498848" y="986865"/>
                        <a:pt x="479098" y="983679"/>
                      </a:cubicBezTo>
                      <a:cubicBezTo>
                        <a:pt x="260573" y="953736"/>
                        <a:pt x="91105" y="766429"/>
                        <a:pt x="91105" y="539622"/>
                      </a:cubicBezTo>
                      <a:cubicBezTo>
                        <a:pt x="91105" y="312815"/>
                        <a:pt x="259936" y="124871"/>
                        <a:pt x="479098" y="95565"/>
                      </a:cubicBezTo>
                      <a:cubicBezTo>
                        <a:pt x="498848" y="93016"/>
                        <a:pt x="519235" y="91105"/>
                        <a:pt x="539622" y="91105"/>
                      </a:cubicBezTo>
                      <a:cubicBezTo>
                        <a:pt x="610340" y="91105"/>
                        <a:pt x="677235" y="107670"/>
                        <a:pt x="737123" y="136976"/>
                      </a:cubicBezTo>
                      <a:cubicBezTo>
                        <a:pt x="778534" y="157363"/>
                        <a:pt x="816123" y="183484"/>
                        <a:pt x="848615" y="214702"/>
                      </a:cubicBezTo>
                      <a:cubicBezTo>
                        <a:pt x="848615" y="214702"/>
                        <a:pt x="848615" y="214702"/>
                        <a:pt x="848615" y="214702"/>
                      </a:cubicBezTo>
                      <a:cubicBezTo>
                        <a:pt x="933986" y="296251"/>
                        <a:pt x="987502" y="411565"/>
                        <a:pt x="987502" y="538985"/>
                      </a:cubicBezTo>
                      <a:cubicBezTo>
                        <a:pt x="988139" y="667042"/>
                        <a:pt x="934623" y="782357"/>
                        <a:pt x="849252" y="863905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8" name="Freeform 38"/>
                <p:cNvSpPr/>
                <p:nvPr/>
              </p:nvSpPr>
              <p:spPr>
                <a:xfrm>
                  <a:off x="4620196" y="4642485"/>
                  <a:ext cx="1054608" cy="1054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502" h="987502">
                      <a:moveTo>
                        <a:pt x="987502" y="493751"/>
                      </a:moveTo>
                      <a:cubicBezTo>
                        <a:pt x="987502" y="766442"/>
                        <a:pt x="766442" y="987502"/>
                        <a:pt x="493751" y="987502"/>
                      </a:cubicBezTo>
                      <a:cubicBezTo>
                        <a:pt x="221060" y="987502"/>
                        <a:pt x="0" y="766442"/>
                        <a:pt x="0" y="493751"/>
                      </a:cubicBezTo>
                      <a:cubicBezTo>
                        <a:pt x="0" y="221060"/>
                        <a:pt x="221060" y="0"/>
                        <a:pt x="493751" y="0"/>
                      </a:cubicBezTo>
                      <a:cubicBezTo>
                        <a:pt x="766442" y="0"/>
                        <a:pt x="987502" y="221060"/>
                        <a:pt x="987502" y="493751"/>
                      </a:cubicBezTo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</p:spPr>
            </p:sp>
            <p:sp>
              <p:nvSpPr>
                <p:cNvPr id="39" name="Freeform 39"/>
                <p:cNvSpPr/>
                <p:nvPr/>
              </p:nvSpPr>
              <p:spPr>
                <a:xfrm>
                  <a:off x="4571238" y="4593527"/>
                  <a:ext cx="1152620" cy="1151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244" h="1077970">
                      <a:moveTo>
                        <a:pt x="539622" y="0"/>
                      </a:moveTo>
                      <a:cubicBezTo>
                        <a:pt x="519235" y="0"/>
                        <a:pt x="498848" y="1274"/>
                        <a:pt x="479098" y="3185"/>
                      </a:cubicBezTo>
                      <a:cubicBezTo>
                        <a:pt x="387993" y="13379"/>
                        <a:pt x="303896" y="46508"/>
                        <a:pt x="232541" y="96202"/>
                      </a:cubicBezTo>
                      <a:cubicBezTo>
                        <a:pt x="185396" y="128694"/>
                        <a:pt x="143984" y="168831"/>
                        <a:pt x="108944" y="214702"/>
                      </a:cubicBezTo>
                      <a:cubicBezTo>
                        <a:pt x="108944" y="214702"/>
                        <a:pt x="108944" y="214702"/>
                        <a:pt x="108944" y="214702"/>
                      </a:cubicBezTo>
                      <a:cubicBezTo>
                        <a:pt x="40774" y="305170"/>
                        <a:pt x="0" y="417299"/>
                        <a:pt x="0" y="538985"/>
                      </a:cubicBezTo>
                      <a:cubicBezTo>
                        <a:pt x="0" y="660671"/>
                        <a:pt x="40774" y="772800"/>
                        <a:pt x="108944" y="863268"/>
                      </a:cubicBezTo>
                      <a:cubicBezTo>
                        <a:pt x="108944" y="863268"/>
                        <a:pt x="108944" y="863268"/>
                        <a:pt x="108944" y="863268"/>
                      </a:cubicBezTo>
                      <a:cubicBezTo>
                        <a:pt x="143347" y="909139"/>
                        <a:pt x="185396" y="949276"/>
                        <a:pt x="232541" y="981768"/>
                      </a:cubicBezTo>
                      <a:cubicBezTo>
                        <a:pt x="303896" y="1031462"/>
                        <a:pt x="387993" y="1064591"/>
                        <a:pt x="479098" y="1074785"/>
                      </a:cubicBezTo>
                      <a:cubicBezTo>
                        <a:pt x="498848" y="1077333"/>
                        <a:pt x="519235" y="1077970"/>
                        <a:pt x="539622" y="1077970"/>
                      </a:cubicBezTo>
                      <a:cubicBezTo>
                        <a:pt x="837147" y="1077970"/>
                        <a:pt x="1079245" y="835873"/>
                        <a:pt x="1079245" y="538348"/>
                      </a:cubicBezTo>
                      <a:cubicBezTo>
                        <a:pt x="1079245" y="240823"/>
                        <a:pt x="837147" y="0"/>
                        <a:pt x="539622" y="0"/>
                      </a:cubicBezTo>
                      <a:close/>
                    </a:path>
                    <a:path w="1079244" h="1077970">
                      <a:moveTo>
                        <a:pt x="849252" y="863905"/>
                      </a:moveTo>
                      <a:cubicBezTo>
                        <a:pt x="849252" y="863905"/>
                        <a:pt x="849252" y="863905"/>
                        <a:pt x="849252" y="863905"/>
                      </a:cubicBezTo>
                      <a:cubicBezTo>
                        <a:pt x="816123" y="895123"/>
                        <a:pt x="778534" y="921881"/>
                        <a:pt x="737123" y="942268"/>
                      </a:cubicBezTo>
                      <a:cubicBezTo>
                        <a:pt x="677236" y="971575"/>
                        <a:pt x="610340" y="988139"/>
                        <a:pt x="539622" y="988139"/>
                      </a:cubicBezTo>
                      <a:cubicBezTo>
                        <a:pt x="519235" y="988139"/>
                        <a:pt x="498848" y="986865"/>
                        <a:pt x="479098" y="983679"/>
                      </a:cubicBezTo>
                      <a:cubicBezTo>
                        <a:pt x="260573" y="953736"/>
                        <a:pt x="91105" y="765792"/>
                        <a:pt x="91105" y="539622"/>
                      </a:cubicBezTo>
                      <a:cubicBezTo>
                        <a:pt x="91105" y="313452"/>
                        <a:pt x="259936" y="124871"/>
                        <a:pt x="479098" y="95565"/>
                      </a:cubicBezTo>
                      <a:cubicBezTo>
                        <a:pt x="498848" y="93016"/>
                        <a:pt x="519235" y="91105"/>
                        <a:pt x="539622" y="91105"/>
                      </a:cubicBezTo>
                      <a:cubicBezTo>
                        <a:pt x="610340" y="91105"/>
                        <a:pt x="677236" y="107670"/>
                        <a:pt x="737123" y="136976"/>
                      </a:cubicBezTo>
                      <a:cubicBezTo>
                        <a:pt x="778534" y="157363"/>
                        <a:pt x="816123" y="183484"/>
                        <a:pt x="848615" y="214702"/>
                      </a:cubicBezTo>
                      <a:cubicBezTo>
                        <a:pt x="848615" y="214702"/>
                        <a:pt x="848615" y="214702"/>
                        <a:pt x="848615" y="214702"/>
                      </a:cubicBezTo>
                      <a:cubicBezTo>
                        <a:pt x="933986" y="296251"/>
                        <a:pt x="987502" y="411565"/>
                        <a:pt x="987502" y="538985"/>
                      </a:cubicBezTo>
                      <a:cubicBezTo>
                        <a:pt x="988140" y="667042"/>
                        <a:pt x="934623" y="782357"/>
                        <a:pt x="849252" y="863905"/>
                      </a:cubicBez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  <p:sp>
              <p:nvSpPr>
                <p:cNvPr id="40" name="Freeform 40"/>
                <p:cNvSpPr/>
                <p:nvPr/>
              </p:nvSpPr>
              <p:spPr>
                <a:xfrm>
                  <a:off x="5359146" y="4739164"/>
                  <a:ext cx="267367" cy="860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79" h="805292">
                      <a:moveTo>
                        <a:pt x="250380" y="403283"/>
                      </a:moveTo>
                      <a:cubicBezTo>
                        <a:pt x="250380" y="530703"/>
                        <a:pt x="196863" y="646018"/>
                        <a:pt x="111492" y="727566"/>
                      </a:cubicBezTo>
                      <a:cubicBezTo>
                        <a:pt x="111492" y="727566"/>
                        <a:pt x="111492" y="727566"/>
                        <a:pt x="111492" y="727566"/>
                      </a:cubicBezTo>
                      <a:cubicBezTo>
                        <a:pt x="78363" y="758784"/>
                        <a:pt x="40774" y="785542"/>
                        <a:pt x="0" y="805292"/>
                      </a:cubicBezTo>
                      <a:cubicBezTo>
                        <a:pt x="125508" y="715461"/>
                        <a:pt x="207694" y="568929"/>
                        <a:pt x="207694" y="402646"/>
                      </a:cubicBezTo>
                      <a:cubicBezTo>
                        <a:pt x="207694" y="236363"/>
                        <a:pt x="125508" y="89831"/>
                        <a:pt x="0" y="0"/>
                      </a:cubicBezTo>
                      <a:cubicBezTo>
                        <a:pt x="41411" y="20387"/>
                        <a:pt x="79000" y="46508"/>
                        <a:pt x="111492" y="77726"/>
                      </a:cubicBezTo>
                      <a:cubicBezTo>
                        <a:pt x="111492" y="77726"/>
                        <a:pt x="111492" y="77726"/>
                        <a:pt x="111492" y="77726"/>
                      </a:cubicBezTo>
                      <a:cubicBezTo>
                        <a:pt x="196863" y="160549"/>
                        <a:pt x="250380" y="275864"/>
                        <a:pt x="250380" y="403283"/>
                      </a:cubicBezTo>
                    </a:path>
                  </a:pathLst>
                </a:custGeom>
                <a:solidFill>
                  <a:srgbClr val="80A9CE">
                    <a:alpha val="100000"/>
                  </a:srgbClr>
                </a:solidFill>
              </p:spPr>
            </p:sp>
          </p:grpSp>
        </p:grpSp>
        <p:grpSp>
          <p:nvGrpSpPr>
            <p:cNvPr id="41" name="Group 41"/>
            <p:cNvGrpSpPr/>
            <p:nvPr/>
          </p:nvGrpSpPr>
          <p:grpSpPr>
            <a:xfrm rot="0">
              <a:off x="1432846" y="4767453"/>
              <a:ext cx="2916650" cy="1015460"/>
              <a:chOff x="1432846" y="4767453"/>
              <a:chExt cx="2916650" cy="1015460"/>
            </a:xfrm>
          </p:grpSpPr>
          <p:grpSp>
            <p:nvGrpSpPr>
              <p:cNvPr id="42" name="Group 42"/>
              <p:cNvGrpSpPr/>
              <p:nvPr/>
            </p:nvGrpSpPr>
            <p:grpSpPr>
              <a:xfrm rot="0">
                <a:off x="1434465" y="4936998"/>
                <a:ext cx="2887122" cy="845915"/>
                <a:chOff x="1434465" y="4936998"/>
                <a:chExt cx="2887122" cy="845915"/>
              </a:xfrm>
            </p:grpSpPr>
            <p:pic>
              <p:nvPicPr>
                <p:cNvPr id="43" name="Picture 43"/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>
                <a:xfrm>
                  <a:off x="1434465" y="4989290"/>
                  <a:ext cx="2877312" cy="744665"/>
                </a:xfrm>
                <a:custGeom>
                  <a:avLst/>
                  <a:gdLst/>
                  <a:ahLst/>
                  <a:cxnLst/>
                  <a:pathLst>
                    <a:path w="2877312" h="744665">
                      <a:moveTo>
                        <a:pt x="-38" y="471"/>
                      </a:moveTo>
                      <a:lnTo>
                        <a:pt x="2694123" y="471"/>
                      </a:lnTo>
                      <a:lnTo>
                        <a:pt x="2694123" y="697712"/>
                      </a:lnTo>
                      <a:lnTo>
                        <a:pt x="-38" y="69771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4" name="Picture 44"/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>
                <a:xfrm>
                  <a:off x="1470374" y="4936998"/>
                  <a:ext cx="2851213" cy="845915"/>
                </a:xfrm>
                <a:custGeom>
                  <a:avLst/>
                  <a:gdLst/>
                  <a:ahLst/>
                  <a:cxnLst/>
                  <a:pathLst>
                    <a:path w="2851213" h="845915">
                      <a:moveTo>
                        <a:pt x="-30" y="456"/>
                      </a:moveTo>
                      <a:lnTo>
                        <a:pt x="2669666" y="456"/>
                      </a:lnTo>
                      <a:lnTo>
                        <a:pt x="2669666" y="792496"/>
                      </a:lnTo>
                      <a:lnTo>
                        <a:pt x="-30" y="792496"/>
                      </a:lnTo>
                      <a:close/>
                    </a:path>
                  </a:pathLst>
                </a:custGeom>
              </p:spPr>
            </p:pic>
          </p:grpSp>
          <p:sp>
            <p:nvSpPr>
              <p:cNvPr id="45" name="Freeform 45"/>
              <p:cNvSpPr/>
              <p:nvPr/>
            </p:nvSpPr>
            <p:spPr>
              <a:xfrm>
                <a:off x="1633157" y="5332762"/>
                <a:ext cx="1005650" cy="271748"/>
              </a:xfrm>
              <a:custGeom>
                <a:avLst/>
                <a:gdLst/>
                <a:ahLst/>
                <a:cxnLst/>
                <a:rect l="l" t="t" r="r" b="b"/>
                <a:pathLst>
                  <a:path w="941631" h="254459">
                    <a:moveTo>
                      <a:pt x="0" y="1274"/>
                    </a:moveTo>
                    <a:cubicBezTo>
                      <a:pt x="27395" y="89831"/>
                      <a:pt x="57339" y="201323"/>
                      <a:pt x="431953" y="208331"/>
                    </a:cubicBezTo>
                    <a:cubicBezTo>
                      <a:pt x="806566" y="215339"/>
                      <a:pt x="897034" y="101298"/>
                      <a:pt x="941631" y="0"/>
                    </a:cubicBezTo>
                    <a:cubicBezTo>
                      <a:pt x="941631" y="0"/>
                      <a:pt x="930163" y="172017"/>
                      <a:pt x="735211" y="228718"/>
                    </a:cubicBezTo>
                    <a:cubicBezTo>
                      <a:pt x="540896" y="285420"/>
                      <a:pt x="142073" y="237638"/>
                      <a:pt x="78363" y="189218"/>
                    </a:cubicBezTo>
                    <a:cubicBezTo>
                      <a:pt x="14016" y="142073"/>
                      <a:pt x="0" y="1274"/>
                      <a:pt x="0" y="1274"/>
                    </a:cubicBezTo>
                  </a:path>
                </a:pathLst>
              </a:custGeom>
              <a:solidFill>
                <a:srgbClr val="372F58">
                  <a:alpha val="100000"/>
                </a:srgbClr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3133439" y="5342287"/>
                <a:ext cx="1004316" cy="290227"/>
              </a:xfrm>
              <a:custGeom>
                <a:avLst/>
                <a:gdLst/>
                <a:ahLst/>
                <a:cxnLst/>
                <a:rect l="l" t="t" r="r" b="b"/>
                <a:pathLst>
                  <a:path w="940357" h="271716">
                    <a:moveTo>
                      <a:pt x="940357" y="35678"/>
                    </a:moveTo>
                    <a:cubicBezTo>
                      <a:pt x="909776" y="122960"/>
                      <a:pt x="876010" y="233815"/>
                      <a:pt x="501396" y="226807"/>
                    </a:cubicBezTo>
                    <a:cubicBezTo>
                      <a:pt x="126783" y="219799"/>
                      <a:pt x="40774" y="102573"/>
                      <a:pt x="0" y="0"/>
                    </a:cubicBezTo>
                    <a:cubicBezTo>
                      <a:pt x="0" y="0"/>
                      <a:pt x="5097" y="172654"/>
                      <a:pt x="197500" y="236364"/>
                    </a:cubicBezTo>
                    <a:cubicBezTo>
                      <a:pt x="389904" y="300073"/>
                      <a:pt x="789365" y="266944"/>
                      <a:pt x="855623" y="221073"/>
                    </a:cubicBezTo>
                    <a:cubicBezTo>
                      <a:pt x="921881" y="175839"/>
                      <a:pt x="940357" y="35678"/>
                      <a:pt x="940357" y="35678"/>
                    </a:cubicBezTo>
                  </a:path>
                </a:pathLst>
              </a:custGeom>
              <a:solidFill>
                <a:srgbClr val="372F58">
                  <a:alpha val="100000"/>
                </a:srgbClr>
              </a:solidFill>
            </p:spPr>
          </p:sp>
          <p:grpSp>
            <p:nvGrpSpPr>
              <p:cNvPr id="47" name="Group 47"/>
              <p:cNvGrpSpPr/>
              <p:nvPr/>
            </p:nvGrpSpPr>
            <p:grpSpPr>
              <a:xfrm rot="0">
                <a:off x="1432846" y="4767453"/>
                <a:ext cx="2916650" cy="885158"/>
                <a:chOff x="1432846" y="4767453"/>
                <a:chExt cx="2916650" cy="885158"/>
              </a:xfrm>
            </p:grpSpPr>
            <p:sp>
              <p:nvSpPr>
                <p:cNvPr id="48" name="Freeform 48"/>
                <p:cNvSpPr/>
                <p:nvPr/>
              </p:nvSpPr>
              <p:spPr>
                <a:xfrm>
                  <a:off x="1602962" y="4809744"/>
                  <a:ext cx="1075373" cy="762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871" h="713715">
                      <a:moveTo>
                        <a:pt x="495241" y="508"/>
                      </a:moveTo>
                      <a:cubicBezTo>
                        <a:pt x="287546" y="-3315"/>
                        <a:pt x="-36737" y="6879"/>
                        <a:pt x="3401" y="306315"/>
                      </a:cubicBezTo>
                      <a:cubicBezTo>
                        <a:pt x="43538" y="606389"/>
                        <a:pt x="14231" y="704502"/>
                        <a:pt x="481861" y="713421"/>
                      </a:cubicBezTo>
                      <a:cubicBezTo>
                        <a:pt x="949492" y="722340"/>
                        <a:pt x="966693" y="526751"/>
                        <a:pt x="997274" y="366202"/>
                      </a:cubicBezTo>
                      <a:cubicBezTo>
                        <a:pt x="1027855" y="206291"/>
                        <a:pt x="1015113" y="10702"/>
                        <a:pt x="495241" y="508"/>
                      </a:cubicBezTo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</p:spPr>
            </p:sp>
            <p:sp>
              <p:nvSpPr>
                <p:cNvPr id="49" name="Freeform 49"/>
                <p:cNvSpPr/>
                <p:nvPr/>
              </p:nvSpPr>
              <p:spPr>
                <a:xfrm>
                  <a:off x="1432846" y="4767453"/>
                  <a:ext cx="2916650" cy="885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922" h="828813">
                      <a:moveTo>
                        <a:pt x="2669626" y="117763"/>
                      </a:moveTo>
                      <a:cubicBezTo>
                        <a:pt x="2669626" y="117763"/>
                        <a:pt x="2538384" y="36215"/>
                        <a:pt x="2114714" y="27933"/>
                      </a:cubicBezTo>
                      <a:cubicBezTo>
                        <a:pt x="1808269" y="22199"/>
                        <a:pt x="1623511" y="60425"/>
                        <a:pt x="1541962" y="119675"/>
                      </a:cubicBezTo>
                      <a:cubicBezTo>
                        <a:pt x="1467422" y="155989"/>
                        <a:pt x="1368671" y="155352"/>
                        <a:pt x="1368671" y="155352"/>
                      </a:cubicBezTo>
                      <a:cubicBezTo>
                        <a:pt x="1368671" y="155352"/>
                        <a:pt x="1255905" y="152167"/>
                        <a:pt x="1182002" y="104384"/>
                      </a:cubicBezTo>
                      <a:lnTo>
                        <a:pt x="1182002" y="104384"/>
                      </a:lnTo>
                      <a:cubicBezTo>
                        <a:pt x="1096630" y="46408"/>
                        <a:pt x="916969" y="5634"/>
                        <a:pt x="624541" y="537"/>
                      </a:cubicBezTo>
                      <a:cubicBezTo>
                        <a:pt x="200870" y="-7108"/>
                        <a:pt x="67080" y="69344"/>
                        <a:pt x="67080" y="69344"/>
                      </a:cubicBezTo>
                      <a:cubicBezTo>
                        <a:pt x="-22114" y="108844"/>
                        <a:pt x="3370" y="259836"/>
                        <a:pt x="3370" y="259836"/>
                      </a:cubicBezTo>
                      <a:cubicBezTo>
                        <a:pt x="3370" y="259836"/>
                        <a:pt x="67080" y="238812"/>
                        <a:pt x="100209" y="315264"/>
                      </a:cubicBezTo>
                      <a:cubicBezTo>
                        <a:pt x="133338" y="391715"/>
                        <a:pt x="105943" y="680958"/>
                        <a:pt x="256935" y="745942"/>
                      </a:cubicBezTo>
                      <a:cubicBezTo>
                        <a:pt x="407927" y="810926"/>
                        <a:pt x="979404" y="845330"/>
                        <a:pt x="1092171" y="712813"/>
                      </a:cubicBezTo>
                      <a:cubicBezTo>
                        <a:pt x="1146961" y="649103"/>
                        <a:pt x="1184550" y="548442"/>
                        <a:pt x="1208123" y="450329"/>
                      </a:cubicBezTo>
                      <a:cubicBezTo>
                        <a:pt x="1264187" y="229255"/>
                        <a:pt x="1366760" y="251554"/>
                        <a:pt x="1366760" y="251554"/>
                      </a:cubicBezTo>
                      <a:cubicBezTo>
                        <a:pt x="1366760" y="251554"/>
                        <a:pt x="1456591" y="238812"/>
                        <a:pt x="1505647" y="405095"/>
                      </a:cubicBezTo>
                      <a:cubicBezTo>
                        <a:pt x="1524123" y="518498"/>
                        <a:pt x="1559801" y="645281"/>
                        <a:pt x="1620962" y="722370"/>
                      </a:cubicBezTo>
                      <a:cubicBezTo>
                        <a:pt x="1729269" y="858709"/>
                        <a:pt x="2301383" y="845330"/>
                        <a:pt x="2454287" y="786079"/>
                      </a:cubicBezTo>
                      <a:cubicBezTo>
                        <a:pt x="2607190" y="726829"/>
                        <a:pt x="2590626" y="436312"/>
                        <a:pt x="2626303" y="361135"/>
                      </a:cubicBezTo>
                      <a:cubicBezTo>
                        <a:pt x="2662618" y="285957"/>
                        <a:pt x="2725054" y="309530"/>
                        <a:pt x="2725054" y="309530"/>
                      </a:cubicBezTo>
                      <a:cubicBezTo>
                        <a:pt x="2725054" y="309530"/>
                        <a:pt x="2757546" y="161086"/>
                        <a:pt x="2669626" y="117763"/>
                      </a:cubicBezTo>
                      <a:close/>
                    </a:path>
                    <a:path w="2730922" h="828813">
                      <a:moveTo>
                        <a:pt x="1156518" y="406369"/>
                      </a:moveTo>
                      <a:cubicBezTo>
                        <a:pt x="1125937" y="566918"/>
                        <a:pt x="1108735" y="761870"/>
                        <a:pt x="641105" y="753588"/>
                      </a:cubicBezTo>
                      <a:cubicBezTo>
                        <a:pt x="173475" y="744668"/>
                        <a:pt x="202782" y="646555"/>
                        <a:pt x="162644" y="346482"/>
                      </a:cubicBezTo>
                      <a:cubicBezTo>
                        <a:pt x="122507" y="46408"/>
                        <a:pt x="446790" y="36852"/>
                        <a:pt x="654484" y="40675"/>
                      </a:cubicBezTo>
                      <a:cubicBezTo>
                        <a:pt x="1174356" y="50231"/>
                        <a:pt x="1187098" y="245820"/>
                        <a:pt x="1156518" y="406369"/>
                      </a:cubicBezTo>
                      <a:close/>
                    </a:path>
                    <a:path w="2730922" h="828813">
                      <a:moveTo>
                        <a:pt x="2564505" y="391079"/>
                      </a:moveTo>
                      <a:cubicBezTo>
                        <a:pt x="2513537" y="689240"/>
                        <a:pt x="2539021" y="788628"/>
                        <a:pt x="2071391" y="779708"/>
                      </a:cubicBezTo>
                      <a:cubicBezTo>
                        <a:pt x="1603761" y="770789"/>
                        <a:pt x="1593567" y="575200"/>
                        <a:pt x="1569357" y="414014"/>
                      </a:cubicBezTo>
                      <a:cubicBezTo>
                        <a:pt x="1545148" y="252828"/>
                        <a:pt x="1564261" y="57239"/>
                        <a:pt x="2084770" y="66796"/>
                      </a:cubicBezTo>
                      <a:cubicBezTo>
                        <a:pt x="2291827" y="70618"/>
                        <a:pt x="2616110" y="92917"/>
                        <a:pt x="2564505" y="391079"/>
                      </a:cubicBezTo>
                    </a:path>
                  </a:pathLst>
                </a:custGeom>
                <a:solidFill>
                  <a:srgbClr val="372F58">
                    <a:alpha val="100000"/>
                  </a:srgbClr>
                </a:solidFill>
              </p:spPr>
            </p:sp>
            <p:sp>
              <p:nvSpPr>
                <p:cNvPr id="50" name="Freeform 50"/>
                <p:cNvSpPr/>
                <p:nvPr/>
              </p:nvSpPr>
              <p:spPr>
                <a:xfrm>
                  <a:off x="3102102" y="4838414"/>
                  <a:ext cx="1075563" cy="762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061" h="713795">
                      <a:moveTo>
                        <a:pt x="521842" y="338"/>
                      </a:moveTo>
                      <a:cubicBezTo>
                        <a:pt x="1333" y="-9218"/>
                        <a:pt x="-17780" y="185734"/>
                        <a:pt x="6430" y="347556"/>
                      </a:cubicBezTo>
                      <a:cubicBezTo>
                        <a:pt x="30639" y="508743"/>
                        <a:pt x="40833" y="704969"/>
                        <a:pt x="508463" y="713251"/>
                      </a:cubicBezTo>
                      <a:cubicBezTo>
                        <a:pt x="976093" y="722170"/>
                        <a:pt x="950609" y="622783"/>
                        <a:pt x="1001577" y="324621"/>
                      </a:cubicBezTo>
                      <a:cubicBezTo>
                        <a:pt x="1053182" y="26459"/>
                        <a:pt x="728899" y="4161"/>
                        <a:pt x="521842" y="338"/>
                      </a:cubicBezTo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</p:spPr>
            </p:sp>
          </p:grpSp>
        </p:grpSp>
        <p:grpSp>
          <p:nvGrpSpPr>
            <p:cNvPr id="51" name="Group 51"/>
            <p:cNvGrpSpPr/>
            <p:nvPr/>
          </p:nvGrpSpPr>
          <p:grpSpPr>
            <a:xfrm rot="0">
              <a:off x="883348" y="4385977"/>
              <a:ext cx="553212" cy="1362170"/>
              <a:chOff x="883348" y="4385977"/>
              <a:chExt cx="553212" cy="136217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883348" y="4845272"/>
                <a:ext cx="552545" cy="902875"/>
              </a:xfrm>
              <a:custGeom>
                <a:avLst/>
                <a:gdLst/>
                <a:ahLst/>
                <a:cxnLst/>
                <a:rect l="l" t="t" r="r" b="b"/>
                <a:pathLst>
                  <a:path w="517323" h="845429">
                    <a:moveTo>
                      <a:pt x="359961" y="845429"/>
                    </a:moveTo>
                    <a:lnTo>
                      <a:pt x="157363" y="845429"/>
                    </a:lnTo>
                    <a:cubicBezTo>
                      <a:pt x="70081" y="845429"/>
                      <a:pt x="0" y="774711"/>
                      <a:pt x="0" y="688066"/>
                    </a:cubicBezTo>
                    <a:lnTo>
                      <a:pt x="0" y="157363"/>
                    </a:lnTo>
                    <a:cubicBezTo>
                      <a:pt x="0" y="70081"/>
                      <a:pt x="70718" y="0"/>
                      <a:pt x="157363" y="0"/>
                    </a:cubicBezTo>
                    <a:lnTo>
                      <a:pt x="359961" y="0"/>
                    </a:lnTo>
                    <a:cubicBezTo>
                      <a:pt x="447243" y="0"/>
                      <a:pt x="517324" y="70718"/>
                      <a:pt x="517324" y="157363"/>
                    </a:cubicBezTo>
                    <a:lnTo>
                      <a:pt x="517324" y="688066"/>
                    </a:lnTo>
                    <a:cubicBezTo>
                      <a:pt x="517324" y="774711"/>
                      <a:pt x="446606" y="845429"/>
                      <a:pt x="359961" y="845429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883348" y="5123592"/>
                <a:ext cx="553212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517960" h="419210">
                    <a:moveTo>
                      <a:pt x="0" y="0"/>
                    </a:moveTo>
                    <a:lnTo>
                      <a:pt x="517961" y="0"/>
                    </a:lnTo>
                    <a:lnTo>
                      <a:pt x="517961" y="419210"/>
                    </a:lnTo>
                    <a:lnTo>
                      <a:pt x="0" y="419210"/>
                    </a:lnTo>
                  </a:path>
                </a:pathLst>
              </a:custGeom>
              <a:solidFill>
                <a:srgbClr val="FFCC85">
                  <a:alpha val="100000"/>
                </a:srgbClr>
              </a:solidFill>
            </p:spPr>
          </p:sp>
          <p:grpSp>
            <p:nvGrpSpPr>
              <p:cNvPr id="54" name="Group 54"/>
              <p:cNvGrpSpPr/>
              <p:nvPr/>
            </p:nvGrpSpPr>
            <p:grpSpPr>
              <a:xfrm rot="0">
                <a:off x="994886" y="4385977"/>
                <a:ext cx="330041" cy="459295"/>
                <a:chOff x="994886" y="4385977"/>
                <a:chExt cx="330041" cy="459295"/>
              </a:xfrm>
            </p:grpSpPr>
            <p:sp>
              <p:nvSpPr>
                <p:cNvPr id="55" name="Freeform 55"/>
                <p:cNvSpPr/>
                <p:nvPr/>
              </p:nvSpPr>
              <p:spPr>
                <a:xfrm>
                  <a:off x="994886" y="4743926"/>
                  <a:ext cx="330041" cy="101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992" h="94927">
                      <a:moveTo>
                        <a:pt x="0" y="0"/>
                      </a:moveTo>
                      <a:lnTo>
                        <a:pt x="308993" y="0"/>
                      </a:lnTo>
                      <a:lnTo>
                        <a:pt x="308993" y="94928"/>
                      </a:lnTo>
                      <a:lnTo>
                        <a:pt x="0" y="94928"/>
                      </a:lnTo>
                    </a:path>
                  </a:pathLst>
                </a:custGeom>
                <a:solidFill>
                  <a:srgbClr val="FFCC85">
                    <a:alpha val="100000"/>
                  </a:srgbClr>
                </a:solidFill>
              </p:spPr>
            </p:sp>
            <p:sp>
              <p:nvSpPr>
                <p:cNvPr id="56" name="Freeform 56"/>
                <p:cNvSpPr/>
                <p:nvPr/>
              </p:nvSpPr>
              <p:spPr>
                <a:xfrm>
                  <a:off x="994886" y="4530280"/>
                  <a:ext cx="330041" cy="19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992" h="185395">
                      <a:moveTo>
                        <a:pt x="0" y="0"/>
                      </a:moveTo>
                      <a:lnTo>
                        <a:pt x="308993" y="0"/>
                      </a:lnTo>
                      <a:lnTo>
                        <a:pt x="308993" y="185396"/>
                      </a:lnTo>
                      <a:lnTo>
                        <a:pt x="0" y="185396"/>
                      </a:lnTo>
                    </a:path>
                  </a:pathLst>
                </a:custGeom>
                <a:solidFill>
                  <a:srgbClr val="FFCC85">
                    <a:alpha val="100000"/>
                  </a:srgbClr>
                </a:solidFill>
              </p:spPr>
            </p:sp>
            <p:sp>
              <p:nvSpPr>
                <p:cNvPr id="57" name="Freeform 57"/>
                <p:cNvSpPr/>
                <p:nvPr/>
              </p:nvSpPr>
              <p:spPr>
                <a:xfrm>
                  <a:off x="1069086" y="4385977"/>
                  <a:ext cx="180308" cy="14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30" h="135064">
                      <a:moveTo>
                        <a:pt x="168831" y="135065"/>
                      </a:moveTo>
                      <a:lnTo>
                        <a:pt x="0" y="135065"/>
                      </a:lnTo>
                      <a:lnTo>
                        <a:pt x="16565" y="0"/>
                      </a:lnTo>
                      <a:lnTo>
                        <a:pt x="152266" y="0"/>
                      </a:lnTo>
                    </a:path>
                  </a:pathLst>
                </a:custGeom>
                <a:solidFill>
                  <a:srgbClr val="FFCC85">
                    <a:alpha val="100000"/>
                  </a:srgbClr>
                </a:solidFill>
              </p:spPr>
            </p:sp>
            <p:sp>
              <p:nvSpPr>
                <p:cNvPr id="58" name="Freeform 58"/>
                <p:cNvSpPr/>
                <p:nvPr/>
              </p:nvSpPr>
              <p:spPr>
                <a:xfrm>
                  <a:off x="1200436" y="4385977"/>
                  <a:ext cx="48958" cy="14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71" h="135064">
                      <a:moveTo>
                        <a:pt x="45871" y="135065"/>
                      </a:moveTo>
                      <a:lnTo>
                        <a:pt x="16565" y="135065"/>
                      </a:lnTo>
                      <a:lnTo>
                        <a:pt x="0" y="0"/>
                      </a:lnTo>
                      <a:lnTo>
                        <a:pt x="29307" y="0"/>
                      </a:lnTo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</p:spPr>
            </p:sp>
            <p:grpSp>
              <p:nvGrpSpPr>
                <p:cNvPr id="59" name="Group 59"/>
                <p:cNvGrpSpPr/>
                <p:nvPr/>
              </p:nvGrpSpPr>
              <p:grpSpPr>
                <a:xfrm rot="0">
                  <a:off x="1015365" y="4547902"/>
                  <a:ext cx="287751" cy="167354"/>
                  <a:chOff x="1015365" y="4547902"/>
                  <a:chExt cx="287751" cy="167354"/>
                </a:xfrm>
                <a:solidFill>
                  <a:srgbClr val="FFFFFF">
                    <a:alpha val="100000"/>
                  </a:srgbClr>
                </a:solidFill>
              </p:grpSpPr>
              <p:sp>
                <p:nvSpPr>
                  <p:cNvPr id="60" name="Freeform 60"/>
                  <p:cNvSpPr/>
                  <p:nvPr/>
                </p:nvSpPr>
                <p:spPr>
                  <a:xfrm>
                    <a:off x="1015365" y="4547902"/>
                    <a:ext cx="13621" cy="167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41" h="156726">
                        <a:moveTo>
                          <a:pt x="0" y="0"/>
                        </a:moveTo>
                        <a:lnTo>
                          <a:pt x="12742" y="0"/>
                        </a:lnTo>
                        <a:lnTo>
                          <a:pt x="12742" y="156726"/>
                        </a:lnTo>
                        <a:lnTo>
                          <a:pt x="0" y="156726"/>
                        </a:lnTo>
                      </a:path>
                    </a:pathLst>
                  </a:custGeom>
                  <a:solidFill>
                    <a:srgbClr val="FFFFFF">
                      <a:alpha val="100000"/>
                    </a:srgbClr>
                  </a:solidFill>
                </p:spPr>
              </p:sp>
              <p:sp>
                <p:nvSpPr>
                  <p:cNvPr id="61" name="Freeform 61"/>
                  <p:cNvSpPr/>
                  <p:nvPr/>
                </p:nvSpPr>
                <p:spPr>
                  <a:xfrm>
                    <a:off x="1045940" y="4547902"/>
                    <a:ext cx="13621" cy="167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41" h="156726">
                        <a:moveTo>
                          <a:pt x="0" y="0"/>
                        </a:moveTo>
                        <a:lnTo>
                          <a:pt x="12742" y="0"/>
                        </a:lnTo>
                        <a:lnTo>
                          <a:pt x="12742" y="156726"/>
                        </a:lnTo>
                        <a:lnTo>
                          <a:pt x="0" y="156726"/>
                        </a:lnTo>
                      </a:path>
                    </a:pathLst>
                  </a:custGeom>
                  <a:solidFill>
                    <a:srgbClr val="FFFFFF">
                      <a:alpha val="100000"/>
                    </a:srgbClr>
                  </a:solidFill>
                </p:spPr>
              </p:sp>
              <p:sp>
                <p:nvSpPr>
                  <p:cNvPr id="62" name="Freeform 62"/>
                  <p:cNvSpPr/>
                  <p:nvPr/>
                </p:nvSpPr>
                <p:spPr>
                  <a:xfrm>
                    <a:off x="1076611" y="4547902"/>
                    <a:ext cx="13621" cy="167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41" h="156726">
                        <a:moveTo>
                          <a:pt x="0" y="0"/>
                        </a:moveTo>
                        <a:lnTo>
                          <a:pt x="12742" y="0"/>
                        </a:lnTo>
                        <a:lnTo>
                          <a:pt x="12742" y="156726"/>
                        </a:lnTo>
                        <a:lnTo>
                          <a:pt x="0" y="156726"/>
                        </a:lnTo>
                      </a:path>
                    </a:pathLst>
                  </a:custGeom>
                  <a:solidFill>
                    <a:srgbClr val="FFFFFF">
                      <a:alpha val="100000"/>
                    </a:srgbClr>
                  </a:solidFill>
                </p:spPr>
              </p:sp>
              <p:sp>
                <p:nvSpPr>
                  <p:cNvPr id="63" name="Freeform 63"/>
                  <p:cNvSpPr/>
                  <p:nvPr/>
                </p:nvSpPr>
                <p:spPr>
                  <a:xfrm>
                    <a:off x="1106519" y="4547902"/>
                    <a:ext cx="13621" cy="167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41" h="156726">
                        <a:moveTo>
                          <a:pt x="0" y="0"/>
                        </a:moveTo>
                        <a:lnTo>
                          <a:pt x="12742" y="0"/>
                        </a:lnTo>
                        <a:lnTo>
                          <a:pt x="12742" y="156726"/>
                        </a:lnTo>
                        <a:lnTo>
                          <a:pt x="0" y="156726"/>
                        </a:lnTo>
                      </a:path>
                    </a:pathLst>
                  </a:custGeom>
                  <a:solidFill>
                    <a:srgbClr val="FFFFFF">
                      <a:alpha val="100000"/>
                    </a:srgbClr>
                  </a:solidFill>
                </p:spPr>
              </p:sp>
              <p:sp>
                <p:nvSpPr>
                  <p:cNvPr id="64" name="Freeform 64"/>
                  <p:cNvSpPr/>
                  <p:nvPr/>
                </p:nvSpPr>
                <p:spPr>
                  <a:xfrm>
                    <a:off x="1137094" y="4547902"/>
                    <a:ext cx="13621" cy="167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41" h="156726">
                        <a:moveTo>
                          <a:pt x="0" y="0"/>
                        </a:moveTo>
                        <a:lnTo>
                          <a:pt x="12742" y="0"/>
                        </a:lnTo>
                        <a:lnTo>
                          <a:pt x="12742" y="156726"/>
                        </a:lnTo>
                        <a:lnTo>
                          <a:pt x="0" y="156726"/>
                        </a:lnTo>
                      </a:path>
                    </a:pathLst>
                  </a:custGeom>
                  <a:solidFill>
                    <a:srgbClr val="FFFFFF">
                      <a:alpha val="100000"/>
                    </a:srgbClr>
                  </a:solidFill>
                </p:spPr>
              </p:sp>
              <p:sp>
                <p:nvSpPr>
                  <p:cNvPr id="65" name="Freeform 65"/>
                  <p:cNvSpPr/>
                  <p:nvPr/>
                </p:nvSpPr>
                <p:spPr>
                  <a:xfrm>
                    <a:off x="1167765" y="4547902"/>
                    <a:ext cx="13621" cy="167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41" h="156726">
                        <a:moveTo>
                          <a:pt x="0" y="0"/>
                        </a:moveTo>
                        <a:lnTo>
                          <a:pt x="12742" y="0"/>
                        </a:lnTo>
                        <a:lnTo>
                          <a:pt x="12742" y="156726"/>
                        </a:lnTo>
                        <a:lnTo>
                          <a:pt x="0" y="156726"/>
                        </a:lnTo>
                      </a:path>
                    </a:pathLst>
                  </a:custGeom>
                  <a:solidFill>
                    <a:srgbClr val="FFFFFF">
                      <a:alpha val="100000"/>
                    </a:srgbClr>
                  </a:solidFill>
                </p:spPr>
              </p:sp>
              <p:sp>
                <p:nvSpPr>
                  <p:cNvPr id="66" name="Freeform 66"/>
                  <p:cNvSpPr/>
                  <p:nvPr/>
                </p:nvSpPr>
                <p:spPr>
                  <a:xfrm>
                    <a:off x="1198340" y="4547902"/>
                    <a:ext cx="13621" cy="167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41" h="156726">
                        <a:moveTo>
                          <a:pt x="0" y="0"/>
                        </a:moveTo>
                        <a:lnTo>
                          <a:pt x="12742" y="0"/>
                        </a:lnTo>
                        <a:lnTo>
                          <a:pt x="12742" y="156726"/>
                        </a:lnTo>
                        <a:lnTo>
                          <a:pt x="0" y="156726"/>
                        </a:lnTo>
                      </a:path>
                    </a:pathLst>
                  </a:custGeom>
                  <a:solidFill>
                    <a:srgbClr val="FFFFFF">
                      <a:alpha val="100000"/>
                    </a:srgbClr>
                  </a:solidFill>
                </p:spPr>
              </p:sp>
              <p:sp>
                <p:nvSpPr>
                  <p:cNvPr id="67" name="Freeform 67"/>
                  <p:cNvSpPr/>
                  <p:nvPr/>
                </p:nvSpPr>
                <p:spPr>
                  <a:xfrm>
                    <a:off x="1228344" y="4547902"/>
                    <a:ext cx="13621" cy="167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41" h="156726">
                        <a:moveTo>
                          <a:pt x="0" y="0"/>
                        </a:moveTo>
                        <a:lnTo>
                          <a:pt x="12742" y="0"/>
                        </a:lnTo>
                        <a:lnTo>
                          <a:pt x="12742" y="156726"/>
                        </a:lnTo>
                        <a:lnTo>
                          <a:pt x="0" y="156726"/>
                        </a:lnTo>
                      </a:path>
                    </a:pathLst>
                  </a:custGeom>
                  <a:solidFill>
                    <a:srgbClr val="FFFFFF">
                      <a:alpha val="100000"/>
                    </a:srgbClr>
                  </a:solidFill>
                </p:spPr>
              </p:sp>
              <p:sp>
                <p:nvSpPr>
                  <p:cNvPr id="68" name="Freeform 68"/>
                  <p:cNvSpPr/>
                  <p:nvPr/>
                </p:nvSpPr>
                <p:spPr>
                  <a:xfrm>
                    <a:off x="1258919" y="4547902"/>
                    <a:ext cx="13621" cy="167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41" h="156726">
                        <a:moveTo>
                          <a:pt x="0" y="0"/>
                        </a:moveTo>
                        <a:lnTo>
                          <a:pt x="12742" y="0"/>
                        </a:lnTo>
                        <a:lnTo>
                          <a:pt x="12742" y="156726"/>
                        </a:lnTo>
                        <a:lnTo>
                          <a:pt x="0" y="156726"/>
                        </a:lnTo>
                      </a:path>
                    </a:pathLst>
                  </a:custGeom>
                  <a:solidFill>
                    <a:srgbClr val="FFFFFF">
                      <a:alpha val="100000"/>
                    </a:srgbClr>
                  </a:solidFill>
                </p:spPr>
              </p:sp>
              <p:sp>
                <p:nvSpPr>
                  <p:cNvPr id="69" name="Freeform 69"/>
                  <p:cNvSpPr/>
                  <p:nvPr/>
                </p:nvSpPr>
                <p:spPr>
                  <a:xfrm>
                    <a:off x="1289495" y="4547902"/>
                    <a:ext cx="13621" cy="167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41" h="156726">
                        <a:moveTo>
                          <a:pt x="0" y="0"/>
                        </a:moveTo>
                        <a:lnTo>
                          <a:pt x="12742" y="0"/>
                        </a:lnTo>
                        <a:lnTo>
                          <a:pt x="12742" y="156726"/>
                        </a:lnTo>
                        <a:lnTo>
                          <a:pt x="0" y="156726"/>
                        </a:lnTo>
                      </a:path>
                    </a:pathLst>
                  </a:custGeom>
                  <a:solidFill>
                    <a:srgbClr val="FFFFFF">
                      <a:alpha val="100000"/>
                    </a:srgbClr>
                  </a:solidFill>
                </p:spPr>
              </p:sp>
            </p:grpSp>
          </p:grpSp>
          <p:sp>
            <p:nvSpPr>
              <p:cNvPr id="70" name="Freeform 70"/>
              <p:cNvSpPr/>
              <p:nvPr/>
            </p:nvSpPr>
            <p:spPr>
              <a:xfrm>
                <a:off x="1158907" y="4845272"/>
                <a:ext cx="274892" cy="902875"/>
              </a:xfrm>
              <a:custGeom>
                <a:avLst/>
                <a:gdLst/>
                <a:ahLst/>
                <a:cxnLst/>
                <a:rect l="l" t="t" r="r" b="b"/>
                <a:pathLst>
                  <a:path w="257387" h="845429">
                    <a:moveTo>
                      <a:pt x="257388" y="157363"/>
                    </a:moveTo>
                    <a:lnTo>
                      <a:pt x="257388" y="688066"/>
                    </a:lnTo>
                    <a:cubicBezTo>
                      <a:pt x="257388" y="775349"/>
                      <a:pt x="186670" y="845429"/>
                      <a:pt x="100024" y="845429"/>
                    </a:cubicBezTo>
                    <a:lnTo>
                      <a:pt x="0" y="845429"/>
                    </a:lnTo>
                    <a:cubicBezTo>
                      <a:pt x="87282" y="845429"/>
                      <a:pt x="157363" y="774711"/>
                      <a:pt x="157363" y="688066"/>
                    </a:cubicBezTo>
                    <a:lnTo>
                      <a:pt x="157363" y="157363"/>
                    </a:lnTo>
                    <a:cubicBezTo>
                      <a:pt x="157363" y="70718"/>
                      <a:pt x="86645" y="0"/>
                      <a:pt x="0" y="0"/>
                    </a:cubicBezTo>
                    <a:lnTo>
                      <a:pt x="100024" y="0"/>
                    </a:lnTo>
                    <a:cubicBezTo>
                      <a:pt x="186670" y="0"/>
                      <a:pt x="257388" y="70081"/>
                      <a:pt x="257388" y="157363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</p:spPr>
          </p:sp>
        </p:grpSp>
      </p:grpSp>
      <p:sp>
        <p:nvSpPr>
          <p:cNvPr id="71" name="TextBox 71"/>
          <p:cNvSpPr txBox="1"/>
          <p:nvPr/>
        </p:nvSpPr>
        <p:spPr>
          <a:xfrm>
            <a:off x="2329720" y="2628805"/>
            <a:ext cx="2137791" cy="107480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2" name="AutoShape 72"/>
          <p:cNvSpPr/>
          <p:nvPr/>
        </p:nvSpPr>
        <p:spPr>
          <a:xfrm>
            <a:off x="2516989" y="3412665"/>
            <a:ext cx="1781444" cy="238575"/>
          </a:xfrm>
          <a:prstGeom prst="roundRect">
            <a:avLst>
              <a:gd name="adj" fmla="val 16667"/>
            </a:avLst>
          </a:prstGeom>
          <a:solidFill>
            <a:srgbClr val="FFDCB2">
              <a:alpha val="100000"/>
            </a:srgbClr>
          </a:solidFill>
        </p:spPr>
      </p:sp>
      <p:grpSp>
        <p:nvGrpSpPr>
          <p:cNvPr id="73" name="Group 73"/>
          <p:cNvGrpSpPr/>
          <p:nvPr/>
        </p:nvGrpSpPr>
        <p:grpSpPr>
          <a:xfrm rot="0">
            <a:off x="1006269" y="2385749"/>
            <a:ext cx="3357714" cy="802485"/>
            <a:chOff x="1006269" y="2385749"/>
            <a:chExt cx="3357714" cy="802485"/>
          </a:xfrm>
        </p:grpSpPr>
        <p:sp>
          <p:nvSpPr>
            <p:cNvPr id="74" name="AutoShape 74"/>
            <p:cNvSpPr/>
            <p:nvPr/>
          </p:nvSpPr>
          <p:spPr>
            <a:xfrm>
              <a:off x="1018969" y="2385749"/>
              <a:ext cx="3345014" cy="802485"/>
            </a:xfrm>
            <a:prstGeom prst="roundRect">
              <a:avLst>
                <a:gd name="adj" fmla="val 16667"/>
              </a:avLst>
            </a:prstGeom>
            <a:solidFill>
              <a:srgbClr val="FFDCB2">
                <a:alpha val="100000"/>
              </a:srgbClr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1006269" y="2390178"/>
              <a:ext cx="3218979" cy="793626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4500" b="1">
                  <a:solidFill>
                    <a:srgbClr val="FFFFFF">
                      <a:alpha val="100000"/>
                    </a:srgbClr>
                  </a:solidFill>
                  <a:latin typeface="Noto Sans SC"/>
                  <a:ea typeface="Noto Sans SC"/>
                  <a:cs typeface="Noto Sans SC"/>
                </a:rPr>
                <a:t>CONTENT</a:t>
              </a:r>
              <a:endParaRPr lang="en-US" sz="45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endParaRPr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6183938" y="1060134"/>
            <a:ext cx="5074853" cy="48180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直播复盘概述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直播数据指标体系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直播问题诊断方法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典型问题优化策略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复盘工具与模板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400">
                <a:solidFill>
                  <a:srgbClr val="15281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西藏特色案例实践</a:t>
            </a:r>
            <a:endParaRPr lang="en-US" sz="2400">
              <a:solidFill>
                <a:srgbClr val="152815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21138" y="1434529"/>
            <a:ext cx="3097028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提升数据分析效率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飞瓜和蝉妈妈等工具能够自动抓取直播关键指标（如流量峰值、互动率、转化路径），通过可视化图表直观呈现数据趋势，帮助团队快速定位问题节点，避免人工统计的误差和时间损耗。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数据可视化工具（飞瓜、蝉妈妈）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438423" y="3162514"/>
            <a:ext cx="3123643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支持深度用户洞察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工具内置的观众画像分析功能可解析地域分布、兴趣标签、消费偏好等维度，结合弹幕词云和热力图，精准识别用户需求与行为模式，为内容优化提供数据支撑。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42981" y="1434529"/>
            <a:ext cx="3077021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行业对标功能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支持横向对比同类直播间数据（如平均停留时长、UV价值），帮助团队明确自身在行业中的位置，制定更具竞争力的运营策略。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 t="10334" b="10334"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7992" y="3238136"/>
            <a:ext cx="10936016" cy="9786045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1661793" y="4221839"/>
            <a:ext cx="8868414" cy="7818637"/>
          </a:xfrm>
          <a:prstGeom prst="ellipse">
            <a:avLst/>
          </a:prstGeom>
          <a:solidFill>
            <a:srgbClr val="00B6FF">
              <a:alpha val="0"/>
            </a:srgbClr>
          </a:solidFill>
          <a:ln w="254032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TextBox 4"/>
          <p:cNvSpPr txBox="1"/>
          <p:nvPr/>
        </p:nvSpPr>
        <p:spPr>
          <a:xfrm>
            <a:off x="3633555" y="4958799"/>
            <a:ext cx="4924890" cy="16614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通过结构化表格系统化梳理直播全链路数据，确保复盘覆盖核心维度，避免遗漏关键问题，同时为后续优化建立可追溯的改进基线。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47430" y="2007292"/>
            <a:ext cx="3286125" cy="32948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675618" y="2918716"/>
            <a:ext cx="2638425" cy="19639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包含观看人数、互动率、转化率等核心指标字段，要求实时填写并标注异常波动（如开播30分钟流量骤降50%）。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61030" y="2298729"/>
            <a:ext cx="2143125" cy="49201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77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基础数据记录表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8" name="Group 8"/>
          <p:cNvGrpSpPr/>
          <p:nvPr/>
        </p:nvGrpSpPr>
        <p:grpSpPr>
          <a:xfrm rot="0">
            <a:off x="2830476" y="4738750"/>
            <a:ext cx="783393" cy="783393"/>
            <a:chOff x="2830476" y="4738750"/>
            <a:chExt cx="783393" cy="783393"/>
          </a:xfrm>
        </p:grpSpPr>
        <p:sp>
          <p:nvSpPr>
            <p:cNvPr id="9" name="AutoShape 9"/>
            <p:cNvSpPr/>
            <p:nvPr/>
          </p:nvSpPr>
          <p:spPr>
            <a:xfrm>
              <a:off x="2830476" y="4738750"/>
              <a:ext cx="783393" cy="783393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050525" y="4958799"/>
              <a:ext cx="343295" cy="343295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247650" y="38100"/>
                  </a:moveTo>
                  <a:lnTo>
                    <a:pt x="247650" y="57598"/>
                  </a:lnTo>
                  <a:cubicBezTo>
                    <a:pt x="247650" y="78657"/>
                    <a:pt x="230610" y="95698"/>
                    <a:pt x="209550" y="95698"/>
                  </a:cubicBezTo>
                  <a:cubicBezTo>
                    <a:pt x="188490" y="95698"/>
                    <a:pt x="171450" y="78657"/>
                    <a:pt x="171450" y="57598"/>
                  </a:cubicBezTo>
                  <a:lnTo>
                    <a:pt x="171450" y="38100"/>
                  </a:lnTo>
                  <a:lnTo>
                    <a:pt x="133350" y="38100"/>
                  </a:lnTo>
                  <a:lnTo>
                    <a:pt x="133350" y="57598"/>
                  </a:lnTo>
                  <a:cubicBezTo>
                    <a:pt x="133350" y="78657"/>
                    <a:pt x="116310" y="95698"/>
                    <a:pt x="95250" y="95698"/>
                  </a:cubicBezTo>
                  <a:cubicBezTo>
                    <a:pt x="74190" y="95698"/>
                    <a:pt x="57150" y="78657"/>
                    <a:pt x="57150" y="57598"/>
                  </a:cubicBezTo>
                  <a:lnTo>
                    <a:pt x="57150" y="38100"/>
                  </a:lnTo>
                  <a:lnTo>
                    <a:pt x="0" y="3810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38100"/>
                  </a:lnTo>
                  <a:lnTo>
                    <a:pt x="247650" y="38100"/>
                  </a:lnTo>
                  <a:close/>
                </a:path>
                <a:path w="304800" h="304800">
                  <a:moveTo>
                    <a:pt x="95250" y="266700"/>
                  </a:moveTo>
                  <a:lnTo>
                    <a:pt x="57150" y="266700"/>
                  </a:lnTo>
                  <a:lnTo>
                    <a:pt x="57150" y="228600"/>
                  </a:lnTo>
                  <a:lnTo>
                    <a:pt x="95250" y="228600"/>
                  </a:lnTo>
                  <a:lnTo>
                    <a:pt x="95250" y="266700"/>
                  </a:lnTo>
                  <a:close/>
                </a:path>
                <a:path w="304800" h="304800">
                  <a:moveTo>
                    <a:pt x="95250" y="190500"/>
                  </a:moveTo>
                  <a:lnTo>
                    <a:pt x="57150" y="190500"/>
                  </a:lnTo>
                  <a:lnTo>
                    <a:pt x="57150" y="152400"/>
                  </a:lnTo>
                  <a:lnTo>
                    <a:pt x="95250" y="152400"/>
                  </a:lnTo>
                  <a:lnTo>
                    <a:pt x="95250" y="190500"/>
                  </a:lnTo>
                  <a:close/>
                </a:path>
                <a:path w="304800" h="304800">
                  <a:moveTo>
                    <a:pt x="171450" y="266700"/>
                  </a:moveTo>
                  <a:lnTo>
                    <a:pt x="133350" y="266700"/>
                  </a:lnTo>
                  <a:lnTo>
                    <a:pt x="133350" y="228600"/>
                  </a:lnTo>
                  <a:lnTo>
                    <a:pt x="171450" y="228600"/>
                  </a:lnTo>
                  <a:lnTo>
                    <a:pt x="171450" y="266700"/>
                  </a:lnTo>
                  <a:close/>
                </a:path>
                <a:path w="304800" h="304800">
                  <a:moveTo>
                    <a:pt x="171450" y="190500"/>
                  </a:moveTo>
                  <a:lnTo>
                    <a:pt x="133350" y="190500"/>
                  </a:lnTo>
                  <a:lnTo>
                    <a:pt x="133350" y="152400"/>
                  </a:lnTo>
                  <a:lnTo>
                    <a:pt x="171450" y="152400"/>
                  </a:lnTo>
                  <a:lnTo>
                    <a:pt x="171450" y="190500"/>
                  </a:lnTo>
                  <a:close/>
                </a:path>
                <a:path w="304800" h="304800">
                  <a:moveTo>
                    <a:pt x="209550" y="266700"/>
                  </a:moveTo>
                  <a:lnTo>
                    <a:pt x="209550" y="228600"/>
                  </a:lnTo>
                  <a:lnTo>
                    <a:pt x="247650" y="228600"/>
                  </a:lnTo>
                  <a:lnTo>
                    <a:pt x="209550" y="266700"/>
                  </a:lnTo>
                  <a:close/>
                </a:path>
                <a:path w="304800" h="304800">
                  <a:moveTo>
                    <a:pt x="247650" y="190500"/>
                  </a:moveTo>
                  <a:lnTo>
                    <a:pt x="209550" y="190500"/>
                  </a:lnTo>
                  <a:lnTo>
                    <a:pt x="209550" y="152400"/>
                  </a:lnTo>
                  <a:lnTo>
                    <a:pt x="247650" y="152400"/>
                  </a:lnTo>
                  <a:lnTo>
                    <a:pt x="247650" y="190500"/>
                  </a:lnTo>
                  <a:close/>
                </a:path>
                <a:path w="304800" h="304800">
                  <a:moveTo>
                    <a:pt x="76200" y="57150"/>
                  </a:moveTo>
                  <a:lnTo>
                    <a:pt x="76200" y="19050"/>
                  </a:lnTo>
                  <a:cubicBezTo>
                    <a:pt x="76200" y="8525"/>
                    <a:pt x="84725" y="0"/>
                    <a:pt x="95250" y="0"/>
                  </a:cubicBezTo>
                  <a:cubicBezTo>
                    <a:pt x="105775" y="0"/>
                    <a:pt x="114300" y="8525"/>
                    <a:pt x="114300" y="19050"/>
                  </a:cubicBezTo>
                  <a:lnTo>
                    <a:pt x="114300" y="57150"/>
                  </a:lnTo>
                  <a:cubicBezTo>
                    <a:pt x="114300" y="67675"/>
                    <a:pt x="105775" y="76200"/>
                    <a:pt x="95250" y="76200"/>
                  </a:cubicBezTo>
                  <a:cubicBezTo>
                    <a:pt x="84725" y="76200"/>
                    <a:pt x="76200" y="67675"/>
                    <a:pt x="76200" y="57150"/>
                  </a:cubicBezTo>
                  <a:close/>
                </a:path>
                <a:path w="304800" h="304800">
                  <a:moveTo>
                    <a:pt x="190500" y="57150"/>
                  </a:moveTo>
                  <a:lnTo>
                    <a:pt x="190500" y="19050"/>
                  </a:lnTo>
                  <a:cubicBezTo>
                    <a:pt x="190500" y="8525"/>
                    <a:pt x="199025" y="0"/>
                    <a:pt x="209550" y="0"/>
                  </a:cubicBezTo>
                  <a:cubicBezTo>
                    <a:pt x="220075" y="0"/>
                    <a:pt x="228600" y="8525"/>
                    <a:pt x="228600" y="19050"/>
                  </a:cubicBezTo>
                  <a:lnTo>
                    <a:pt x="228600" y="57150"/>
                  </a:lnTo>
                  <a:cubicBezTo>
                    <a:pt x="228600" y="67675"/>
                    <a:pt x="220075" y="76200"/>
                    <a:pt x="209550" y="76200"/>
                  </a:cubicBezTo>
                  <a:cubicBezTo>
                    <a:pt x="199025" y="76200"/>
                    <a:pt x="190500" y="67675"/>
                    <a:pt x="190500" y="5715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4452938" y="1008278"/>
            <a:ext cx="3286125" cy="32948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781126" y="1919702"/>
            <a:ext cx="2638425" cy="19639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按“流量获取”“内容表现”“转化漏斗”等模块分类记录问题，需附具体时间戳和关联数据（如“第15分钟产品演示卡顿导致流失200人”）。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66538" y="1299715"/>
            <a:ext cx="2143125" cy="49201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77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问题归因分析表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14" name="Group 14"/>
          <p:cNvGrpSpPr/>
          <p:nvPr/>
        </p:nvGrpSpPr>
        <p:grpSpPr>
          <a:xfrm rot="0">
            <a:off x="5704304" y="4099293"/>
            <a:ext cx="783393" cy="783393"/>
            <a:chOff x="5704304" y="4099293"/>
            <a:chExt cx="783393" cy="783393"/>
          </a:xfrm>
        </p:grpSpPr>
        <p:sp>
          <p:nvSpPr>
            <p:cNvPr id="15" name="AutoShape 15"/>
            <p:cNvSpPr/>
            <p:nvPr/>
          </p:nvSpPr>
          <p:spPr>
            <a:xfrm>
              <a:off x="5704304" y="4099293"/>
              <a:ext cx="783393" cy="783393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5909690" y="4277439"/>
              <a:ext cx="372620" cy="37262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190500"/>
                  </a:moveTo>
                  <a:cubicBezTo>
                    <a:pt x="152400" y="169459"/>
                    <a:pt x="169459" y="152400"/>
                    <a:pt x="190500" y="152400"/>
                  </a:cubicBezTo>
                  <a:cubicBezTo>
                    <a:pt x="211541" y="152400"/>
                    <a:pt x="228600" y="169459"/>
                    <a:pt x="228600" y="190500"/>
                  </a:cubicBezTo>
                  <a:cubicBezTo>
                    <a:pt x="228600" y="211541"/>
                    <a:pt x="211541" y="228600"/>
                    <a:pt x="190500" y="228600"/>
                  </a:cubicBezTo>
                  <a:cubicBezTo>
                    <a:pt x="169459" y="228600"/>
                    <a:pt x="152400" y="211541"/>
                    <a:pt x="152400" y="190500"/>
                  </a:cubicBezTo>
                  <a:close/>
                </a:path>
                <a:path w="304800" h="304800">
                  <a:moveTo>
                    <a:pt x="266700" y="76200"/>
                  </a:moveTo>
                  <a:lnTo>
                    <a:pt x="235372" y="12925"/>
                  </a:lnTo>
                  <a:cubicBezTo>
                    <a:pt x="232801" y="5410"/>
                    <a:pt x="225695" y="0"/>
                    <a:pt x="217284" y="0"/>
                  </a:cubicBezTo>
                  <a:lnTo>
                    <a:pt x="164973" y="0"/>
                  </a:lnTo>
                  <a:cubicBezTo>
                    <a:pt x="156467" y="0"/>
                    <a:pt x="149295" y="5544"/>
                    <a:pt x="146837" y="13192"/>
                  </a:cubicBezTo>
                  <a:lnTo>
                    <a:pt x="114338" y="76200"/>
                  </a:lnTo>
                  <a:lnTo>
                    <a:pt x="38100" y="76200"/>
                  </a:lnTo>
                  <a:cubicBezTo>
                    <a:pt x="17059" y="76200"/>
                    <a:pt x="0" y="93259"/>
                    <a:pt x="0" y="114300"/>
                  </a:cubicBezTo>
                  <a:lnTo>
                    <a:pt x="0" y="304800"/>
                  </a:lnTo>
                  <a:lnTo>
                    <a:pt x="304800" y="304800"/>
                  </a:lnTo>
                  <a:lnTo>
                    <a:pt x="304800" y="114300"/>
                  </a:lnTo>
                  <a:cubicBezTo>
                    <a:pt x="304800" y="93259"/>
                    <a:pt x="287760" y="76200"/>
                    <a:pt x="266700" y="76200"/>
                  </a:cubicBezTo>
                  <a:close/>
                </a:path>
                <a:path w="304800" h="304800">
                  <a:moveTo>
                    <a:pt x="57150" y="152400"/>
                  </a:moveTo>
                  <a:cubicBezTo>
                    <a:pt x="46625" y="152400"/>
                    <a:pt x="38100" y="143875"/>
                    <a:pt x="38100" y="133350"/>
                  </a:cubicBezTo>
                  <a:cubicBezTo>
                    <a:pt x="38100" y="122825"/>
                    <a:pt x="46625" y="114300"/>
                    <a:pt x="57150" y="114300"/>
                  </a:cubicBezTo>
                  <a:cubicBezTo>
                    <a:pt x="67675" y="114300"/>
                    <a:pt x="76200" y="122825"/>
                    <a:pt x="76200" y="133350"/>
                  </a:cubicBezTo>
                  <a:cubicBezTo>
                    <a:pt x="76200" y="143875"/>
                    <a:pt x="67675" y="152400"/>
                    <a:pt x="57150" y="152400"/>
                  </a:cubicBezTo>
                  <a:close/>
                </a:path>
                <a:path w="304800" h="304800">
                  <a:moveTo>
                    <a:pt x="190500" y="266700"/>
                  </a:moveTo>
                  <a:cubicBezTo>
                    <a:pt x="148419" y="266700"/>
                    <a:pt x="114300" y="232581"/>
                    <a:pt x="114300" y="190500"/>
                  </a:cubicBezTo>
                  <a:cubicBezTo>
                    <a:pt x="114300" y="148419"/>
                    <a:pt x="148419" y="114300"/>
                    <a:pt x="190500" y="114300"/>
                  </a:cubicBezTo>
                  <a:cubicBezTo>
                    <a:pt x="232581" y="114300"/>
                    <a:pt x="266700" y="148419"/>
                    <a:pt x="266700" y="190500"/>
                  </a:cubicBezTo>
                  <a:cubicBezTo>
                    <a:pt x="266700" y="232581"/>
                    <a:pt x="232581" y="266700"/>
                    <a:pt x="190500" y="26670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7" name="AutoShape 17"/>
          <p:cNvSpPr/>
          <p:nvPr/>
        </p:nvSpPr>
        <p:spPr>
          <a:xfrm>
            <a:off x="8558445" y="2007292"/>
            <a:ext cx="3286125" cy="32948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8886634" y="2918716"/>
            <a:ext cx="2638425" cy="19639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明确改进措施、责任人及 deadline（如“优化福袋发放话术-由主播小王在下次直播前完成测试”）。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172045" y="2298729"/>
            <a:ext cx="2143125" cy="49201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77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优化行动跟踪表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20" name="Group 20"/>
          <p:cNvGrpSpPr/>
          <p:nvPr/>
        </p:nvGrpSpPr>
        <p:grpSpPr>
          <a:xfrm rot="0">
            <a:off x="8699755" y="4738750"/>
            <a:ext cx="783393" cy="783393"/>
            <a:chOff x="8699755" y="4738750"/>
            <a:chExt cx="783393" cy="783393"/>
          </a:xfrm>
        </p:grpSpPr>
        <p:sp>
          <p:nvSpPr>
            <p:cNvPr id="21" name="AutoShape 21"/>
            <p:cNvSpPr/>
            <p:nvPr/>
          </p:nvSpPr>
          <p:spPr>
            <a:xfrm>
              <a:off x="8699755" y="4738750"/>
              <a:ext cx="783393" cy="783393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8933137" y="4946607"/>
              <a:ext cx="341012" cy="341012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91440"/>
                  </a:moveTo>
                  <a:lnTo>
                    <a:pt x="152400" y="0"/>
                  </a:lnTo>
                  <a:lnTo>
                    <a:pt x="304800" y="91440"/>
                  </a:lnTo>
                  <a:lnTo>
                    <a:pt x="304800" y="121920"/>
                  </a:lnTo>
                  <a:lnTo>
                    <a:pt x="0" y="121920"/>
                  </a:lnTo>
                  <a:lnTo>
                    <a:pt x="0" y="91440"/>
                  </a:lnTo>
                  <a:close/>
                </a:path>
                <a:path w="304800" h="304800">
                  <a:moveTo>
                    <a:pt x="0" y="274320"/>
                  </a:moveTo>
                  <a:lnTo>
                    <a:pt x="304800" y="274320"/>
                  </a:lnTo>
                  <a:lnTo>
                    <a:pt x="304800" y="304800"/>
                  </a:lnTo>
                  <a:lnTo>
                    <a:pt x="0" y="304800"/>
                  </a:lnTo>
                  <a:lnTo>
                    <a:pt x="0" y="274320"/>
                  </a:lnTo>
                  <a:close/>
                </a:path>
                <a:path w="304800" h="304800">
                  <a:moveTo>
                    <a:pt x="30480" y="243840"/>
                  </a:moveTo>
                  <a:lnTo>
                    <a:pt x="274320" y="243840"/>
                  </a:lnTo>
                  <a:lnTo>
                    <a:pt x="274320" y="274320"/>
                  </a:lnTo>
                  <a:lnTo>
                    <a:pt x="30480" y="274320"/>
                  </a:lnTo>
                  <a:lnTo>
                    <a:pt x="30480" y="243840"/>
                  </a:lnTo>
                  <a:close/>
                </a:path>
                <a:path w="304800" h="304800">
                  <a:moveTo>
                    <a:pt x="30480" y="121920"/>
                  </a:moveTo>
                  <a:lnTo>
                    <a:pt x="91440" y="121920"/>
                  </a:lnTo>
                  <a:lnTo>
                    <a:pt x="91440" y="243840"/>
                  </a:lnTo>
                  <a:lnTo>
                    <a:pt x="30480" y="243840"/>
                  </a:lnTo>
                  <a:lnTo>
                    <a:pt x="30480" y="121920"/>
                  </a:lnTo>
                  <a:close/>
                </a:path>
                <a:path w="304800" h="304800">
                  <a:moveTo>
                    <a:pt x="121920" y="121920"/>
                  </a:moveTo>
                  <a:lnTo>
                    <a:pt x="182880" y="121920"/>
                  </a:lnTo>
                  <a:lnTo>
                    <a:pt x="182880" y="243840"/>
                  </a:lnTo>
                  <a:lnTo>
                    <a:pt x="121920" y="243840"/>
                  </a:lnTo>
                  <a:lnTo>
                    <a:pt x="121920" y="121920"/>
                  </a:lnTo>
                  <a:close/>
                </a:path>
                <a:path w="304800" h="304800">
                  <a:moveTo>
                    <a:pt x="213360" y="121920"/>
                  </a:moveTo>
                  <a:lnTo>
                    <a:pt x="274320" y="121920"/>
                  </a:lnTo>
                  <a:lnTo>
                    <a:pt x="274320" y="243840"/>
                  </a:lnTo>
                  <a:lnTo>
                    <a:pt x="213360" y="243840"/>
                  </a:lnTo>
                  <a:lnTo>
                    <a:pt x="213360" y="12192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标准化复盘表格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01298" y="1766167"/>
            <a:ext cx="4842667" cy="4352000"/>
          </a:xfrm>
          <a:prstGeom prst="roundRect">
            <a:avLst>
              <a:gd name="adj" fmla="val 7071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71541" y="1766167"/>
            <a:ext cx="4842667" cy="4352000"/>
          </a:xfrm>
          <a:prstGeom prst="roundRect">
            <a:avLst>
              <a:gd name="adj" fmla="val 7071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283086" y="2009045"/>
            <a:ext cx="4219575" cy="685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角色职责划分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44986" y="2560347"/>
            <a:ext cx="4295775" cy="323971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运营岗：负责数据采集与初步分析，需在直播结束后2小时内输出原始数据报告，标注关键异常点（如互动率低于行业均值）。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内容岗：结合数据反馈优化脚本，重点标记用户流失环节对应的话术或流程（如“福利预告频率不足导致第40分钟观看下滑”）。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技术岗：检查设备及网络问题，针对卡顿、音画不同步等硬伤提供解决方案（如“升级推流设备带宽至50Mbps”）。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612844" y="2009045"/>
            <a:ext cx="4219575" cy="685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协作流程规范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74744" y="2560347"/>
            <a:ext cx="4295775" cy="323971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建立“复盘会议前24小时共享文档”机制，确保全员提前查阅数据并准备改进建议。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采用“问题-原因-方案”三步汇报模板，每人限时5分钟聚焦核心问题，避免会议冗长低效。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团队协作分工模板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420" name="Group 2"/>
          <p:cNvGrpSpPr/>
          <p:nvPr/>
        </p:nvGrpSpPr>
        <p:grpSpPr>
          <a:xfrm rot="0">
            <a:off x="-10" y="0"/>
            <a:ext cx="12192011" cy="6898101"/>
            <a:chOff x="-10" y="0"/>
            <a:chExt cx="12192011" cy="6898101"/>
          </a:xfrm>
        </p:grpSpPr>
        <p:sp>
          <p:nvSpPr>
            <p:cNvPr id="300007" name="Freeform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734406" h="6122310">
                  <a:moveTo>
                    <a:pt x="0" y="0"/>
                  </a:moveTo>
                  <a:lnTo>
                    <a:pt x="12734406" y="0"/>
                  </a:lnTo>
                  <a:lnTo>
                    <a:pt x="12734406" y="6122311"/>
                  </a:lnTo>
                  <a:lnTo>
                    <a:pt x="0" y="6122311"/>
                  </a:lnTo>
                </a:path>
              </a:pathLst>
            </a:custGeom>
            <a:solidFill>
              <a:srgbClr val="FCF5F2">
                <a:alpha val="100000"/>
              </a:srgbClr>
            </a:solidFill>
          </p:spPr>
        </p:sp>
        <p:pic>
          <p:nvPicPr>
            <p:cNvPr id="300403" name="Picture 4"/>
            <p:cNvPicPr>
              <a:picLocks noChangeAspect="1"/>
            </p:cNvPicPr>
            <p:nvPr/>
          </p:nvPicPr>
          <p:blipFill>
            <a:blip r:embed="rId2"/>
            <a:srcRect b="7841"/>
            <a:stretch>
              <a:fillRect/>
            </a:stretch>
          </p:blipFill>
          <p:spPr>
            <a:xfrm>
              <a:off x="9306783" y="5402770"/>
              <a:ext cx="2066734" cy="1455233"/>
            </a:xfrm>
            <a:custGeom>
              <a:avLst/>
              <a:gdLst/>
              <a:ahLst/>
              <a:cxnLst/>
              <a:pathLst>
                <a:path w="2066735" h="1455233">
                  <a:moveTo>
                    <a:pt x="0" y="0"/>
                  </a:moveTo>
                  <a:lnTo>
                    <a:pt x="2066723" y="0"/>
                  </a:lnTo>
                  <a:lnTo>
                    <a:pt x="2066723" y="1455186"/>
                  </a:lnTo>
                  <a:lnTo>
                    <a:pt x="0" y="1455186"/>
                  </a:lnTo>
                  <a:close/>
                </a:path>
              </a:pathLst>
            </a:custGeom>
          </p:spPr>
        </p:pic>
        <p:pic>
          <p:nvPicPr>
            <p:cNvPr id="300397" name="Picture 5"/>
            <p:cNvPicPr>
              <a:picLocks noChangeAspect="1"/>
            </p:cNvPicPr>
            <p:nvPr/>
          </p:nvPicPr>
          <p:blipFill>
            <a:blip r:embed="rId3"/>
            <a:srcRect r="32087"/>
            <a:stretch>
              <a:fillRect/>
            </a:stretch>
          </p:blipFill>
          <p:spPr>
            <a:xfrm>
              <a:off x="10838116" y="3331369"/>
              <a:ext cx="1353884" cy="2676335"/>
            </a:xfrm>
            <a:custGeom>
              <a:avLst/>
              <a:gdLst/>
              <a:ahLst/>
              <a:cxnLst/>
              <a:pathLst>
                <a:path w="1353884" h="2676335">
                  <a:moveTo>
                    <a:pt x="0" y="0"/>
                  </a:moveTo>
                  <a:lnTo>
                    <a:pt x="1353882" y="0"/>
                  </a:lnTo>
                  <a:lnTo>
                    <a:pt x="1353882" y="2676376"/>
                  </a:lnTo>
                  <a:lnTo>
                    <a:pt x="0" y="2676376"/>
                  </a:lnTo>
                  <a:close/>
                </a:path>
              </a:pathLst>
            </a:custGeom>
          </p:spPr>
        </p:pic>
        <p:sp>
          <p:nvSpPr>
            <p:cNvPr id="300388" name="Freeform 6"/>
            <p:cNvSpPr/>
            <p:nvPr/>
          </p:nvSpPr>
          <p:spPr>
            <a:xfrm>
              <a:off x="2235327" y="0"/>
              <a:ext cx="5363242" cy="918400"/>
            </a:xfrm>
            <a:custGeom>
              <a:avLst/>
              <a:gdLst/>
              <a:ahLst/>
              <a:cxnLst/>
              <a:rect l="l" t="t" r="r" b="b"/>
              <a:pathLst>
                <a:path w="5363249" h="918439">
                  <a:moveTo>
                    <a:pt x="0" y="0"/>
                  </a:moveTo>
                  <a:lnTo>
                    <a:pt x="5363249" y="0"/>
                  </a:lnTo>
                  <a:lnTo>
                    <a:pt x="5221695" y="50689"/>
                  </a:lnTo>
                  <a:cubicBezTo>
                    <a:pt x="5179367" y="64529"/>
                    <a:pt x="5143418" y="75033"/>
                    <a:pt x="5117704" y="81614"/>
                  </a:cubicBezTo>
                  <a:cubicBezTo>
                    <a:pt x="4002219" y="366914"/>
                    <a:pt x="3429170" y="-100831"/>
                    <a:pt x="2859795" y="219979"/>
                  </a:cubicBezTo>
                  <a:cubicBezTo>
                    <a:pt x="2354092" y="505278"/>
                    <a:pt x="2215729" y="1361177"/>
                    <a:pt x="980246" y="630173"/>
                  </a:cubicBezTo>
                  <a:cubicBezTo>
                    <a:pt x="731375" y="482320"/>
                    <a:pt x="344751" y="332400"/>
                    <a:pt x="97773" y="106027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1" name="Freeform 7"/>
            <p:cNvSpPr/>
            <p:nvPr/>
          </p:nvSpPr>
          <p:spPr>
            <a:xfrm>
              <a:off x="0" y="0"/>
              <a:ext cx="906685" cy="3817334"/>
            </a:xfrm>
            <a:custGeom>
              <a:avLst/>
              <a:gdLst/>
              <a:ahLst/>
              <a:cxnLst/>
              <a:rect l="l" t="t" r="r" b="b"/>
              <a:pathLst>
                <a:path w="906699" h="3817330">
                  <a:moveTo>
                    <a:pt x="0" y="0"/>
                  </a:moveTo>
                  <a:lnTo>
                    <a:pt x="718761" y="0"/>
                  </a:lnTo>
                  <a:lnTo>
                    <a:pt x="731490" y="16255"/>
                  </a:lnTo>
                  <a:cubicBezTo>
                    <a:pt x="930445" y="304122"/>
                    <a:pt x="972201" y="692841"/>
                    <a:pt x="793123" y="1029644"/>
                  </a:cubicBezTo>
                  <a:cubicBezTo>
                    <a:pt x="712309" y="1181477"/>
                    <a:pt x="592311" y="1310046"/>
                    <a:pt x="496803" y="1453308"/>
                  </a:cubicBezTo>
                  <a:cubicBezTo>
                    <a:pt x="188239" y="1916155"/>
                    <a:pt x="450274" y="2112069"/>
                    <a:pt x="561700" y="2366757"/>
                  </a:cubicBezTo>
                  <a:cubicBezTo>
                    <a:pt x="711084" y="2707157"/>
                    <a:pt x="603332" y="3275308"/>
                    <a:pt x="434356" y="3532445"/>
                  </a:cubicBezTo>
                  <a:cubicBezTo>
                    <a:pt x="318033" y="3709226"/>
                    <a:pt x="160574" y="3796087"/>
                    <a:pt x="24460" y="3816044"/>
                  </a:cubicBezTo>
                  <a:lnTo>
                    <a:pt x="0" y="3817330"/>
                  </a:ln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3" name="Freeform 8"/>
            <p:cNvSpPr/>
            <p:nvPr/>
          </p:nvSpPr>
          <p:spPr>
            <a:xfrm>
              <a:off x="9885807" y="0"/>
              <a:ext cx="2306193" cy="2628424"/>
            </a:xfrm>
            <a:custGeom>
              <a:avLst/>
              <a:gdLst/>
              <a:ahLst/>
              <a:cxnLst/>
              <a:rect l="l" t="t" r="r" b="b"/>
              <a:pathLst>
                <a:path w="2306236" h="2628426">
                  <a:moveTo>
                    <a:pt x="0" y="0"/>
                  </a:moveTo>
                  <a:lnTo>
                    <a:pt x="2306236" y="0"/>
                  </a:lnTo>
                  <a:lnTo>
                    <a:pt x="2306236" y="2492520"/>
                  </a:lnTo>
                  <a:lnTo>
                    <a:pt x="2294620" y="2509985"/>
                  </a:lnTo>
                  <a:cubicBezTo>
                    <a:pt x="2175846" y="2664267"/>
                    <a:pt x="2071767" y="2653247"/>
                    <a:pt x="1968912" y="2560188"/>
                  </a:cubicBezTo>
                  <a:cubicBezTo>
                    <a:pt x="1465658" y="2108361"/>
                    <a:pt x="1715449" y="1520619"/>
                    <a:pt x="1761979" y="1263482"/>
                  </a:cubicBezTo>
                  <a:cubicBezTo>
                    <a:pt x="1840343" y="826349"/>
                    <a:pt x="1684837" y="544723"/>
                    <a:pt x="1236684" y="463908"/>
                  </a:cubicBezTo>
                  <a:cubicBezTo>
                    <a:pt x="933017" y="408808"/>
                    <a:pt x="422417" y="479827"/>
                    <a:pt x="93036" y="122284"/>
                  </a:cubicBezTo>
                  <a:cubicBezTo>
                    <a:pt x="55920" y="81953"/>
                    <a:pt x="25509" y="42034"/>
                    <a:pt x="1244" y="2639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2" name="Freeform 9"/>
            <p:cNvSpPr/>
            <p:nvPr/>
          </p:nvSpPr>
          <p:spPr>
            <a:xfrm>
              <a:off x="0" y="0"/>
              <a:ext cx="365093" cy="3100388"/>
            </a:xfrm>
            <a:custGeom>
              <a:avLst/>
              <a:gdLst/>
              <a:ahLst/>
              <a:cxnLst/>
              <a:rect l="l" t="t" r="r" b="b"/>
              <a:pathLst>
                <a:path w="365133" h="3100426">
                  <a:moveTo>
                    <a:pt x="94759" y="0"/>
                  </a:moveTo>
                  <a:lnTo>
                    <a:pt x="166315" y="0"/>
                  </a:lnTo>
                  <a:lnTo>
                    <a:pt x="167423" y="1095"/>
                  </a:lnTo>
                  <a:cubicBezTo>
                    <a:pt x="325379" y="179866"/>
                    <a:pt x="402520" y="435779"/>
                    <a:pt x="347419" y="670876"/>
                  </a:cubicBezTo>
                  <a:cubicBezTo>
                    <a:pt x="284972" y="942706"/>
                    <a:pt x="115996" y="1128825"/>
                    <a:pt x="40079" y="1474123"/>
                  </a:cubicBezTo>
                  <a:cubicBezTo>
                    <a:pt x="-48082" y="1869624"/>
                    <a:pt x="87833" y="2049620"/>
                    <a:pt x="177219" y="2279819"/>
                  </a:cubicBezTo>
                  <a:cubicBezTo>
                    <a:pt x="290788" y="2573384"/>
                    <a:pt x="223424" y="2854761"/>
                    <a:pt x="53053" y="3048485"/>
                  </a:cubicBezTo>
                  <a:lnTo>
                    <a:pt x="0" y="3100426"/>
                  </a:lnTo>
                  <a:lnTo>
                    <a:pt x="0" y="2904894"/>
                  </a:lnTo>
                  <a:lnTo>
                    <a:pt x="37500" y="2853457"/>
                  </a:lnTo>
                  <a:cubicBezTo>
                    <a:pt x="166733" y="2646524"/>
                    <a:pt x="124790" y="2473998"/>
                    <a:pt x="54194" y="2293123"/>
                  </a:cubicBezTo>
                  <a:lnTo>
                    <a:pt x="0" y="2159689"/>
                  </a:lnTo>
                  <a:lnTo>
                    <a:pt x="0" y="1224653"/>
                  </a:lnTo>
                  <a:lnTo>
                    <a:pt x="8219" y="1201675"/>
                  </a:lnTo>
                  <a:cubicBezTo>
                    <a:pt x="126002" y="919786"/>
                    <a:pt x="292931" y="688477"/>
                    <a:pt x="277625" y="419861"/>
                  </a:cubicBezTo>
                  <a:cubicBezTo>
                    <a:pt x="270278" y="294354"/>
                    <a:pt x="221912" y="165479"/>
                    <a:pt x="140791" y="54665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390" name="Freeform 10"/>
            <p:cNvSpPr/>
            <p:nvPr/>
          </p:nvSpPr>
          <p:spPr>
            <a:xfrm>
              <a:off x="3327463" y="0"/>
              <a:ext cx="1394365" cy="333375"/>
            </a:xfrm>
            <a:custGeom>
              <a:avLst/>
              <a:gdLst/>
              <a:ahLst/>
              <a:cxnLst/>
              <a:rect l="l" t="t" r="r" b="b"/>
              <a:pathLst>
                <a:path w="1394346" h="333404">
                  <a:moveTo>
                    <a:pt x="0" y="0"/>
                  </a:moveTo>
                  <a:lnTo>
                    <a:pt x="64306" y="0"/>
                  </a:lnTo>
                  <a:lnTo>
                    <a:pt x="86256" y="19990"/>
                  </a:lnTo>
                  <a:cubicBezTo>
                    <a:pt x="170534" y="93018"/>
                    <a:pt x="255787" y="158450"/>
                    <a:pt x="331397" y="200388"/>
                  </a:cubicBezTo>
                  <a:cubicBezTo>
                    <a:pt x="617309" y="359568"/>
                    <a:pt x="885773" y="244469"/>
                    <a:pt x="1152858" y="71513"/>
                  </a:cubicBezTo>
                  <a:lnTo>
                    <a:pt x="1257278" y="0"/>
                  </a:lnTo>
                  <a:lnTo>
                    <a:pt x="1394346" y="0"/>
                  </a:lnTo>
                  <a:lnTo>
                    <a:pt x="1273162" y="88426"/>
                  </a:lnTo>
                  <a:cubicBezTo>
                    <a:pt x="1193342" y="142149"/>
                    <a:pt x="1108013" y="192735"/>
                    <a:pt x="1012198" y="235897"/>
                  </a:cubicBezTo>
                  <a:cubicBezTo>
                    <a:pt x="607207" y="417729"/>
                    <a:pt x="359942" y="330946"/>
                    <a:pt x="96320" y="93840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394" name="Freeform 11"/>
            <p:cNvSpPr/>
            <p:nvPr/>
          </p:nvSpPr>
          <p:spPr>
            <a:xfrm>
              <a:off x="10720960" y="0"/>
              <a:ext cx="1471041" cy="1328928"/>
            </a:xfrm>
            <a:custGeom>
              <a:avLst/>
              <a:gdLst/>
              <a:ahLst/>
              <a:cxnLst/>
              <a:rect l="l" t="t" r="r" b="b"/>
              <a:pathLst>
                <a:path w="1471031" h="1328897">
                  <a:moveTo>
                    <a:pt x="0" y="0"/>
                  </a:moveTo>
                  <a:lnTo>
                    <a:pt x="85560" y="0"/>
                  </a:lnTo>
                  <a:lnTo>
                    <a:pt x="112390" y="15818"/>
                  </a:lnTo>
                  <a:cubicBezTo>
                    <a:pt x="575853" y="250218"/>
                    <a:pt x="1199156" y="135791"/>
                    <a:pt x="1458569" y="953546"/>
                  </a:cubicBezTo>
                  <a:lnTo>
                    <a:pt x="1471031" y="997148"/>
                  </a:lnTo>
                  <a:lnTo>
                    <a:pt x="1471031" y="1328897"/>
                  </a:lnTo>
                  <a:lnTo>
                    <a:pt x="1458403" y="1282089"/>
                  </a:lnTo>
                  <a:cubicBezTo>
                    <a:pt x="1420940" y="1144290"/>
                    <a:pt x="1367275" y="955072"/>
                    <a:pt x="1319827" y="847166"/>
                  </a:cubicBezTo>
                  <a:cubicBezTo>
                    <a:pt x="1051210" y="238302"/>
                    <a:pt x="461684" y="285807"/>
                    <a:pt x="55650" y="38674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417" name="Freeform 12"/>
            <p:cNvSpPr/>
            <p:nvPr/>
          </p:nvSpPr>
          <p:spPr>
            <a:xfrm>
              <a:off x="0" y="4802410"/>
              <a:ext cx="4329779" cy="2055590"/>
            </a:xfrm>
            <a:custGeom>
              <a:avLst/>
              <a:gdLst/>
              <a:ahLst/>
              <a:cxnLst/>
              <a:rect l="l" t="t" r="r" b="b"/>
              <a:pathLst>
                <a:path w="4329825" h="2055572">
                  <a:moveTo>
                    <a:pt x="0" y="0"/>
                  </a:moveTo>
                  <a:lnTo>
                    <a:pt x="85520" y="11576"/>
                  </a:lnTo>
                  <a:cubicBezTo>
                    <a:pt x="156273" y="25507"/>
                    <a:pt x="231238" y="48896"/>
                    <a:pt x="310292" y="82798"/>
                  </a:cubicBezTo>
                  <a:cubicBezTo>
                    <a:pt x="940890" y="353404"/>
                    <a:pt x="1452716" y="1111346"/>
                    <a:pt x="2194740" y="1003594"/>
                  </a:cubicBezTo>
                  <a:cubicBezTo>
                    <a:pt x="2651464" y="937472"/>
                    <a:pt x="3215941" y="355853"/>
                    <a:pt x="3988577" y="1219099"/>
                  </a:cubicBezTo>
                  <a:cubicBezTo>
                    <a:pt x="4186787" y="1439808"/>
                    <a:pt x="4372810" y="1648330"/>
                    <a:pt x="4321064" y="1931616"/>
                  </a:cubicBezTo>
                  <a:lnTo>
                    <a:pt x="4284349" y="2055572"/>
                  </a:lnTo>
                  <a:lnTo>
                    <a:pt x="0" y="2055572"/>
                  </a:ln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419" name="Freeform 13"/>
            <p:cNvSpPr/>
            <p:nvPr/>
          </p:nvSpPr>
          <p:spPr>
            <a:xfrm>
              <a:off x="0" y="5353050"/>
              <a:ext cx="4018502" cy="1351693"/>
            </a:xfrm>
            <a:custGeom>
              <a:avLst/>
              <a:gdLst/>
              <a:ahLst/>
              <a:cxnLst/>
              <a:rect l="l" t="t" r="r" b="b"/>
              <a:pathLst>
                <a:path w="4018507" h="1351720">
                  <a:moveTo>
                    <a:pt x="0" y="0"/>
                  </a:moveTo>
                  <a:lnTo>
                    <a:pt x="32149" y="11384"/>
                  </a:lnTo>
                  <a:cubicBezTo>
                    <a:pt x="358047" y="143396"/>
                    <a:pt x="662938" y="454486"/>
                    <a:pt x="1342514" y="624380"/>
                  </a:cubicBezTo>
                  <a:cubicBezTo>
                    <a:pt x="2117599" y="819069"/>
                    <a:pt x="2596363" y="658665"/>
                    <a:pt x="2949009" y="647644"/>
                  </a:cubicBezTo>
                  <a:cubicBezTo>
                    <a:pt x="3464507" y="632950"/>
                    <a:pt x="3877151" y="953760"/>
                    <a:pt x="4017964" y="1339465"/>
                  </a:cubicBezTo>
                  <a:cubicBezTo>
                    <a:pt x="4021637" y="1350486"/>
                    <a:pt x="4005719" y="1356608"/>
                    <a:pt x="3999597" y="1346812"/>
                  </a:cubicBezTo>
                  <a:cubicBezTo>
                    <a:pt x="3842866" y="1026003"/>
                    <a:pt x="3567362" y="822742"/>
                    <a:pt x="3275940" y="750499"/>
                  </a:cubicBezTo>
                  <a:cubicBezTo>
                    <a:pt x="2749421" y="619482"/>
                    <a:pt x="2269432" y="981922"/>
                    <a:pt x="1210272" y="678256"/>
                  </a:cubicBezTo>
                  <a:cubicBezTo>
                    <a:pt x="624367" y="509892"/>
                    <a:pt x="312789" y="241405"/>
                    <a:pt x="20093" y="116701"/>
                  </a:cubicBezTo>
                  <a:lnTo>
                    <a:pt x="0" y="109057"/>
                  </a:ln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grpSp>
          <p:nvGrpSpPr>
            <p:cNvPr id="14" name="Group 14"/>
            <p:cNvGrpSpPr/>
            <p:nvPr/>
          </p:nvGrpSpPr>
          <p:grpSpPr>
            <a:xfrm rot="0">
              <a:off x="10808589" y="259366"/>
              <a:ext cx="840867" cy="1351312"/>
              <a:chOff x="10808589" y="259366"/>
              <a:chExt cx="840867" cy="1351312"/>
            </a:xfrm>
          </p:grpSpPr>
          <p:sp>
            <p:nvSpPr>
              <p:cNvPr id="300192" name="Freeform 15"/>
              <p:cNvSpPr/>
              <p:nvPr/>
            </p:nvSpPr>
            <p:spPr>
              <a:xfrm>
                <a:off x="10808589" y="259366"/>
                <a:ext cx="840867" cy="1351312"/>
              </a:xfrm>
              <a:custGeom>
                <a:avLst/>
                <a:gdLst/>
                <a:ahLst/>
                <a:cxnLst/>
                <a:rect l="l" t="t" r="r" b="b"/>
                <a:pathLst>
                  <a:path w="840837" h="1351281">
                    <a:moveTo>
                      <a:pt x="702170" y="740896"/>
                    </a:moveTo>
                    <a:cubicBezTo>
                      <a:pt x="753597" y="858444"/>
                      <a:pt x="781760" y="1021298"/>
                      <a:pt x="749925" y="1146193"/>
                    </a:cubicBezTo>
                    <a:cubicBezTo>
                      <a:pt x="686252" y="1392310"/>
                      <a:pt x="238099" y="1442513"/>
                      <a:pt x="56879" y="1154764"/>
                    </a:cubicBezTo>
                    <a:cubicBezTo>
                      <a:pt x="-8018" y="1053134"/>
                      <a:pt x="-19038" y="925790"/>
                      <a:pt x="32389" y="816813"/>
                    </a:cubicBezTo>
                    <a:cubicBezTo>
                      <a:pt x="108306" y="657633"/>
                      <a:pt x="277282" y="614776"/>
                      <a:pt x="407075" y="519268"/>
                    </a:cubicBezTo>
                    <a:cubicBezTo>
                      <a:pt x="414422" y="513146"/>
                      <a:pt x="420544" y="505799"/>
                      <a:pt x="422992" y="497228"/>
                    </a:cubicBezTo>
                    <a:cubicBezTo>
                      <a:pt x="476869" y="342946"/>
                      <a:pt x="486665" y="297641"/>
                      <a:pt x="534420" y="134787"/>
                    </a:cubicBezTo>
                    <a:cubicBezTo>
                      <a:pt x="536868" y="124991"/>
                      <a:pt x="531970" y="116420"/>
                      <a:pt x="523399" y="112747"/>
                    </a:cubicBezTo>
                    <a:cubicBezTo>
                      <a:pt x="482991" y="94380"/>
                      <a:pt x="500134" y="9892"/>
                      <a:pt x="525847" y="1321"/>
                    </a:cubicBezTo>
                    <a:cubicBezTo>
                      <a:pt x="534420" y="-2353"/>
                      <a:pt x="545439" y="2545"/>
                      <a:pt x="554011" y="4994"/>
                    </a:cubicBezTo>
                    <a:cubicBezTo>
                      <a:pt x="839309" y="102951"/>
                      <a:pt x="851554" y="94380"/>
                      <a:pt x="836861" y="138461"/>
                    </a:cubicBezTo>
                    <a:cubicBezTo>
                      <a:pt x="813596" y="213153"/>
                      <a:pt x="782984" y="188664"/>
                      <a:pt x="769516" y="193561"/>
                    </a:cubicBezTo>
                    <a:cubicBezTo>
                      <a:pt x="752373" y="198459"/>
                      <a:pt x="754823" y="222948"/>
                      <a:pt x="687477" y="411516"/>
                    </a:cubicBezTo>
                    <a:cubicBezTo>
                      <a:pt x="628703" y="575594"/>
                      <a:pt x="614010" y="541309"/>
                      <a:pt x="702170" y="740896"/>
                    </a:cubicBezTo>
                  </a:path>
                </a:pathLst>
              </a:custGeom>
              <a:solidFill>
                <a:srgbClr val="FFCC85">
                  <a:alpha val="100000"/>
                </a:srgbClr>
              </a:solidFill>
            </p:spPr>
          </p:sp>
          <p:sp>
            <p:nvSpPr>
              <p:cNvPr id="300193" name="Freeform 16"/>
              <p:cNvSpPr/>
              <p:nvPr/>
            </p:nvSpPr>
            <p:spPr>
              <a:xfrm>
                <a:off x="11366278" y="375761"/>
                <a:ext cx="189833" cy="63627"/>
              </a:xfrm>
              <a:custGeom>
                <a:avLst/>
                <a:gdLst/>
                <a:ahLst/>
                <a:cxnLst/>
                <a:rect l="l" t="t" r="r" b="b"/>
                <a:pathLst>
                  <a:path w="189791" h="63671">
                    <a:moveTo>
                      <a:pt x="0" y="0"/>
                    </a:moveTo>
                    <a:cubicBezTo>
                      <a:pt x="57551" y="35510"/>
                      <a:pt x="122446" y="56325"/>
                      <a:pt x="189792" y="63672"/>
                    </a:cubicBezTo>
                  </a:path>
                </a:pathLst>
              </a:custGeom>
              <a:noFill/>
              <a:ln w="12242">
                <a:solidFill>
                  <a:srgbClr val="8574EE">
                    <a:alpha val="100000"/>
                  </a:srgbClr>
                </a:solidFill>
                <a:prstDash val="solid"/>
              </a:ln>
            </p:spPr>
          </p:sp>
          <p:sp>
            <p:nvSpPr>
              <p:cNvPr id="300194" name="Freeform 17"/>
              <p:cNvSpPr/>
              <p:nvPr/>
            </p:nvSpPr>
            <p:spPr>
              <a:xfrm>
                <a:off x="10836783" y="916781"/>
                <a:ext cx="705136" cy="658749"/>
              </a:xfrm>
              <a:custGeom>
                <a:avLst/>
                <a:gdLst/>
                <a:ahLst/>
                <a:cxnLst/>
                <a:rect l="l" t="t" r="r" b="b"/>
                <a:pathLst>
                  <a:path w="705138" h="658766">
                    <a:moveTo>
                      <a:pt x="687427" y="193691"/>
                    </a:moveTo>
                    <a:cubicBezTo>
                      <a:pt x="792731" y="670006"/>
                      <a:pt x="403353" y="733678"/>
                      <a:pt x="181725" y="592865"/>
                    </a:cubicBezTo>
                    <a:cubicBezTo>
                      <a:pt x="-6842" y="472868"/>
                      <a:pt x="-46025" y="261036"/>
                      <a:pt x="51932" y="128794"/>
                    </a:cubicBezTo>
                    <a:cubicBezTo>
                      <a:pt x="94788" y="71244"/>
                      <a:pt x="196418" y="-4672"/>
                      <a:pt x="276008" y="225"/>
                    </a:cubicBezTo>
                    <a:cubicBezTo>
                      <a:pt x="323763" y="2675"/>
                      <a:pt x="350700" y="38184"/>
                      <a:pt x="391108" y="57775"/>
                    </a:cubicBezTo>
                    <a:cubicBezTo>
                      <a:pt x="512330" y="116549"/>
                      <a:pt x="629878" y="-63447"/>
                      <a:pt x="687427" y="193691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grpSp>
            <p:nvGrpSpPr>
              <p:cNvPr id="18" name="Group 18"/>
              <p:cNvGrpSpPr/>
              <p:nvPr/>
            </p:nvGrpSpPr>
            <p:grpSpPr>
              <a:xfrm rot="0">
                <a:off x="10936891" y="1036034"/>
                <a:ext cx="555878" cy="471488"/>
                <a:chOff x="10936891" y="1036034"/>
                <a:chExt cx="555878" cy="471488"/>
              </a:xfrm>
              <a:solidFill>
                <a:srgbClr val="6A9065">
                  <a:alpha val="100000"/>
                </a:srgbClr>
              </a:solidFill>
            </p:grpSpPr>
            <p:sp>
              <p:nvSpPr>
                <p:cNvPr id="300196" name="Freeform 19"/>
                <p:cNvSpPr/>
                <p:nvPr/>
              </p:nvSpPr>
              <p:spPr>
                <a:xfrm>
                  <a:off x="11086243" y="1110044"/>
                  <a:ext cx="50768" cy="5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46" h="50146">
                      <a:moveTo>
                        <a:pt x="49862" y="32238"/>
                      </a:moveTo>
                      <a:cubicBezTo>
                        <a:pt x="57209" y="4076"/>
                        <a:pt x="16802" y="-16740"/>
                        <a:pt x="884" y="18769"/>
                      </a:cubicBezTo>
                      <a:cubicBezTo>
                        <a:pt x="-6463" y="45707"/>
                        <a:pt x="33944" y="66523"/>
                        <a:pt x="49862" y="32238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7" name="Freeform 20"/>
                <p:cNvSpPr/>
                <p:nvPr/>
              </p:nvSpPr>
              <p:spPr>
                <a:xfrm>
                  <a:off x="11237976" y="1036034"/>
                  <a:ext cx="41243" cy="42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2" h="42328">
                      <a:moveTo>
                        <a:pt x="31632" y="3410"/>
                      </a:moveTo>
                      <a:cubicBezTo>
                        <a:pt x="7143" y="-11284"/>
                        <a:pt x="-12450" y="25450"/>
                        <a:pt x="9591" y="38919"/>
                      </a:cubicBezTo>
                      <a:cubicBezTo>
                        <a:pt x="34080" y="53613"/>
                        <a:pt x="53671" y="16879"/>
                        <a:pt x="31632" y="3410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8" name="Freeform 21"/>
                <p:cNvSpPr/>
                <p:nvPr/>
              </p:nvSpPr>
              <p:spPr>
                <a:xfrm>
                  <a:off x="11263789" y="1177766"/>
                  <a:ext cx="44767" cy="4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5" h="45431">
                      <a:moveTo>
                        <a:pt x="33904" y="3737"/>
                      </a:moveTo>
                      <a:cubicBezTo>
                        <a:pt x="8190" y="-12181"/>
                        <a:pt x="-13851" y="27001"/>
                        <a:pt x="10638" y="41695"/>
                      </a:cubicBezTo>
                      <a:cubicBezTo>
                        <a:pt x="37577" y="57613"/>
                        <a:pt x="58393" y="18430"/>
                        <a:pt x="33904" y="37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9" name="Freeform 22"/>
                <p:cNvSpPr/>
                <p:nvPr/>
              </p:nvSpPr>
              <p:spPr>
                <a:xfrm>
                  <a:off x="11363230" y="1079659"/>
                  <a:ext cx="48101" cy="48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00" h="48208">
                      <a:moveTo>
                        <a:pt x="47192" y="30839"/>
                      </a:moveTo>
                      <a:cubicBezTo>
                        <a:pt x="54539" y="3901"/>
                        <a:pt x="15355" y="-15691"/>
                        <a:pt x="662" y="17370"/>
                      </a:cubicBezTo>
                      <a:cubicBezTo>
                        <a:pt x="-5460" y="44308"/>
                        <a:pt x="32498" y="63899"/>
                        <a:pt x="47192" y="30839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0" name="Freeform 23"/>
                <p:cNvSpPr/>
                <p:nvPr/>
              </p:nvSpPr>
              <p:spPr>
                <a:xfrm>
                  <a:off x="11446287" y="1240250"/>
                  <a:ext cx="46482" cy="4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9" h="46484">
                      <a:moveTo>
                        <a:pt x="35093" y="3651"/>
                      </a:moveTo>
                      <a:cubicBezTo>
                        <a:pt x="8155" y="-12267"/>
                        <a:pt x="-13886" y="28140"/>
                        <a:pt x="10604" y="42834"/>
                      </a:cubicBezTo>
                      <a:cubicBezTo>
                        <a:pt x="38767" y="58752"/>
                        <a:pt x="60806" y="18344"/>
                        <a:pt x="35093" y="365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1" name="Freeform 24"/>
                <p:cNvSpPr/>
                <p:nvPr/>
              </p:nvSpPr>
              <p:spPr>
                <a:xfrm>
                  <a:off x="11228927" y="1118616"/>
                  <a:ext cx="30861" cy="30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5" h="30271">
                      <a:moveTo>
                        <a:pt x="30846" y="15155"/>
                      </a:moveTo>
                      <a:cubicBezTo>
                        <a:pt x="30846" y="-10558"/>
                        <a:pt x="-10786" y="-763"/>
                        <a:pt x="2682" y="23727"/>
                      </a:cubicBezTo>
                      <a:cubicBezTo>
                        <a:pt x="8805" y="35971"/>
                        <a:pt x="30846" y="29849"/>
                        <a:pt x="30846" y="15155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2" name="Freeform 25"/>
                <p:cNvSpPr/>
                <p:nvPr/>
              </p:nvSpPr>
              <p:spPr>
                <a:xfrm>
                  <a:off x="11140154" y="1198817"/>
                  <a:ext cx="49530" cy="4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22" h="49609">
                      <a:moveTo>
                        <a:pt x="48638" y="31701"/>
                      </a:moveTo>
                      <a:cubicBezTo>
                        <a:pt x="55986" y="3538"/>
                        <a:pt x="15578" y="-16053"/>
                        <a:pt x="884" y="18232"/>
                      </a:cubicBezTo>
                      <a:cubicBezTo>
                        <a:pt x="-6462" y="45170"/>
                        <a:pt x="33945" y="65986"/>
                        <a:pt x="48638" y="3170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3" name="Freeform 26"/>
                <p:cNvSpPr/>
                <p:nvPr/>
              </p:nvSpPr>
              <p:spPr>
                <a:xfrm>
                  <a:off x="11370659" y="1269111"/>
                  <a:ext cx="35433" cy="36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18" h="36314">
                      <a:moveTo>
                        <a:pt x="34852" y="22624"/>
                      </a:moveTo>
                      <a:cubicBezTo>
                        <a:pt x="39750" y="3033"/>
                        <a:pt x="11587" y="-11661"/>
                        <a:pt x="567" y="12828"/>
                      </a:cubicBezTo>
                      <a:cubicBezTo>
                        <a:pt x="-4332" y="33644"/>
                        <a:pt x="23832" y="48338"/>
                        <a:pt x="34852" y="22624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4" name="Freeform 27"/>
                <p:cNvSpPr/>
                <p:nvPr/>
              </p:nvSpPr>
              <p:spPr>
                <a:xfrm>
                  <a:off x="11353323" y="1150810"/>
                  <a:ext cx="38290" cy="3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83" h="38788">
                      <a:moveTo>
                        <a:pt x="37509" y="24561"/>
                      </a:moveTo>
                      <a:cubicBezTo>
                        <a:pt x="43631" y="3745"/>
                        <a:pt x="11795" y="-13397"/>
                        <a:pt x="775" y="14765"/>
                      </a:cubicBezTo>
                      <a:cubicBezTo>
                        <a:pt x="-5348" y="35581"/>
                        <a:pt x="26490" y="51499"/>
                        <a:pt x="37509" y="2456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5" name="Freeform 28"/>
                <p:cNvSpPr/>
                <p:nvPr/>
              </p:nvSpPr>
              <p:spPr>
                <a:xfrm>
                  <a:off x="10951464" y="1111377"/>
                  <a:ext cx="45911" cy="4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9" h="47113">
                      <a:moveTo>
                        <a:pt x="45015" y="29679"/>
                      </a:moveTo>
                      <a:cubicBezTo>
                        <a:pt x="52362" y="3965"/>
                        <a:pt x="14404" y="-15626"/>
                        <a:pt x="935" y="17434"/>
                      </a:cubicBezTo>
                      <a:cubicBezTo>
                        <a:pt x="-6412" y="43148"/>
                        <a:pt x="31546" y="62740"/>
                        <a:pt x="45015" y="29679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6" name="Freeform 29"/>
                <p:cNvSpPr/>
                <p:nvPr/>
              </p:nvSpPr>
              <p:spPr>
                <a:xfrm>
                  <a:off x="11285220" y="1390841"/>
                  <a:ext cx="50483" cy="50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74" h="50556">
                      <a:moveTo>
                        <a:pt x="1510" y="17167"/>
                      </a:moveTo>
                      <a:cubicBezTo>
                        <a:pt x="-8285" y="45329"/>
                        <a:pt x="32122" y="67370"/>
                        <a:pt x="49264" y="33085"/>
                      </a:cubicBezTo>
                      <a:cubicBezTo>
                        <a:pt x="57837" y="6147"/>
                        <a:pt x="18653" y="-17118"/>
                        <a:pt x="1510" y="1716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7" name="Freeform 30"/>
                <p:cNvSpPr/>
                <p:nvPr/>
              </p:nvSpPr>
              <p:spPr>
                <a:xfrm>
                  <a:off x="11139201" y="1464659"/>
                  <a:ext cx="41434" cy="4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2870">
                      <a:moveTo>
                        <a:pt x="9099" y="38851"/>
                      </a:moveTo>
                      <a:cubicBezTo>
                        <a:pt x="32364" y="54769"/>
                        <a:pt x="54404" y="19259"/>
                        <a:pt x="32364" y="4566"/>
                      </a:cubicBezTo>
                      <a:cubicBezTo>
                        <a:pt x="9099" y="-12577"/>
                        <a:pt x="-12942" y="22933"/>
                        <a:pt x="9099" y="3885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8" name="Freeform 31"/>
                <p:cNvSpPr/>
                <p:nvPr/>
              </p:nvSpPr>
              <p:spPr>
                <a:xfrm>
                  <a:off x="11116913" y="1319213"/>
                  <a:ext cx="44672" cy="4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0" h="45437">
                      <a:moveTo>
                        <a:pt x="9360" y="41086"/>
                      </a:moveTo>
                      <a:cubicBezTo>
                        <a:pt x="35074" y="58228"/>
                        <a:pt x="58339" y="20270"/>
                        <a:pt x="35074" y="4352"/>
                      </a:cubicBezTo>
                      <a:cubicBezTo>
                        <a:pt x="10585" y="-12791"/>
                        <a:pt x="-13904" y="25168"/>
                        <a:pt x="9360" y="41086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9" name="Freeform 32"/>
                <p:cNvSpPr/>
                <p:nvPr/>
              </p:nvSpPr>
              <p:spPr>
                <a:xfrm>
                  <a:off x="11009948" y="1408176"/>
                  <a:ext cx="47815" cy="4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93" h="47482">
                      <a:moveTo>
                        <a:pt x="1244" y="15782"/>
                      </a:moveTo>
                      <a:cubicBezTo>
                        <a:pt x="-7327" y="41496"/>
                        <a:pt x="30631" y="63536"/>
                        <a:pt x="46549" y="31700"/>
                      </a:cubicBezTo>
                      <a:cubicBezTo>
                        <a:pt x="55120" y="5987"/>
                        <a:pt x="17162" y="-16054"/>
                        <a:pt x="1244" y="15782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0" name="Freeform 33"/>
                <p:cNvSpPr/>
                <p:nvPr/>
              </p:nvSpPr>
              <p:spPr>
                <a:xfrm>
                  <a:off x="10936891" y="1245299"/>
                  <a:ext cx="46482" cy="46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7" h="46999">
                      <a:moveTo>
                        <a:pt x="10651" y="42748"/>
                      </a:moveTo>
                      <a:cubicBezTo>
                        <a:pt x="36364" y="59890"/>
                        <a:pt x="60853" y="20707"/>
                        <a:pt x="36364" y="4789"/>
                      </a:cubicBezTo>
                      <a:cubicBezTo>
                        <a:pt x="10651" y="-13578"/>
                        <a:pt x="-15063" y="25605"/>
                        <a:pt x="10651" y="42748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1" name="Freeform 34"/>
                <p:cNvSpPr/>
                <p:nvPr/>
              </p:nvSpPr>
              <p:spPr>
                <a:xfrm>
                  <a:off x="11163014" y="1395603"/>
                  <a:ext cx="31242" cy="31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2" h="31005">
                      <a:moveTo>
                        <a:pt x="27" y="14906"/>
                      </a:moveTo>
                      <a:cubicBezTo>
                        <a:pt x="-1198" y="40620"/>
                        <a:pt x="40434" y="33273"/>
                        <a:pt x="29414" y="8784"/>
                      </a:cubicBezTo>
                      <a:cubicBezTo>
                        <a:pt x="22067" y="-5909"/>
                        <a:pt x="1251" y="-1012"/>
                        <a:pt x="27" y="14906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2" name="Freeform 35"/>
                <p:cNvSpPr/>
                <p:nvPr/>
              </p:nvSpPr>
              <p:spPr>
                <a:xfrm>
                  <a:off x="11237785" y="1300258"/>
                  <a:ext cx="49244" cy="50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89" h="50251">
                      <a:moveTo>
                        <a:pt x="1211" y="17167"/>
                      </a:moveTo>
                      <a:cubicBezTo>
                        <a:pt x="-7361" y="44105"/>
                        <a:pt x="31823" y="67370"/>
                        <a:pt x="47740" y="33085"/>
                      </a:cubicBezTo>
                      <a:cubicBezTo>
                        <a:pt x="57536" y="6146"/>
                        <a:pt x="18353" y="-17118"/>
                        <a:pt x="1211" y="1716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3" name="Freeform 36"/>
                <p:cNvSpPr/>
                <p:nvPr/>
              </p:nvSpPr>
              <p:spPr>
                <a:xfrm>
                  <a:off x="11024997" y="1231106"/>
                  <a:ext cx="35147" cy="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57" h="35079">
                      <a:moveTo>
                        <a:pt x="893" y="11607"/>
                      </a:moveTo>
                      <a:cubicBezTo>
                        <a:pt x="-5230" y="31198"/>
                        <a:pt x="21708" y="47116"/>
                        <a:pt x="33953" y="22627"/>
                      </a:cubicBezTo>
                      <a:cubicBezTo>
                        <a:pt x="41300" y="4260"/>
                        <a:pt x="13137" y="-11658"/>
                        <a:pt x="893" y="1160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4" name="Freeform 37"/>
                <p:cNvSpPr/>
                <p:nvPr/>
              </p:nvSpPr>
              <p:spPr>
                <a:xfrm>
                  <a:off x="11033379" y="1347311"/>
                  <a:ext cx="38671" cy="38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6" h="38659">
                      <a:moveTo>
                        <a:pt x="1122" y="12937"/>
                      </a:moveTo>
                      <a:cubicBezTo>
                        <a:pt x="-6224" y="33752"/>
                        <a:pt x="24388" y="52119"/>
                        <a:pt x="37856" y="25181"/>
                      </a:cubicBezTo>
                      <a:cubicBezTo>
                        <a:pt x="43979" y="4365"/>
                        <a:pt x="13367" y="-12777"/>
                        <a:pt x="1122" y="129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5" name="Freeform 38"/>
                <p:cNvSpPr/>
                <p:nvPr/>
              </p:nvSpPr>
              <p:spPr>
                <a:xfrm>
                  <a:off x="11425047" y="1400746"/>
                  <a:ext cx="46292" cy="46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20" h="46670">
                      <a:moveTo>
                        <a:pt x="1279" y="15837"/>
                      </a:moveTo>
                      <a:cubicBezTo>
                        <a:pt x="-7292" y="41551"/>
                        <a:pt x="29442" y="62367"/>
                        <a:pt x="45359" y="30530"/>
                      </a:cubicBezTo>
                      <a:cubicBezTo>
                        <a:pt x="52707" y="6041"/>
                        <a:pt x="15973" y="-15999"/>
                        <a:pt x="1279" y="158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</p:grpSp>
        </p:grpSp>
        <p:sp>
          <p:nvSpPr>
            <p:cNvPr id="300217" name="Freeform 39"/>
            <p:cNvSpPr/>
            <p:nvPr/>
          </p:nvSpPr>
          <p:spPr>
            <a:xfrm>
              <a:off x="4840414" y="1188625"/>
              <a:ext cx="404050" cy="381857"/>
            </a:xfrm>
            <a:custGeom>
              <a:avLst/>
              <a:gdLst/>
              <a:ahLst/>
              <a:cxnLst/>
              <a:rect l="l" t="t" r="r" b="b"/>
              <a:pathLst>
                <a:path w="404088" h="381900">
                  <a:moveTo>
                    <a:pt x="333054" y="149252"/>
                  </a:moveTo>
                  <a:cubicBezTo>
                    <a:pt x="342849" y="103947"/>
                    <a:pt x="348972" y="58642"/>
                    <a:pt x="352645" y="13337"/>
                  </a:cubicBezTo>
                  <a:cubicBezTo>
                    <a:pt x="308565" y="19459"/>
                    <a:pt x="263259" y="28031"/>
                    <a:pt x="222852" y="46398"/>
                  </a:cubicBezTo>
                  <a:cubicBezTo>
                    <a:pt x="66121" y="-17274"/>
                    <a:pt x="91835" y="-38090"/>
                    <a:pt x="94284" y="134559"/>
                  </a:cubicBezTo>
                  <a:cubicBezTo>
                    <a:pt x="67345" y="167619"/>
                    <a:pt x="31836" y="197006"/>
                    <a:pt x="0" y="225169"/>
                  </a:cubicBezTo>
                  <a:cubicBezTo>
                    <a:pt x="160405" y="297412"/>
                    <a:pt x="99182" y="197006"/>
                    <a:pt x="184894" y="381900"/>
                  </a:cubicBezTo>
                  <a:cubicBezTo>
                    <a:pt x="209383" y="348840"/>
                    <a:pt x="235097" y="314555"/>
                    <a:pt x="259586" y="281494"/>
                  </a:cubicBezTo>
                  <a:cubicBezTo>
                    <a:pt x="306116" y="275372"/>
                    <a:pt x="357543" y="265576"/>
                    <a:pt x="404073" y="264352"/>
                  </a:cubicBezTo>
                  <a:cubicBezTo>
                    <a:pt x="405297" y="255781"/>
                    <a:pt x="334278" y="150477"/>
                    <a:pt x="333054" y="149252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18" name="Freeform 40"/>
            <p:cNvSpPr/>
            <p:nvPr/>
          </p:nvSpPr>
          <p:spPr>
            <a:xfrm>
              <a:off x="8990076" y="488537"/>
              <a:ext cx="263271" cy="260414"/>
            </a:xfrm>
            <a:custGeom>
              <a:avLst/>
              <a:gdLst/>
              <a:ahLst/>
              <a:cxnLst/>
              <a:rect l="l" t="t" r="r" b="b"/>
              <a:pathLst>
                <a:path w="263259" h="260412">
                  <a:moveTo>
                    <a:pt x="194689" y="172252"/>
                  </a:moveTo>
                  <a:cubicBezTo>
                    <a:pt x="219178" y="153885"/>
                    <a:pt x="241219" y="135518"/>
                    <a:pt x="263259" y="114702"/>
                  </a:cubicBezTo>
                  <a:cubicBezTo>
                    <a:pt x="238770" y="98784"/>
                    <a:pt x="213056" y="82866"/>
                    <a:pt x="186118" y="75519"/>
                  </a:cubicBezTo>
                  <a:cubicBezTo>
                    <a:pt x="137140" y="-23662"/>
                    <a:pt x="157955" y="-22438"/>
                    <a:pt x="85712" y="63274"/>
                  </a:cubicBezTo>
                  <a:cubicBezTo>
                    <a:pt x="57550" y="68172"/>
                    <a:pt x="28162" y="66948"/>
                    <a:pt x="0" y="66948"/>
                  </a:cubicBezTo>
                  <a:cubicBezTo>
                    <a:pt x="47754" y="171027"/>
                    <a:pt x="59998" y="96335"/>
                    <a:pt x="23264" y="223679"/>
                  </a:cubicBezTo>
                  <a:cubicBezTo>
                    <a:pt x="50203" y="217557"/>
                    <a:pt x="77141" y="211434"/>
                    <a:pt x="102854" y="206537"/>
                  </a:cubicBezTo>
                  <a:cubicBezTo>
                    <a:pt x="128569" y="223679"/>
                    <a:pt x="157955" y="240822"/>
                    <a:pt x="181220" y="260413"/>
                  </a:cubicBezTo>
                  <a:cubicBezTo>
                    <a:pt x="183669" y="255515"/>
                    <a:pt x="194689" y="173476"/>
                    <a:pt x="194689" y="172252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19" name="Freeform 41"/>
            <p:cNvSpPr/>
            <p:nvPr/>
          </p:nvSpPr>
          <p:spPr>
            <a:xfrm>
              <a:off x="4188904" y="4914519"/>
              <a:ext cx="264509" cy="248221"/>
            </a:xfrm>
            <a:custGeom>
              <a:avLst/>
              <a:gdLst/>
              <a:ahLst/>
              <a:cxnLst/>
              <a:rect l="l" t="t" r="r" b="b"/>
              <a:pathLst>
                <a:path w="264483" h="248254">
                  <a:moveTo>
                    <a:pt x="216730" y="98870"/>
                  </a:moveTo>
                  <a:cubicBezTo>
                    <a:pt x="222852" y="69482"/>
                    <a:pt x="227750" y="40096"/>
                    <a:pt x="230199" y="9484"/>
                  </a:cubicBezTo>
                  <a:cubicBezTo>
                    <a:pt x="202036" y="14382"/>
                    <a:pt x="171425" y="19280"/>
                    <a:pt x="145711" y="30300"/>
                  </a:cubicBezTo>
                  <a:cubicBezTo>
                    <a:pt x="42856" y="-11332"/>
                    <a:pt x="59999" y="-24801"/>
                    <a:pt x="61223" y="87849"/>
                  </a:cubicBezTo>
                  <a:cubicBezTo>
                    <a:pt x="44081" y="109890"/>
                    <a:pt x="20816" y="128257"/>
                    <a:pt x="0" y="146624"/>
                  </a:cubicBezTo>
                  <a:cubicBezTo>
                    <a:pt x="105304" y="193154"/>
                    <a:pt x="64896" y="128257"/>
                    <a:pt x="121222" y="248254"/>
                  </a:cubicBezTo>
                  <a:cubicBezTo>
                    <a:pt x="137140" y="226214"/>
                    <a:pt x="154282" y="204173"/>
                    <a:pt x="170200" y="182133"/>
                  </a:cubicBezTo>
                  <a:cubicBezTo>
                    <a:pt x="200812" y="178460"/>
                    <a:pt x="233872" y="171113"/>
                    <a:pt x="264484" y="171113"/>
                  </a:cubicBezTo>
                  <a:cubicBezTo>
                    <a:pt x="263259" y="168664"/>
                    <a:pt x="217954" y="98870"/>
                    <a:pt x="216730" y="98870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34" name="Freeform 42"/>
            <p:cNvSpPr/>
            <p:nvPr/>
          </p:nvSpPr>
          <p:spPr>
            <a:xfrm>
              <a:off x="4877181" y="4416266"/>
              <a:ext cx="2396014" cy="2479643"/>
            </a:xfrm>
            <a:custGeom>
              <a:avLst/>
              <a:gdLst/>
              <a:ahLst/>
              <a:cxnLst/>
              <a:rect l="l" t="t" r="r" b="b"/>
              <a:pathLst>
                <a:path w="2256933" h="2335708">
                  <a:moveTo>
                    <a:pt x="24656" y="2335709"/>
                  </a:moveTo>
                  <a:cubicBezTo>
                    <a:pt x="24656" y="2335709"/>
                    <a:pt x="-263237" y="-13869"/>
                    <a:pt x="1128467" y="62"/>
                  </a:cubicBezTo>
                  <a:cubicBezTo>
                    <a:pt x="2520170" y="-13205"/>
                    <a:pt x="2232277" y="2335709"/>
                    <a:pt x="2232277" y="2335709"/>
                  </a:cubicBezTo>
                  <a:lnTo>
                    <a:pt x="24656" y="2335709"/>
                  </a:lnTo>
                </a:path>
              </a:pathLst>
            </a:custGeom>
            <a:solidFill>
              <a:srgbClr val="FFDDDF">
                <a:alpha val="100000"/>
              </a:srgbClr>
            </a:solidFill>
          </p:spPr>
        </p:sp>
        <p:sp>
          <p:nvSpPr>
            <p:cNvPr id="300235" name="Freeform 43"/>
            <p:cNvSpPr/>
            <p:nvPr/>
          </p:nvSpPr>
          <p:spPr>
            <a:xfrm>
              <a:off x="6075236" y="6096667"/>
              <a:ext cx="135255" cy="666940"/>
            </a:xfrm>
            <a:custGeom>
              <a:avLst/>
              <a:gdLst/>
              <a:ahLst/>
              <a:cxnLst/>
              <a:rect l="l" t="t" r="r" b="b"/>
              <a:pathLst>
                <a:path w="127362" h="628190">
                  <a:moveTo>
                    <a:pt x="0" y="0"/>
                  </a:moveTo>
                  <a:lnTo>
                    <a:pt x="0" y="628190"/>
                  </a:lnTo>
                  <a:lnTo>
                    <a:pt x="127363" y="539302"/>
                  </a:lnTo>
                  <a:lnTo>
                    <a:pt x="63681" y="18574"/>
                  </a:ln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36" name="Freeform 44"/>
            <p:cNvSpPr/>
            <p:nvPr/>
          </p:nvSpPr>
          <p:spPr>
            <a:xfrm>
              <a:off x="3545681" y="4238530"/>
              <a:ext cx="5100733" cy="2659571"/>
            </a:xfrm>
            <a:custGeom>
              <a:avLst/>
              <a:gdLst/>
              <a:ahLst/>
              <a:cxnLst/>
              <a:rect l="l" t="t" r="r" b="b"/>
              <a:pathLst>
                <a:path w="4804627" h="2505192">
                  <a:moveTo>
                    <a:pt x="2382745" y="220624"/>
                  </a:moveTo>
                  <a:cubicBezTo>
                    <a:pt x="2382745" y="220624"/>
                    <a:pt x="2382745" y="555614"/>
                    <a:pt x="2931333" y="759925"/>
                  </a:cubicBezTo>
                  <a:cubicBezTo>
                    <a:pt x="2931333" y="759925"/>
                    <a:pt x="3225860" y="876674"/>
                    <a:pt x="3339292" y="1305197"/>
                  </a:cubicBezTo>
                  <a:cubicBezTo>
                    <a:pt x="3339292" y="1305197"/>
                    <a:pt x="3165495" y="2277001"/>
                    <a:pt x="3339292" y="2503866"/>
                  </a:cubicBezTo>
                  <a:cubicBezTo>
                    <a:pt x="3339292" y="2503866"/>
                    <a:pt x="4801974" y="2503866"/>
                    <a:pt x="4804627" y="2503866"/>
                  </a:cubicBezTo>
                  <a:cubicBezTo>
                    <a:pt x="4678591" y="2503866"/>
                    <a:pt x="4555208" y="2331396"/>
                    <a:pt x="4500151" y="2233220"/>
                  </a:cubicBezTo>
                  <a:cubicBezTo>
                    <a:pt x="4406619" y="2066720"/>
                    <a:pt x="4384065" y="1871696"/>
                    <a:pt x="4294513" y="1703869"/>
                  </a:cubicBezTo>
                  <a:cubicBezTo>
                    <a:pt x="4200981" y="1529409"/>
                    <a:pt x="4045757" y="1396739"/>
                    <a:pt x="3917731" y="1249476"/>
                  </a:cubicBezTo>
                  <a:cubicBezTo>
                    <a:pt x="3767151" y="1076342"/>
                    <a:pt x="3643105" y="879991"/>
                    <a:pt x="3567484" y="663077"/>
                  </a:cubicBezTo>
                  <a:cubicBezTo>
                    <a:pt x="3538960" y="580822"/>
                    <a:pt x="3513752" y="505863"/>
                    <a:pt x="3465328" y="432895"/>
                  </a:cubicBezTo>
                  <a:cubicBezTo>
                    <a:pt x="3320055" y="210674"/>
                    <a:pt x="3076607" y="81321"/>
                    <a:pt x="2819891" y="34886"/>
                  </a:cubicBezTo>
                  <a:cubicBezTo>
                    <a:pt x="2686558" y="10343"/>
                    <a:pt x="2550572" y="6363"/>
                    <a:pt x="2415912" y="14986"/>
                  </a:cubicBezTo>
                  <a:cubicBezTo>
                    <a:pt x="2415912" y="14986"/>
                    <a:pt x="1392367" y="-199939"/>
                    <a:pt x="1044109" y="998067"/>
                  </a:cubicBezTo>
                  <a:cubicBezTo>
                    <a:pt x="1000992" y="1145330"/>
                    <a:pt x="908786" y="1277337"/>
                    <a:pt x="796017" y="1380155"/>
                  </a:cubicBezTo>
                  <a:cubicBezTo>
                    <a:pt x="707129" y="1461084"/>
                    <a:pt x="597676" y="1512161"/>
                    <a:pt x="510114" y="1594417"/>
                  </a:cubicBezTo>
                  <a:cubicBezTo>
                    <a:pt x="428523" y="1671365"/>
                    <a:pt x="360861" y="1765560"/>
                    <a:pt x="322387" y="1871696"/>
                  </a:cubicBezTo>
                  <a:cubicBezTo>
                    <a:pt x="299833" y="1934714"/>
                    <a:pt x="287893" y="2001712"/>
                    <a:pt x="287230" y="2068710"/>
                  </a:cubicBezTo>
                  <a:cubicBezTo>
                    <a:pt x="287230" y="2088611"/>
                    <a:pt x="312437" y="2294248"/>
                    <a:pt x="321060" y="2290932"/>
                  </a:cubicBezTo>
                  <a:cubicBezTo>
                    <a:pt x="321060" y="2290932"/>
                    <a:pt x="113432" y="2378493"/>
                    <a:pt x="0" y="2505193"/>
                  </a:cubicBezTo>
                  <a:lnTo>
                    <a:pt x="1458702" y="2504529"/>
                  </a:lnTo>
                  <a:cubicBezTo>
                    <a:pt x="1458702" y="2504529"/>
                    <a:pt x="1813592" y="1754283"/>
                    <a:pt x="1645766" y="1252793"/>
                  </a:cubicBezTo>
                  <a:cubicBezTo>
                    <a:pt x="1645766" y="1252793"/>
                    <a:pt x="1507126" y="679660"/>
                    <a:pt x="2007290" y="517140"/>
                  </a:cubicBezTo>
                  <a:cubicBezTo>
                    <a:pt x="2007953" y="515150"/>
                    <a:pt x="2349578" y="428252"/>
                    <a:pt x="2382745" y="220624"/>
                  </a:cubicBezTo>
                </a:path>
              </a:pathLst>
            </a:custGeom>
            <a:solidFill>
              <a:srgbClr val="372B59">
                <a:alpha val="100000"/>
              </a:srgbClr>
            </a:solidFill>
          </p:spPr>
        </p:sp>
        <p:grpSp>
          <p:nvGrpSpPr>
            <p:cNvPr id="45" name="Group 45"/>
            <p:cNvGrpSpPr/>
            <p:nvPr/>
          </p:nvGrpSpPr>
          <p:grpSpPr>
            <a:xfrm rot="0">
              <a:off x="4754785" y="5265611"/>
              <a:ext cx="2741485" cy="352806"/>
              <a:chOff x="4754785" y="5265611"/>
              <a:chExt cx="2741485" cy="352806"/>
            </a:xfrm>
          </p:grpSpPr>
          <p:sp>
            <p:nvSpPr>
              <p:cNvPr id="300239" name="Freeform 46"/>
              <p:cNvSpPr/>
              <p:nvPr/>
            </p:nvSpPr>
            <p:spPr>
              <a:xfrm>
                <a:off x="4754785" y="5286089"/>
                <a:ext cx="271081" cy="114109"/>
              </a:xfrm>
              <a:custGeom>
                <a:avLst/>
                <a:gdLst/>
                <a:ahLst/>
                <a:cxnLst/>
                <a:rect l="l" t="t" r="r" b="b"/>
                <a:pathLst>
                  <a:path w="255388" h="107462">
                    <a:moveTo>
                      <a:pt x="201658" y="107462"/>
                    </a:moveTo>
                    <a:lnTo>
                      <a:pt x="53731" y="107462"/>
                    </a:lnTo>
                    <a:cubicBezTo>
                      <a:pt x="23880" y="107462"/>
                      <a:pt x="0" y="83582"/>
                      <a:pt x="0" y="53731"/>
                    </a:cubicBezTo>
                    <a:lnTo>
                      <a:pt x="0" y="53731"/>
                    </a:lnTo>
                    <a:cubicBezTo>
                      <a:pt x="0" y="23881"/>
                      <a:pt x="23880" y="0"/>
                      <a:pt x="53731" y="0"/>
                    </a:cubicBezTo>
                    <a:lnTo>
                      <a:pt x="201658" y="0"/>
                    </a:lnTo>
                    <a:cubicBezTo>
                      <a:pt x="231508" y="0"/>
                      <a:pt x="255389" y="23881"/>
                      <a:pt x="255389" y="53731"/>
                    </a:cubicBezTo>
                    <a:lnTo>
                      <a:pt x="255389" y="53731"/>
                    </a:lnTo>
                    <a:cubicBezTo>
                      <a:pt x="255389" y="82918"/>
                      <a:pt x="231508" y="107462"/>
                      <a:pt x="201658" y="107462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40" name="Freeform 47"/>
              <p:cNvSpPr/>
              <p:nvPr/>
            </p:nvSpPr>
            <p:spPr>
              <a:xfrm>
                <a:off x="7225189" y="5286089"/>
                <a:ext cx="271081" cy="114109"/>
              </a:xfrm>
              <a:custGeom>
                <a:avLst/>
                <a:gdLst/>
                <a:ahLst/>
                <a:cxnLst/>
                <a:rect l="l" t="t" r="r" b="b"/>
                <a:pathLst>
                  <a:path w="255388" h="107462">
                    <a:moveTo>
                      <a:pt x="201657" y="107462"/>
                    </a:moveTo>
                    <a:lnTo>
                      <a:pt x="53731" y="107462"/>
                    </a:lnTo>
                    <a:cubicBezTo>
                      <a:pt x="23880" y="107462"/>
                      <a:pt x="0" y="83582"/>
                      <a:pt x="0" y="53731"/>
                    </a:cubicBezTo>
                    <a:lnTo>
                      <a:pt x="0" y="53731"/>
                    </a:lnTo>
                    <a:cubicBezTo>
                      <a:pt x="0" y="23881"/>
                      <a:pt x="23880" y="0"/>
                      <a:pt x="53731" y="0"/>
                    </a:cubicBezTo>
                    <a:lnTo>
                      <a:pt x="201657" y="0"/>
                    </a:lnTo>
                    <a:cubicBezTo>
                      <a:pt x="231508" y="0"/>
                      <a:pt x="255389" y="23881"/>
                      <a:pt x="255389" y="53731"/>
                    </a:cubicBezTo>
                    <a:lnTo>
                      <a:pt x="255389" y="53731"/>
                    </a:lnTo>
                    <a:cubicBezTo>
                      <a:pt x="255389" y="82918"/>
                      <a:pt x="231508" y="107462"/>
                      <a:pt x="201657" y="107462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41" name="Freeform 48"/>
              <p:cNvSpPr/>
              <p:nvPr/>
            </p:nvSpPr>
            <p:spPr>
              <a:xfrm>
                <a:off x="6739318" y="5319141"/>
                <a:ext cx="414814" cy="299276"/>
              </a:xfrm>
              <a:custGeom>
                <a:avLst/>
                <a:gdLst/>
                <a:ahLst/>
                <a:cxnLst/>
                <a:rect l="l" t="t" r="r" b="b"/>
                <a:pathLst>
                  <a:path w="390711" h="281922">
                    <a:moveTo>
                      <a:pt x="0" y="0"/>
                    </a:moveTo>
                    <a:lnTo>
                      <a:pt x="0" y="281923"/>
                    </a:lnTo>
                    <a:lnTo>
                      <a:pt x="390712" y="281923"/>
                    </a:lnTo>
                    <a:lnTo>
                      <a:pt x="390712" y="208954"/>
                    </a:lnTo>
                    <a:cubicBezTo>
                      <a:pt x="300497" y="191708"/>
                      <a:pt x="232835" y="112106"/>
                      <a:pt x="232835" y="17247"/>
                    </a:cubicBezTo>
                    <a:cubicBezTo>
                      <a:pt x="232835" y="11277"/>
                      <a:pt x="232835" y="5970"/>
                      <a:pt x="233498" y="663"/>
                    </a:cubicBezTo>
                    <a:lnTo>
                      <a:pt x="0" y="663"/>
                    </a:ln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  <p:sp>
            <p:nvSpPr>
              <p:cNvPr id="300242" name="Freeform 49"/>
              <p:cNvSpPr/>
              <p:nvPr/>
            </p:nvSpPr>
            <p:spPr>
              <a:xfrm>
                <a:off x="5084350" y="5319141"/>
                <a:ext cx="414814" cy="299276"/>
              </a:xfrm>
              <a:custGeom>
                <a:avLst/>
                <a:gdLst/>
                <a:ahLst/>
                <a:cxnLst/>
                <a:rect l="l" t="t" r="r" b="b"/>
                <a:pathLst>
                  <a:path w="390711" h="281922">
                    <a:moveTo>
                      <a:pt x="390712" y="0"/>
                    </a:moveTo>
                    <a:lnTo>
                      <a:pt x="390712" y="281923"/>
                    </a:lnTo>
                    <a:lnTo>
                      <a:pt x="0" y="281923"/>
                    </a:lnTo>
                    <a:lnTo>
                      <a:pt x="0" y="208954"/>
                    </a:lnTo>
                    <a:cubicBezTo>
                      <a:pt x="90215" y="191708"/>
                      <a:pt x="157877" y="112106"/>
                      <a:pt x="157877" y="17247"/>
                    </a:cubicBezTo>
                    <a:cubicBezTo>
                      <a:pt x="157877" y="11277"/>
                      <a:pt x="157877" y="5970"/>
                      <a:pt x="157213" y="663"/>
                    </a:cubicBezTo>
                    <a:lnTo>
                      <a:pt x="390712" y="663"/>
                    </a:ln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  <p:sp>
            <p:nvSpPr>
              <p:cNvPr id="300243" name="Freeform 50"/>
              <p:cNvSpPr/>
              <p:nvPr/>
            </p:nvSpPr>
            <p:spPr>
              <a:xfrm>
                <a:off x="4880134" y="5265611"/>
                <a:ext cx="2480310" cy="159163"/>
              </a:xfrm>
              <a:custGeom>
                <a:avLst/>
                <a:gdLst/>
                <a:ahLst/>
                <a:cxnLst/>
                <a:rect l="l" t="t" r="r" b="b"/>
                <a:pathLst>
                  <a:path w="2336319" h="149916">
                    <a:moveTo>
                      <a:pt x="2262016" y="149916"/>
                    </a:moveTo>
                    <a:lnTo>
                      <a:pt x="74295" y="149916"/>
                    </a:lnTo>
                    <a:cubicBezTo>
                      <a:pt x="33167" y="149916"/>
                      <a:pt x="0" y="116086"/>
                      <a:pt x="0" y="75622"/>
                    </a:cubicBezTo>
                    <a:lnTo>
                      <a:pt x="0" y="74295"/>
                    </a:lnTo>
                    <a:cubicBezTo>
                      <a:pt x="0" y="33167"/>
                      <a:pt x="33831" y="0"/>
                      <a:pt x="74295" y="0"/>
                    </a:cubicBezTo>
                    <a:lnTo>
                      <a:pt x="2262016" y="0"/>
                    </a:lnTo>
                    <a:cubicBezTo>
                      <a:pt x="2303143" y="0"/>
                      <a:pt x="2336310" y="33831"/>
                      <a:pt x="2336310" y="74295"/>
                    </a:cubicBezTo>
                    <a:lnTo>
                      <a:pt x="2336310" y="75622"/>
                    </a:lnTo>
                    <a:cubicBezTo>
                      <a:pt x="2336974" y="116086"/>
                      <a:pt x="2303143" y="149916"/>
                      <a:pt x="2262016" y="149916"/>
                    </a:cubicBez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 rot="0">
              <a:off x="4516660" y="5493163"/>
              <a:ext cx="1485328" cy="1178909"/>
              <a:chOff x="4516660" y="5493163"/>
              <a:chExt cx="1485328" cy="1178909"/>
            </a:xfrm>
          </p:grpSpPr>
          <p:grpSp>
            <p:nvGrpSpPr>
              <p:cNvPr id="52" name="Group 52"/>
              <p:cNvGrpSpPr/>
              <p:nvPr/>
            </p:nvGrpSpPr>
            <p:grpSpPr>
              <a:xfrm rot="0">
                <a:off x="4516660" y="5715952"/>
                <a:ext cx="438816" cy="444056"/>
                <a:chOff x="4516660" y="5715952"/>
                <a:chExt cx="438816" cy="444056"/>
              </a:xfrm>
            </p:grpSpPr>
            <p:sp>
              <p:nvSpPr>
                <p:cNvPr id="300246" name="Freeform 53"/>
                <p:cNvSpPr/>
                <p:nvPr/>
              </p:nvSpPr>
              <p:spPr>
                <a:xfrm>
                  <a:off x="4516660" y="5746909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399428" y="91290"/>
                      </a:moveTo>
                      <a:lnTo>
                        <a:pt x="257471" y="389133"/>
                      </a:lnTo>
                      <a:lnTo>
                        <a:pt x="45863" y="263097"/>
                      </a:lnTo>
                      <a:cubicBezTo>
                        <a:pt x="4072" y="238553"/>
                        <a:pt x="-11848" y="186149"/>
                        <a:pt x="9379" y="142368"/>
                      </a:cubicBezTo>
                      <a:lnTo>
                        <a:pt x="51833" y="53479"/>
                      </a:lnTo>
                      <a:cubicBezTo>
                        <a:pt x="72397" y="9698"/>
                        <a:pt x="123475" y="-10866"/>
                        <a:pt x="168583" y="5718"/>
                      </a:cubicBezTo>
                      <a:lnTo>
                        <a:pt x="399428" y="91290"/>
                      </a:ln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47" name="Freeform 54"/>
                <p:cNvSpPr/>
                <p:nvPr/>
              </p:nvSpPr>
              <p:spPr>
                <a:xfrm>
                  <a:off x="4531423" y="5715952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399428" y="91290"/>
                      </a:moveTo>
                      <a:lnTo>
                        <a:pt x="257471" y="389133"/>
                      </a:lnTo>
                      <a:lnTo>
                        <a:pt x="45863" y="263097"/>
                      </a:lnTo>
                      <a:cubicBezTo>
                        <a:pt x="4072" y="238553"/>
                        <a:pt x="-11848" y="186149"/>
                        <a:pt x="9379" y="142368"/>
                      </a:cubicBezTo>
                      <a:lnTo>
                        <a:pt x="51833" y="53479"/>
                      </a:lnTo>
                      <a:cubicBezTo>
                        <a:pt x="72397" y="9698"/>
                        <a:pt x="123475" y="-10866"/>
                        <a:pt x="168583" y="5718"/>
                      </a:cubicBezTo>
                      <a:lnTo>
                        <a:pt x="399428" y="91290"/>
                      </a:ln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</p:grpSp>
          <p:grpSp>
            <p:nvGrpSpPr>
              <p:cNvPr id="55" name="Group 55"/>
              <p:cNvGrpSpPr/>
              <p:nvPr/>
            </p:nvGrpSpPr>
            <p:grpSpPr>
              <a:xfrm rot="0">
                <a:off x="4649914" y="5493163"/>
                <a:ext cx="1352074" cy="676085"/>
                <a:chOff x="4649914" y="5493163"/>
                <a:chExt cx="1352074" cy="676085"/>
              </a:xfrm>
            </p:grpSpPr>
            <p:sp>
              <p:nvSpPr>
                <p:cNvPr id="300249" name="Freeform 56"/>
                <p:cNvSpPr/>
                <p:nvPr/>
              </p:nvSpPr>
              <p:spPr>
                <a:xfrm>
                  <a:off x="4649914" y="5493163"/>
                  <a:ext cx="1352074" cy="67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627" h="636818">
                      <a:moveTo>
                        <a:pt x="1273628" y="636155"/>
                      </a:moveTo>
                      <a:lnTo>
                        <a:pt x="1065336" y="636155"/>
                      </a:lnTo>
                      <a:cubicBezTo>
                        <a:pt x="1065336" y="547930"/>
                        <a:pt x="1038802" y="466338"/>
                        <a:pt x="993031" y="398013"/>
                      </a:cubicBezTo>
                      <a:cubicBezTo>
                        <a:pt x="983081" y="383420"/>
                        <a:pt x="972468" y="368826"/>
                        <a:pt x="960527" y="355559"/>
                      </a:cubicBezTo>
                      <a:lnTo>
                        <a:pt x="960527" y="355559"/>
                      </a:lnTo>
                      <a:cubicBezTo>
                        <a:pt x="927360" y="317085"/>
                        <a:pt x="886896" y="284581"/>
                        <a:pt x="842452" y="260037"/>
                      </a:cubicBezTo>
                      <a:cubicBezTo>
                        <a:pt x="827195" y="251413"/>
                        <a:pt x="810611" y="244117"/>
                        <a:pt x="794027" y="237483"/>
                      </a:cubicBezTo>
                      <a:cubicBezTo>
                        <a:pt x="749583" y="219573"/>
                        <a:pt x="701158" y="209622"/>
                        <a:pt x="651407" y="207632"/>
                      </a:cubicBezTo>
                      <a:cubicBezTo>
                        <a:pt x="646764" y="207632"/>
                        <a:pt x="641457" y="207632"/>
                        <a:pt x="636814" y="207632"/>
                      </a:cubicBezTo>
                      <a:cubicBezTo>
                        <a:pt x="624210" y="207632"/>
                        <a:pt x="610943" y="208296"/>
                        <a:pt x="598340" y="209622"/>
                      </a:cubicBezTo>
                      <a:cubicBezTo>
                        <a:pt x="548589" y="214266"/>
                        <a:pt x="500827" y="226870"/>
                        <a:pt x="457047" y="247433"/>
                      </a:cubicBezTo>
                      <a:cubicBezTo>
                        <a:pt x="441126" y="254730"/>
                        <a:pt x="425206" y="263354"/>
                        <a:pt x="410612" y="272641"/>
                      </a:cubicBezTo>
                      <a:cubicBezTo>
                        <a:pt x="366831" y="299838"/>
                        <a:pt x="329020" y="334332"/>
                        <a:pt x="297843" y="374796"/>
                      </a:cubicBezTo>
                      <a:cubicBezTo>
                        <a:pt x="287230" y="388726"/>
                        <a:pt x="277279" y="403320"/>
                        <a:pt x="267993" y="418577"/>
                      </a:cubicBezTo>
                      <a:cubicBezTo>
                        <a:pt x="230182" y="482258"/>
                        <a:pt x="208291" y="557217"/>
                        <a:pt x="208291" y="636818"/>
                      </a:cubicBezTo>
                      <a:lnTo>
                        <a:pt x="0" y="636818"/>
                      </a:lnTo>
                      <a:cubicBezTo>
                        <a:pt x="0" y="285244"/>
                        <a:pt x="285240" y="5"/>
                        <a:pt x="636814" y="5"/>
                      </a:cubicBezTo>
                      <a:cubicBezTo>
                        <a:pt x="988388" y="-1322"/>
                        <a:pt x="1273628" y="283917"/>
                        <a:pt x="1273628" y="636155"/>
                      </a:cubicBezTo>
                    </a:path>
                  </a:pathLst>
                </a:custGeom>
                <a:solidFill>
                  <a:srgbClr val="FFBE61">
                    <a:alpha val="100000"/>
                  </a:srgbClr>
                </a:solidFill>
              </p:spPr>
            </p:sp>
            <p:grpSp>
              <p:nvGrpSpPr>
                <p:cNvPr id="57" name="Group 57"/>
                <p:cNvGrpSpPr/>
                <p:nvPr/>
              </p:nvGrpSpPr>
              <p:grpSpPr>
                <a:xfrm rot="0">
                  <a:off x="4826508" y="5552217"/>
                  <a:ext cx="985933" cy="384525"/>
                  <a:chOff x="4826508" y="5552217"/>
                  <a:chExt cx="985933" cy="384525"/>
                </a:xfrm>
                <a:solidFill>
                  <a:srgbClr val="484277">
                    <a:alpha val="100000"/>
                  </a:srgbClr>
                </a:solidFill>
              </p:grpSpPr>
              <p:sp>
                <p:nvSpPr>
                  <p:cNvPr id="300251" name="Freeform 58"/>
                  <p:cNvSpPr/>
                  <p:nvPr/>
                </p:nvSpPr>
                <p:spPr>
                  <a:xfrm>
                    <a:off x="5670328" y="5809012"/>
                    <a:ext cx="142113" cy="106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852" h="100460">
                        <a:moveTo>
                          <a:pt x="120729" y="49383"/>
                        </a:moveTo>
                        <a:lnTo>
                          <a:pt x="32504" y="100460"/>
                        </a:lnTo>
                        <a:cubicBezTo>
                          <a:pt x="22554" y="85867"/>
                          <a:pt x="11940" y="71273"/>
                          <a:pt x="0" y="58006"/>
                        </a:cubicBezTo>
                        <a:lnTo>
                          <a:pt x="0" y="58006"/>
                        </a:lnTo>
                        <a:lnTo>
                          <a:pt x="94195" y="3612"/>
                        </a:lnTo>
                        <a:cubicBezTo>
                          <a:pt x="106799" y="-3685"/>
                          <a:pt x="123383" y="295"/>
                          <a:pt x="130679" y="13562"/>
                        </a:cubicBezTo>
                        <a:cubicBezTo>
                          <a:pt x="137313" y="25502"/>
                          <a:pt x="133333" y="42086"/>
                          <a:pt x="120729" y="49383"/>
                        </a:cubicBezTo>
                      </a:path>
                    </a:pathLst>
                  </a:custGeom>
                  <a:solidFill>
                    <a:srgbClr val="484277">
                      <a:alpha val="100000"/>
                    </a:srgbClr>
                  </a:solidFill>
                </p:spPr>
              </p:sp>
              <p:grpSp>
                <p:nvGrpSpPr>
                  <p:cNvPr id="59" name="Group 59"/>
                  <p:cNvGrpSpPr/>
                  <p:nvPr/>
                </p:nvGrpSpPr>
                <p:grpSpPr>
                  <a:xfrm rot="0">
                    <a:off x="4826508" y="5552217"/>
                    <a:ext cx="784860" cy="384525"/>
                    <a:chOff x="4826508" y="5552217"/>
                    <a:chExt cx="784860" cy="384525"/>
                  </a:xfrm>
                  <a:solidFill>
                    <a:srgbClr val="484277">
                      <a:alpha val="100000"/>
                    </a:srgbClr>
                  </a:solidFill>
                </p:grpSpPr>
                <p:sp>
                  <p:nvSpPr>
                    <p:cNvPr id="300253" name="Freeform 60"/>
                    <p:cNvSpPr/>
                    <p:nvPr/>
                  </p:nvSpPr>
                  <p:spPr>
                    <a:xfrm>
                      <a:off x="5285041" y="5552217"/>
                      <a:ext cx="56293" cy="163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67" h="153922">
                          <a:moveTo>
                            <a:pt x="53068" y="25897"/>
                          </a:moveTo>
                          <a:lnTo>
                            <a:pt x="53068" y="151933"/>
                          </a:lnTo>
                          <a:cubicBezTo>
                            <a:pt x="48424" y="151933"/>
                            <a:pt x="43118" y="151933"/>
                            <a:pt x="38474" y="151933"/>
                          </a:cubicBezTo>
                          <a:cubicBezTo>
                            <a:pt x="25871" y="151933"/>
                            <a:pt x="12604" y="152596"/>
                            <a:pt x="0" y="153923"/>
                          </a:cubicBezTo>
                          <a:lnTo>
                            <a:pt x="0" y="26560"/>
                          </a:lnTo>
                          <a:cubicBezTo>
                            <a:pt x="0" y="11967"/>
                            <a:pt x="11940" y="26"/>
                            <a:pt x="26534" y="26"/>
                          </a:cubicBezTo>
                          <a:cubicBezTo>
                            <a:pt x="41128" y="-637"/>
                            <a:pt x="53068" y="11303"/>
                            <a:pt x="53068" y="25897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4" name="Freeform 61"/>
                    <p:cNvSpPr/>
                    <p:nvPr/>
                  </p:nvSpPr>
                  <p:spPr>
                    <a:xfrm>
                      <a:off x="5018532" y="5629561"/>
                      <a:ext cx="116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747" h="143433">
                          <a:moveTo>
                            <a:pt x="109747" y="118227"/>
                          </a:moveTo>
                          <a:cubicBezTo>
                            <a:pt x="93827" y="125524"/>
                            <a:pt x="77906" y="134147"/>
                            <a:pt x="63313" y="143434"/>
                          </a:cubicBezTo>
                          <a:lnTo>
                            <a:pt x="3612" y="39952"/>
                          </a:lnTo>
                          <a:cubicBezTo>
                            <a:pt x="-3685" y="27348"/>
                            <a:pt x="295" y="10764"/>
                            <a:pt x="13562" y="3468"/>
                          </a:cubicBezTo>
                          <a:cubicBezTo>
                            <a:pt x="26165" y="-3829"/>
                            <a:pt x="42749" y="814"/>
                            <a:pt x="50046" y="13418"/>
                          </a:cubicBezTo>
                          <a:lnTo>
                            <a:pt x="109747" y="118227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5" name="Freeform 62"/>
                    <p:cNvSpPr/>
                    <p:nvPr/>
                  </p:nvSpPr>
                  <p:spPr>
                    <a:xfrm>
                      <a:off x="4826508" y="5830252"/>
                      <a:ext cx="138874" cy="1064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830" h="100316">
                          <a:moveTo>
                            <a:pt x="130830" y="56535"/>
                          </a:moveTo>
                          <a:cubicBezTo>
                            <a:pt x="120217" y="70466"/>
                            <a:pt x="110267" y="85059"/>
                            <a:pt x="100980" y="100316"/>
                          </a:cubicBezTo>
                          <a:lnTo>
                            <a:pt x="13418" y="49902"/>
                          </a:lnTo>
                          <a:cubicBezTo>
                            <a:pt x="814" y="42605"/>
                            <a:pt x="-3829" y="26685"/>
                            <a:pt x="3468" y="13418"/>
                          </a:cubicBezTo>
                          <a:cubicBezTo>
                            <a:pt x="10764" y="814"/>
                            <a:pt x="27348" y="-3829"/>
                            <a:pt x="39952" y="3468"/>
                          </a:cubicBezTo>
                          <a:lnTo>
                            <a:pt x="130830" y="56535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6" name="Freeform 63"/>
                    <p:cNvSpPr/>
                    <p:nvPr/>
                  </p:nvSpPr>
                  <p:spPr>
                    <a:xfrm>
                      <a:off x="5492877" y="5616893"/>
                      <a:ext cx="118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593" h="143433">
                          <a:moveTo>
                            <a:pt x="108126" y="39952"/>
                          </a:moveTo>
                          <a:lnTo>
                            <a:pt x="48425" y="143434"/>
                          </a:lnTo>
                          <a:cubicBezTo>
                            <a:pt x="33167" y="134810"/>
                            <a:pt x="16584" y="127514"/>
                            <a:pt x="0" y="120880"/>
                          </a:cubicBezTo>
                          <a:lnTo>
                            <a:pt x="61691" y="13418"/>
                          </a:lnTo>
                          <a:cubicBezTo>
                            <a:pt x="68988" y="814"/>
                            <a:pt x="85572" y="-3829"/>
                            <a:pt x="98176" y="3468"/>
                          </a:cubicBezTo>
                          <a:cubicBezTo>
                            <a:pt x="110779" y="10764"/>
                            <a:pt x="115422" y="27348"/>
                            <a:pt x="108126" y="39952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</p:grpSp>
            </p:grpSp>
          </p:grpSp>
          <p:grpSp>
            <p:nvGrpSpPr>
              <p:cNvPr id="64" name="Group 64"/>
              <p:cNvGrpSpPr/>
              <p:nvPr/>
            </p:nvGrpSpPr>
            <p:grpSpPr>
              <a:xfrm rot="0">
                <a:off x="4799171" y="5671280"/>
                <a:ext cx="1023938" cy="1000792"/>
                <a:chOff x="4799171" y="5671280"/>
                <a:chExt cx="1023938" cy="1000792"/>
              </a:xfrm>
            </p:grpSpPr>
            <p:sp>
              <p:nvSpPr>
                <p:cNvPr id="300258" name="Freeform 65"/>
                <p:cNvSpPr/>
                <p:nvPr/>
              </p:nvSpPr>
              <p:spPr>
                <a:xfrm>
                  <a:off x="4799171" y="5677662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467660" y="0"/>
                      </a:moveTo>
                      <a:cubicBezTo>
                        <a:pt x="449750" y="0"/>
                        <a:pt x="432503" y="1327"/>
                        <a:pt x="415256" y="3317"/>
                      </a:cubicBezTo>
                      <a:cubicBezTo>
                        <a:pt x="336317" y="11940"/>
                        <a:pt x="263349" y="40464"/>
                        <a:pt x="200994" y="84245"/>
                      </a:cubicBezTo>
                      <a:cubicBezTo>
                        <a:pt x="159867" y="112769"/>
                        <a:pt x="124046" y="147263"/>
                        <a:pt x="94195" y="187064"/>
                      </a:cubicBezTo>
                      <a:cubicBezTo>
                        <a:pt x="94195" y="187064"/>
                        <a:pt x="94195" y="187064"/>
                        <a:pt x="94195" y="187064"/>
                      </a:cubicBezTo>
                      <a:cubicBezTo>
                        <a:pt x="35157" y="265339"/>
                        <a:pt x="0" y="362851"/>
                        <a:pt x="0" y="468323"/>
                      </a:cubicBezTo>
                      <a:cubicBezTo>
                        <a:pt x="0" y="573796"/>
                        <a:pt x="35157" y="671308"/>
                        <a:pt x="94195" y="749583"/>
                      </a:cubicBezTo>
                      <a:cubicBezTo>
                        <a:pt x="94195" y="749583"/>
                        <a:pt x="94195" y="749583"/>
                        <a:pt x="94195" y="749583"/>
                      </a:cubicBezTo>
                      <a:cubicBezTo>
                        <a:pt x="124046" y="789384"/>
                        <a:pt x="160530" y="823878"/>
                        <a:pt x="200994" y="852402"/>
                      </a:cubicBezTo>
                      <a:cubicBezTo>
                        <a:pt x="263349" y="895519"/>
                        <a:pt x="336317" y="924043"/>
                        <a:pt x="415256" y="933330"/>
                      </a:cubicBezTo>
                      <a:cubicBezTo>
                        <a:pt x="432503" y="935320"/>
                        <a:pt x="450413" y="936647"/>
                        <a:pt x="467660" y="936647"/>
                      </a:cubicBezTo>
                      <a:cubicBezTo>
                        <a:pt x="725702" y="936647"/>
                        <a:pt x="935984" y="726366"/>
                        <a:pt x="935984" y="468323"/>
                      </a:cubicBezTo>
                      <a:cubicBezTo>
                        <a:pt x="935984" y="209618"/>
                        <a:pt x="725702" y="0"/>
                        <a:pt x="467660" y="0"/>
                      </a:cubicBezTo>
                      <a:close/>
                    </a:path>
                    <a:path w="935983" h="936646">
                      <a:moveTo>
                        <a:pt x="736316" y="749583"/>
                      </a:moveTo>
                      <a:cubicBezTo>
                        <a:pt x="736316" y="749583"/>
                        <a:pt x="736316" y="749583"/>
                        <a:pt x="736316" y="749583"/>
                      </a:cubicBezTo>
                      <a:cubicBezTo>
                        <a:pt x="707792" y="776780"/>
                        <a:pt x="675288" y="799997"/>
                        <a:pt x="639467" y="817244"/>
                      </a:cubicBezTo>
                      <a:cubicBezTo>
                        <a:pt x="587726" y="842451"/>
                        <a:pt x="529352" y="857045"/>
                        <a:pt x="468323" y="857045"/>
                      </a:cubicBezTo>
                      <a:cubicBezTo>
                        <a:pt x="450413" y="857045"/>
                        <a:pt x="433166" y="855718"/>
                        <a:pt x="415919" y="853728"/>
                      </a:cubicBezTo>
                      <a:cubicBezTo>
                        <a:pt x="226202" y="827858"/>
                        <a:pt x="79602" y="664674"/>
                        <a:pt x="79602" y="468323"/>
                      </a:cubicBezTo>
                      <a:cubicBezTo>
                        <a:pt x="79602" y="271309"/>
                        <a:pt x="226202" y="108789"/>
                        <a:pt x="415919" y="82918"/>
                      </a:cubicBezTo>
                      <a:cubicBezTo>
                        <a:pt x="433166" y="80265"/>
                        <a:pt x="450413" y="79602"/>
                        <a:pt x="468323" y="79602"/>
                      </a:cubicBezTo>
                      <a:cubicBezTo>
                        <a:pt x="530015" y="79602"/>
                        <a:pt x="587726" y="94195"/>
                        <a:pt x="639467" y="119403"/>
                      </a:cubicBezTo>
                      <a:cubicBezTo>
                        <a:pt x="675288" y="137313"/>
                        <a:pt x="707792" y="159867"/>
                        <a:pt x="736316" y="187064"/>
                      </a:cubicBezTo>
                      <a:cubicBezTo>
                        <a:pt x="736316" y="187064"/>
                        <a:pt x="736316" y="187064"/>
                        <a:pt x="736316" y="187064"/>
                      </a:cubicBezTo>
                      <a:cubicBezTo>
                        <a:pt x="810611" y="258042"/>
                        <a:pt x="857045" y="358208"/>
                        <a:pt x="857045" y="468323"/>
                      </a:cubicBezTo>
                      <a:cubicBezTo>
                        <a:pt x="857045" y="578439"/>
                        <a:pt x="810611" y="678604"/>
                        <a:pt x="736316" y="749583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59" name="Freeform 66"/>
                <p:cNvSpPr/>
                <p:nvPr/>
              </p:nvSpPr>
              <p:spPr>
                <a:xfrm>
                  <a:off x="4870990" y="5713571"/>
                  <a:ext cx="909828" cy="909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045" h="857045">
                      <a:moveTo>
                        <a:pt x="857045" y="428522"/>
                      </a:moveTo>
                      <a:cubicBezTo>
                        <a:pt x="857045" y="665189"/>
                        <a:pt x="665189" y="857045"/>
                        <a:pt x="428522" y="857045"/>
                      </a:cubicBezTo>
                      <a:cubicBezTo>
                        <a:pt x="191856" y="857045"/>
                        <a:pt x="0" y="665189"/>
                        <a:pt x="0" y="428522"/>
                      </a:cubicBezTo>
                      <a:cubicBezTo>
                        <a:pt x="0" y="191856"/>
                        <a:pt x="191856" y="0"/>
                        <a:pt x="428522" y="0"/>
                      </a:cubicBezTo>
                      <a:cubicBezTo>
                        <a:pt x="665189" y="0"/>
                        <a:pt x="857045" y="191856"/>
                        <a:pt x="857045" y="428522"/>
                      </a:cubicBezTo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</p:spPr>
            </p:sp>
            <p:sp>
              <p:nvSpPr>
                <p:cNvPr id="300260" name="Freeform 67"/>
                <p:cNvSpPr/>
                <p:nvPr/>
              </p:nvSpPr>
              <p:spPr>
                <a:xfrm>
                  <a:off x="4829461" y="567128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467660" y="0"/>
                      </a:moveTo>
                      <a:cubicBezTo>
                        <a:pt x="449750" y="0"/>
                        <a:pt x="432503" y="1327"/>
                        <a:pt x="415256" y="3317"/>
                      </a:cubicBezTo>
                      <a:cubicBezTo>
                        <a:pt x="336317" y="11940"/>
                        <a:pt x="263349" y="40464"/>
                        <a:pt x="200994" y="84245"/>
                      </a:cubicBezTo>
                      <a:cubicBezTo>
                        <a:pt x="159867" y="112769"/>
                        <a:pt x="124046" y="147263"/>
                        <a:pt x="94195" y="187064"/>
                      </a:cubicBezTo>
                      <a:cubicBezTo>
                        <a:pt x="94195" y="187064"/>
                        <a:pt x="94195" y="187064"/>
                        <a:pt x="94195" y="187064"/>
                      </a:cubicBezTo>
                      <a:cubicBezTo>
                        <a:pt x="35157" y="265339"/>
                        <a:pt x="0" y="362851"/>
                        <a:pt x="0" y="468323"/>
                      </a:cubicBezTo>
                      <a:cubicBezTo>
                        <a:pt x="0" y="573796"/>
                        <a:pt x="35157" y="671308"/>
                        <a:pt x="94195" y="749583"/>
                      </a:cubicBezTo>
                      <a:cubicBezTo>
                        <a:pt x="94195" y="749583"/>
                        <a:pt x="94195" y="749583"/>
                        <a:pt x="94195" y="749583"/>
                      </a:cubicBezTo>
                      <a:cubicBezTo>
                        <a:pt x="124046" y="789384"/>
                        <a:pt x="160530" y="823878"/>
                        <a:pt x="200994" y="852402"/>
                      </a:cubicBezTo>
                      <a:cubicBezTo>
                        <a:pt x="263349" y="895519"/>
                        <a:pt x="336317" y="924043"/>
                        <a:pt x="415256" y="933330"/>
                      </a:cubicBezTo>
                      <a:cubicBezTo>
                        <a:pt x="432503" y="935320"/>
                        <a:pt x="450413" y="936647"/>
                        <a:pt x="467660" y="936647"/>
                      </a:cubicBezTo>
                      <a:cubicBezTo>
                        <a:pt x="725702" y="936647"/>
                        <a:pt x="935984" y="726366"/>
                        <a:pt x="935984" y="468323"/>
                      </a:cubicBezTo>
                      <a:cubicBezTo>
                        <a:pt x="935320" y="210281"/>
                        <a:pt x="725702" y="0"/>
                        <a:pt x="467660" y="0"/>
                      </a:cubicBezTo>
                      <a:close/>
                    </a:path>
                    <a:path w="935983" h="936646">
                      <a:moveTo>
                        <a:pt x="735653" y="749583"/>
                      </a:moveTo>
                      <a:cubicBezTo>
                        <a:pt x="735653" y="749583"/>
                        <a:pt x="735653" y="749583"/>
                        <a:pt x="735653" y="749583"/>
                      </a:cubicBezTo>
                      <a:cubicBezTo>
                        <a:pt x="707129" y="776780"/>
                        <a:pt x="674625" y="799997"/>
                        <a:pt x="638804" y="817244"/>
                      </a:cubicBezTo>
                      <a:cubicBezTo>
                        <a:pt x="587063" y="842452"/>
                        <a:pt x="528688" y="857045"/>
                        <a:pt x="467660" y="857045"/>
                      </a:cubicBezTo>
                      <a:cubicBezTo>
                        <a:pt x="449750" y="857045"/>
                        <a:pt x="432503" y="855718"/>
                        <a:pt x="415256" y="853728"/>
                      </a:cubicBezTo>
                      <a:cubicBezTo>
                        <a:pt x="225538" y="827858"/>
                        <a:pt x="78938" y="664674"/>
                        <a:pt x="78938" y="468323"/>
                      </a:cubicBezTo>
                      <a:cubicBezTo>
                        <a:pt x="78938" y="271309"/>
                        <a:pt x="225538" y="108789"/>
                        <a:pt x="415256" y="82918"/>
                      </a:cubicBezTo>
                      <a:cubicBezTo>
                        <a:pt x="432503" y="80265"/>
                        <a:pt x="449750" y="79602"/>
                        <a:pt x="467660" y="79602"/>
                      </a:cubicBezTo>
                      <a:cubicBezTo>
                        <a:pt x="529351" y="79602"/>
                        <a:pt x="587063" y="94195"/>
                        <a:pt x="638804" y="119403"/>
                      </a:cubicBezTo>
                      <a:cubicBezTo>
                        <a:pt x="674625" y="137313"/>
                        <a:pt x="707129" y="159867"/>
                        <a:pt x="735653" y="187064"/>
                      </a:cubicBezTo>
                      <a:cubicBezTo>
                        <a:pt x="735653" y="187064"/>
                        <a:pt x="735653" y="187064"/>
                        <a:pt x="735653" y="187064"/>
                      </a:cubicBezTo>
                      <a:cubicBezTo>
                        <a:pt x="809947" y="258042"/>
                        <a:pt x="856382" y="358208"/>
                        <a:pt x="856382" y="468323"/>
                      </a:cubicBezTo>
                      <a:cubicBezTo>
                        <a:pt x="856382" y="578439"/>
                        <a:pt x="809947" y="678605"/>
                        <a:pt x="735653" y="749583"/>
                      </a:cubicBez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  <p:sp>
              <p:nvSpPr>
                <p:cNvPr id="300261" name="Freeform 68"/>
                <p:cNvSpPr/>
                <p:nvPr/>
              </p:nvSpPr>
              <p:spPr>
                <a:xfrm>
                  <a:off x="5507641" y="5796629"/>
                  <a:ext cx="230981" cy="742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77" h="699168">
                      <a:moveTo>
                        <a:pt x="217578" y="350247"/>
                      </a:moveTo>
                      <a:cubicBezTo>
                        <a:pt x="217578" y="461027"/>
                        <a:pt x="171144" y="561192"/>
                        <a:pt x="96849" y="631507"/>
                      </a:cubicBezTo>
                      <a:cubicBezTo>
                        <a:pt x="96849" y="631507"/>
                        <a:pt x="96849" y="631507"/>
                        <a:pt x="96849" y="631507"/>
                      </a:cubicBezTo>
                      <a:cubicBezTo>
                        <a:pt x="68325" y="658704"/>
                        <a:pt x="35821" y="681258"/>
                        <a:pt x="0" y="699168"/>
                      </a:cubicBezTo>
                      <a:cubicBezTo>
                        <a:pt x="108789" y="621557"/>
                        <a:pt x="180431" y="494194"/>
                        <a:pt x="180431" y="349584"/>
                      </a:cubicBezTo>
                      <a:cubicBezTo>
                        <a:pt x="180431" y="204974"/>
                        <a:pt x="109452" y="78275"/>
                        <a:pt x="0" y="0"/>
                      </a:cubicBezTo>
                      <a:cubicBezTo>
                        <a:pt x="35821" y="17910"/>
                        <a:pt x="68325" y="40464"/>
                        <a:pt x="96849" y="67661"/>
                      </a:cubicBezTo>
                      <a:cubicBezTo>
                        <a:pt x="96849" y="67661"/>
                        <a:pt x="96849" y="67661"/>
                        <a:pt x="96849" y="67661"/>
                      </a:cubicBezTo>
                      <a:cubicBezTo>
                        <a:pt x="171144" y="139303"/>
                        <a:pt x="217578" y="239469"/>
                        <a:pt x="217578" y="350247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</p:grpSp>
        </p:grpSp>
        <p:grpSp>
          <p:nvGrpSpPr>
            <p:cNvPr id="69" name="Group 69"/>
            <p:cNvGrpSpPr/>
            <p:nvPr/>
          </p:nvGrpSpPr>
          <p:grpSpPr>
            <a:xfrm rot="0">
              <a:off x="5997035" y="5092446"/>
              <a:ext cx="262699" cy="900684"/>
              <a:chOff x="5997035" y="5092446"/>
              <a:chExt cx="262699" cy="900684"/>
            </a:xfrm>
          </p:grpSpPr>
          <p:sp>
            <p:nvSpPr>
              <p:cNvPr id="300263" name="Freeform 70"/>
              <p:cNvSpPr/>
              <p:nvPr/>
            </p:nvSpPr>
            <p:spPr>
              <a:xfrm>
                <a:off x="6026277" y="5798725"/>
                <a:ext cx="208407" cy="194405"/>
              </a:xfrm>
              <a:custGeom>
                <a:avLst/>
                <a:gdLst/>
                <a:ahLst/>
                <a:cxnLst/>
                <a:rect l="l" t="t" r="r" b="b"/>
                <a:pathLst>
                  <a:path w="196331" h="183083">
                    <a:moveTo>
                      <a:pt x="52726" y="25871"/>
                    </a:moveTo>
                    <a:lnTo>
                      <a:pt x="6956" y="105472"/>
                    </a:lnTo>
                    <a:cubicBezTo>
                      <a:pt x="-12945" y="139966"/>
                      <a:pt x="12262" y="183084"/>
                      <a:pt x="52063" y="183084"/>
                    </a:cubicBezTo>
                    <a:lnTo>
                      <a:pt x="144268" y="183084"/>
                    </a:lnTo>
                    <a:cubicBezTo>
                      <a:pt x="184069" y="183084"/>
                      <a:pt x="209277" y="139966"/>
                      <a:pt x="189376" y="105472"/>
                    </a:cubicBezTo>
                    <a:lnTo>
                      <a:pt x="143605" y="25871"/>
                    </a:lnTo>
                    <a:cubicBezTo>
                      <a:pt x="122378" y="-8624"/>
                      <a:pt x="72627" y="-8624"/>
                      <a:pt x="52726" y="25871"/>
                    </a:cubicBezTo>
                  </a:path>
                </a:pathLst>
              </a:custGeom>
              <a:solidFill>
                <a:srgbClr val="372B59">
                  <a:alpha val="100000"/>
                </a:srgbClr>
              </a:solidFill>
            </p:spPr>
          </p:sp>
          <p:sp>
            <p:nvSpPr>
              <p:cNvPr id="300264" name="Freeform 71"/>
              <p:cNvSpPr/>
              <p:nvPr/>
            </p:nvSpPr>
            <p:spPr>
              <a:xfrm>
                <a:off x="6076664" y="5092446"/>
                <a:ext cx="104203" cy="822484"/>
              </a:xfrm>
              <a:custGeom>
                <a:avLst/>
                <a:gdLst/>
                <a:ahLst/>
                <a:cxnLst/>
                <a:rect l="l" t="t" r="r" b="b"/>
                <a:pathLst>
                  <a:path w="98175" h="774789">
                    <a:moveTo>
                      <a:pt x="97512" y="774790"/>
                    </a:moveTo>
                    <a:lnTo>
                      <a:pt x="0" y="774790"/>
                    </a:lnTo>
                    <a:lnTo>
                      <a:pt x="0" y="49088"/>
                    </a:lnTo>
                    <a:cubicBezTo>
                      <a:pt x="0" y="21890"/>
                      <a:pt x="21891" y="0"/>
                      <a:pt x="49088" y="0"/>
                    </a:cubicBezTo>
                    <a:lnTo>
                      <a:pt x="49088" y="0"/>
                    </a:lnTo>
                    <a:cubicBezTo>
                      <a:pt x="76285" y="0"/>
                      <a:pt x="98176" y="21890"/>
                      <a:pt x="98176" y="49088"/>
                    </a:cubicBezTo>
                    <a:lnTo>
                      <a:pt x="98176" y="774790"/>
                    </a:lnTo>
                  </a:path>
                </a:pathLst>
              </a:custGeom>
              <a:solidFill>
                <a:srgbClr val="372B59">
                  <a:alpha val="100000"/>
                </a:srgbClr>
              </a:solidFill>
            </p:spPr>
          </p:sp>
          <p:sp>
            <p:nvSpPr>
              <p:cNvPr id="300265" name="Freeform 72"/>
              <p:cNvSpPr/>
              <p:nvPr/>
            </p:nvSpPr>
            <p:spPr>
              <a:xfrm rot="-4602852">
                <a:off x="6012942" y="5625560"/>
                <a:ext cx="230981" cy="230981"/>
              </a:xfrm>
              <a:custGeom>
                <a:avLst/>
                <a:gdLst/>
                <a:ahLst/>
                <a:cxnLst/>
                <a:rect l="l" t="t" r="r" b="b"/>
                <a:pathLst>
                  <a:path w="217570" h="217569">
                    <a:moveTo>
                      <a:pt x="217570" y="108785"/>
                    </a:moveTo>
                    <a:cubicBezTo>
                      <a:pt x="217570" y="168865"/>
                      <a:pt x="168865" y="217570"/>
                      <a:pt x="108785" y="217570"/>
                    </a:cubicBezTo>
                    <a:cubicBezTo>
                      <a:pt x="48705" y="217570"/>
                      <a:pt x="0" y="168865"/>
                      <a:pt x="0" y="108785"/>
                    </a:cubicBezTo>
                    <a:cubicBezTo>
                      <a:pt x="0" y="48705"/>
                      <a:pt x="48705" y="0"/>
                      <a:pt x="108785" y="0"/>
                    </a:cubicBezTo>
                    <a:cubicBezTo>
                      <a:pt x="168865" y="0"/>
                      <a:pt x="217570" y="48705"/>
                      <a:pt x="217570" y="108785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66" name="Freeform 73"/>
              <p:cNvSpPr/>
              <p:nvPr/>
            </p:nvSpPr>
            <p:spPr>
              <a:xfrm>
                <a:off x="5997035" y="5213509"/>
                <a:ext cx="262699" cy="335185"/>
              </a:xfrm>
              <a:custGeom>
                <a:avLst/>
                <a:gdLst/>
                <a:ahLst/>
                <a:cxnLst/>
                <a:rect l="l" t="t" r="r" b="b"/>
                <a:pathLst>
                  <a:path w="247428" h="315753">
                    <a:moveTo>
                      <a:pt x="206301" y="315753"/>
                    </a:moveTo>
                    <a:lnTo>
                      <a:pt x="41128" y="315753"/>
                    </a:lnTo>
                    <a:cubicBezTo>
                      <a:pt x="18574" y="315753"/>
                      <a:pt x="0" y="297180"/>
                      <a:pt x="0" y="274626"/>
                    </a:cubicBezTo>
                    <a:lnTo>
                      <a:pt x="0" y="41128"/>
                    </a:lnTo>
                    <a:cubicBezTo>
                      <a:pt x="0" y="18574"/>
                      <a:pt x="18574" y="0"/>
                      <a:pt x="41128" y="0"/>
                    </a:cubicBezTo>
                    <a:lnTo>
                      <a:pt x="206301" y="0"/>
                    </a:lnTo>
                    <a:cubicBezTo>
                      <a:pt x="228855" y="0"/>
                      <a:pt x="247429" y="18574"/>
                      <a:pt x="247429" y="41128"/>
                    </a:cubicBezTo>
                    <a:lnTo>
                      <a:pt x="247429" y="274626"/>
                    </a:lnTo>
                    <a:cubicBezTo>
                      <a:pt x="247429" y="297180"/>
                      <a:pt x="228855" y="315753"/>
                      <a:pt x="206301" y="315753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</p:grpSp>
        <p:grpSp>
          <p:nvGrpSpPr>
            <p:cNvPr id="74" name="Group 74"/>
            <p:cNvGrpSpPr/>
            <p:nvPr/>
          </p:nvGrpSpPr>
          <p:grpSpPr>
            <a:xfrm rot="0">
              <a:off x="6229445" y="5493163"/>
              <a:ext cx="1485329" cy="1178147"/>
              <a:chOff x="6229445" y="5493163"/>
              <a:chExt cx="1485329" cy="1178147"/>
            </a:xfrm>
          </p:grpSpPr>
          <p:grpSp>
            <p:nvGrpSpPr>
              <p:cNvPr id="75" name="Group 75"/>
              <p:cNvGrpSpPr/>
              <p:nvPr/>
            </p:nvGrpSpPr>
            <p:grpSpPr>
              <a:xfrm rot="0">
                <a:off x="7276624" y="5715952"/>
                <a:ext cx="438150" cy="444056"/>
                <a:chOff x="7276624" y="5715952"/>
                <a:chExt cx="438150" cy="444056"/>
              </a:xfrm>
            </p:grpSpPr>
            <p:sp>
              <p:nvSpPr>
                <p:cNvPr id="300269" name="Freeform 76"/>
                <p:cNvSpPr/>
                <p:nvPr/>
              </p:nvSpPr>
              <p:spPr>
                <a:xfrm>
                  <a:off x="7290721" y="5746909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0" y="91290"/>
                      </a:moveTo>
                      <a:lnTo>
                        <a:pt x="141956" y="389133"/>
                      </a:lnTo>
                      <a:lnTo>
                        <a:pt x="353564" y="263097"/>
                      </a:lnTo>
                      <a:cubicBezTo>
                        <a:pt x="395355" y="238553"/>
                        <a:pt x="411276" y="186149"/>
                        <a:pt x="390048" y="142368"/>
                      </a:cubicBezTo>
                      <a:lnTo>
                        <a:pt x="347594" y="53479"/>
                      </a:lnTo>
                      <a:cubicBezTo>
                        <a:pt x="327030" y="9698"/>
                        <a:pt x="275952" y="-10866"/>
                        <a:pt x="230845" y="5718"/>
                      </a:cubicBezTo>
                      <a:lnTo>
                        <a:pt x="0" y="91290"/>
                      </a:lnTo>
                    </a:path>
                  </a:pathLst>
                </a:custGeom>
                <a:solidFill>
                  <a:srgbClr val="6BAAD0">
                    <a:alpha val="100000"/>
                  </a:srgbClr>
                </a:solidFill>
              </p:spPr>
            </p:sp>
            <p:sp>
              <p:nvSpPr>
                <p:cNvPr id="300270" name="Freeform 77"/>
                <p:cNvSpPr/>
                <p:nvPr/>
              </p:nvSpPr>
              <p:spPr>
                <a:xfrm>
                  <a:off x="7276624" y="5715952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0" y="91290"/>
                      </a:moveTo>
                      <a:lnTo>
                        <a:pt x="141956" y="389133"/>
                      </a:lnTo>
                      <a:lnTo>
                        <a:pt x="353564" y="263097"/>
                      </a:lnTo>
                      <a:cubicBezTo>
                        <a:pt x="395355" y="238553"/>
                        <a:pt x="411276" y="186149"/>
                        <a:pt x="390048" y="142368"/>
                      </a:cubicBezTo>
                      <a:lnTo>
                        <a:pt x="347594" y="53479"/>
                      </a:lnTo>
                      <a:cubicBezTo>
                        <a:pt x="327030" y="9698"/>
                        <a:pt x="275952" y="-10866"/>
                        <a:pt x="230845" y="5718"/>
                      </a:cubicBezTo>
                      <a:lnTo>
                        <a:pt x="0" y="91290"/>
                      </a:ln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</p:grpSp>
          <p:grpSp>
            <p:nvGrpSpPr>
              <p:cNvPr id="78" name="Group 78"/>
              <p:cNvGrpSpPr/>
              <p:nvPr/>
            </p:nvGrpSpPr>
            <p:grpSpPr>
              <a:xfrm rot="0">
                <a:off x="6229445" y="5493163"/>
                <a:ext cx="1352074" cy="676085"/>
                <a:chOff x="6229445" y="5493163"/>
                <a:chExt cx="1352074" cy="676085"/>
              </a:xfrm>
            </p:grpSpPr>
            <p:sp>
              <p:nvSpPr>
                <p:cNvPr id="300272" name="Freeform 79"/>
                <p:cNvSpPr/>
                <p:nvPr/>
              </p:nvSpPr>
              <p:spPr>
                <a:xfrm>
                  <a:off x="6229445" y="5493163"/>
                  <a:ext cx="1352074" cy="67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627" h="636818">
                      <a:moveTo>
                        <a:pt x="0" y="636155"/>
                      </a:moveTo>
                      <a:lnTo>
                        <a:pt x="208291" y="636155"/>
                      </a:lnTo>
                      <a:cubicBezTo>
                        <a:pt x="208291" y="547930"/>
                        <a:pt x="234825" y="466338"/>
                        <a:pt x="280596" y="398013"/>
                      </a:cubicBezTo>
                      <a:cubicBezTo>
                        <a:pt x="290546" y="383420"/>
                        <a:pt x="301160" y="368826"/>
                        <a:pt x="313100" y="355559"/>
                      </a:cubicBezTo>
                      <a:lnTo>
                        <a:pt x="313100" y="355559"/>
                      </a:lnTo>
                      <a:cubicBezTo>
                        <a:pt x="346268" y="317085"/>
                        <a:pt x="386732" y="284581"/>
                        <a:pt x="431176" y="260037"/>
                      </a:cubicBezTo>
                      <a:cubicBezTo>
                        <a:pt x="446433" y="251413"/>
                        <a:pt x="463017" y="244117"/>
                        <a:pt x="479600" y="237483"/>
                      </a:cubicBezTo>
                      <a:cubicBezTo>
                        <a:pt x="524045" y="219573"/>
                        <a:pt x="572469" y="209622"/>
                        <a:pt x="622220" y="207632"/>
                      </a:cubicBezTo>
                      <a:cubicBezTo>
                        <a:pt x="626864" y="207632"/>
                        <a:pt x="632170" y="207632"/>
                        <a:pt x="636814" y="207632"/>
                      </a:cubicBezTo>
                      <a:cubicBezTo>
                        <a:pt x="649417" y="207632"/>
                        <a:pt x="662684" y="208296"/>
                        <a:pt x="675288" y="209622"/>
                      </a:cubicBezTo>
                      <a:cubicBezTo>
                        <a:pt x="725039" y="214266"/>
                        <a:pt x="772800" y="226870"/>
                        <a:pt x="816581" y="247433"/>
                      </a:cubicBezTo>
                      <a:cubicBezTo>
                        <a:pt x="832501" y="254730"/>
                        <a:pt x="848422" y="263354"/>
                        <a:pt x="863015" y="272641"/>
                      </a:cubicBezTo>
                      <a:cubicBezTo>
                        <a:pt x="906796" y="299838"/>
                        <a:pt x="944607" y="334332"/>
                        <a:pt x="975784" y="374796"/>
                      </a:cubicBezTo>
                      <a:cubicBezTo>
                        <a:pt x="986398" y="388726"/>
                        <a:pt x="996348" y="403320"/>
                        <a:pt x="1005635" y="418577"/>
                      </a:cubicBezTo>
                      <a:cubicBezTo>
                        <a:pt x="1043446" y="482258"/>
                        <a:pt x="1065336" y="557217"/>
                        <a:pt x="1065336" y="636818"/>
                      </a:cubicBezTo>
                      <a:lnTo>
                        <a:pt x="1273628" y="636818"/>
                      </a:lnTo>
                      <a:cubicBezTo>
                        <a:pt x="1273628" y="285244"/>
                        <a:pt x="988388" y="5"/>
                        <a:pt x="636814" y="5"/>
                      </a:cubicBezTo>
                      <a:cubicBezTo>
                        <a:pt x="285240" y="-1322"/>
                        <a:pt x="0" y="283917"/>
                        <a:pt x="0" y="636155"/>
                      </a:cubicBezTo>
                    </a:path>
                  </a:pathLst>
                </a:custGeom>
                <a:solidFill>
                  <a:srgbClr val="FFBE61">
                    <a:alpha val="100000"/>
                  </a:srgbClr>
                </a:solidFill>
              </p:spPr>
            </p:sp>
            <p:grpSp>
              <p:nvGrpSpPr>
                <p:cNvPr id="80" name="Group 80"/>
                <p:cNvGrpSpPr/>
                <p:nvPr/>
              </p:nvGrpSpPr>
              <p:grpSpPr>
                <a:xfrm rot="0">
                  <a:off x="6419469" y="5552217"/>
                  <a:ext cx="985456" cy="384525"/>
                  <a:chOff x="6419469" y="5552217"/>
                  <a:chExt cx="985456" cy="384525"/>
                </a:xfrm>
                <a:solidFill>
                  <a:srgbClr val="484277">
                    <a:alpha val="100000"/>
                  </a:srgbClr>
                </a:solidFill>
              </p:grpSpPr>
              <p:sp>
                <p:nvSpPr>
                  <p:cNvPr id="300274" name="Freeform 81"/>
                  <p:cNvSpPr/>
                  <p:nvPr/>
                </p:nvSpPr>
                <p:spPr>
                  <a:xfrm>
                    <a:off x="6419469" y="5809012"/>
                    <a:ext cx="142399" cy="106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147" h="100460">
                        <a:moveTo>
                          <a:pt x="13418" y="49383"/>
                        </a:moveTo>
                        <a:lnTo>
                          <a:pt x="101643" y="100460"/>
                        </a:lnTo>
                        <a:cubicBezTo>
                          <a:pt x="111593" y="85867"/>
                          <a:pt x="122207" y="71273"/>
                          <a:pt x="134147" y="58006"/>
                        </a:cubicBezTo>
                        <a:lnTo>
                          <a:pt x="134147" y="58006"/>
                        </a:lnTo>
                        <a:lnTo>
                          <a:pt x="39952" y="3612"/>
                        </a:lnTo>
                        <a:cubicBezTo>
                          <a:pt x="27348" y="-3685"/>
                          <a:pt x="10764" y="295"/>
                          <a:pt x="3468" y="13562"/>
                        </a:cubicBezTo>
                        <a:cubicBezTo>
                          <a:pt x="-3829" y="25502"/>
                          <a:pt x="814" y="42086"/>
                          <a:pt x="13418" y="49383"/>
                        </a:cubicBezTo>
                      </a:path>
                    </a:pathLst>
                  </a:custGeom>
                  <a:solidFill>
                    <a:srgbClr val="484277">
                      <a:alpha val="100000"/>
                    </a:srgbClr>
                  </a:solidFill>
                </p:spPr>
              </p:sp>
              <p:grpSp>
                <p:nvGrpSpPr>
                  <p:cNvPr id="82" name="Group 82"/>
                  <p:cNvGrpSpPr/>
                  <p:nvPr/>
                </p:nvGrpSpPr>
                <p:grpSpPr>
                  <a:xfrm rot="0">
                    <a:off x="6620351" y="5552217"/>
                    <a:ext cx="784574" cy="384525"/>
                    <a:chOff x="6620351" y="5552217"/>
                    <a:chExt cx="784574" cy="384525"/>
                  </a:xfrm>
                  <a:solidFill>
                    <a:srgbClr val="484277">
                      <a:alpha val="100000"/>
                    </a:srgbClr>
                  </a:solidFill>
                </p:grpSpPr>
                <p:sp>
                  <p:nvSpPr>
                    <p:cNvPr id="300276" name="Freeform 83"/>
                    <p:cNvSpPr/>
                    <p:nvPr/>
                  </p:nvSpPr>
                  <p:spPr>
                    <a:xfrm>
                      <a:off x="6890671" y="5552217"/>
                      <a:ext cx="56293" cy="163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67" h="153922">
                          <a:moveTo>
                            <a:pt x="0" y="25897"/>
                          </a:moveTo>
                          <a:lnTo>
                            <a:pt x="0" y="151933"/>
                          </a:lnTo>
                          <a:cubicBezTo>
                            <a:pt x="4644" y="151933"/>
                            <a:pt x="9950" y="151933"/>
                            <a:pt x="14594" y="151933"/>
                          </a:cubicBezTo>
                          <a:cubicBezTo>
                            <a:pt x="27197" y="151933"/>
                            <a:pt x="40464" y="152596"/>
                            <a:pt x="53068" y="153923"/>
                          </a:cubicBezTo>
                          <a:lnTo>
                            <a:pt x="53068" y="26560"/>
                          </a:lnTo>
                          <a:cubicBezTo>
                            <a:pt x="53068" y="11967"/>
                            <a:pt x="41128" y="26"/>
                            <a:pt x="26534" y="26"/>
                          </a:cubicBezTo>
                          <a:cubicBezTo>
                            <a:pt x="11277" y="-637"/>
                            <a:pt x="0" y="11303"/>
                            <a:pt x="0" y="25897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7" name="Freeform 84"/>
                    <p:cNvSpPr/>
                    <p:nvPr/>
                  </p:nvSpPr>
                  <p:spPr>
                    <a:xfrm>
                      <a:off x="7096316" y="5629561"/>
                      <a:ext cx="116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747" h="143433">
                          <a:moveTo>
                            <a:pt x="0" y="118227"/>
                          </a:moveTo>
                          <a:cubicBezTo>
                            <a:pt x="15920" y="125524"/>
                            <a:pt x="31841" y="134147"/>
                            <a:pt x="46434" y="143434"/>
                          </a:cubicBezTo>
                          <a:lnTo>
                            <a:pt x="106135" y="39952"/>
                          </a:lnTo>
                          <a:cubicBezTo>
                            <a:pt x="113432" y="27348"/>
                            <a:pt x="109452" y="10764"/>
                            <a:pt x="96185" y="3468"/>
                          </a:cubicBezTo>
                          <a:cubicBezTo>
                            <a:pt x="83582" y="-3829"/>
                            <a:pt x="66998" y="814"/>
                            <a:pt x="59701" y="13418"/>
                          </a:cubicBezTo>
                          <a:lnTo>
                            <a:pt x="0" y="118227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8" name="Freeform 85"/>
                    <p:cNvSpPr/>
                    <p:nvPr/>
                  </p:nvSpPr>
                  <p:spPr>
                    <a:xfrm>
                      <a:off x="7266051" y="5830252"/>
                      <a:ext cx="138874" cy="1064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830" h="100316">
                          <a:moveTo>
                            <a:pt x="0" y="56535"/>
                          </a:moveTo>
                          <a:cubicBezTo>
                            <a:pt x="10613" y="70466"/>
                            <a:pt x="20564" y="85059"/>
                            <a:pt x="29851" y="100316"/>
                          </a:cubicBezTo>
                          <a:lnTo>
                            <a:pt x="117413" y="49902"/>
                          </a:lnTo>
                          <a:cubicBezTo>
                            <a:pt x="130016" y="42605"/>
                            <a:pt x="134660" y="26685"/>
                            <a:pt x="127363" y="13418"/>
                          </a:cubicBezTo>
                          <a:cubicBezTo>
                            <a:pt x="120066" y="814"/>
                            <a:pt x="103482" y="-3829"/>
                            <a:pt x="90879" y="3468"/>
                          </a:cubicBezTo>
                          <a:lnTo>
                            <a:pt x="0" y="56535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9" name="Freeform 86"/>
                    <p:cNvSpPr/>
                    <p:nvPr/>
                  </p:nvSpPr>
                  <p:spPr>
                    <a:xfrm>
                      <a:off x="6620351" y="5616893"/>
                      <a:ext cx="118967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056" h="143433">
                          <a:moveTo>
                            <a:pt x="3931" y="39952"/>
                          </a:moveTo>
                          <a:lnTo>
                            <a:pt x="63633" y="143434"/>
                          </a:lnTo>
                          <a:cubicBezTo>
                            <a:pt x="78890" y="134810"/>
                            <a:pt x="95473" y="127514"/>
                            <a:pt x="112057" y="120880"/>
                          </a:cubicBezTo>
                          <a:lnTo>
                            <a:pt x="49702" y="13418"/>
                          </a:lnTo>
                          <a:cubicBezTo>
                            <a:pt x="42405" y="814"/>
                            <a:pt x="25822" y="-3829"/>
                            <a:pt x="13218" y="3468"/>
                          </a:cubicBezTo>
                          <a:cubicBezTo>
                            <a:pt x="615" y="10764"/>
                            <a:pt x="-4029" y="27348"/>
                            <a:pt x="3931" y="39952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</p:grpSp>
            </p:grpSp>
          </p:grpSp>
          <p:grpSp>
            <p:nvGrpSpPr>
              <p:cNvPr id="87" name="Group 87"/>
              <p:cNvGrpSpPr/>
              <p:nvPr/>
            </p:nvGrpSpPr>
            <p:grpSpPr>
              <a:xfrm rot="0">
                <a:off x="6408991" y="5671280"/>
                <a:ext cx="1023938" cy="1000030"/>
                <a:chOff x="6408991" y="5671280"/>
                <a:chExt cx="1023938" cy="1000030"/>
              </a:xfrm>
            </p:grpSpPr>
            <p:sp>
              <p:nvSpPr>
                <p:cNvPr id="300281" name="Freeform 88"/>
                <p:cNvSpPr/>
                <p:nvPr/>
              </p:nvSpPr>
              <p:spPr>
                <a:xfrm>
                  <a:off x="6439281" y="567690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0" y="468323"/>
                      </a:moveTo>
                      <a:cubicBezTo>
                        <a:pt x="0" y="726366"/>
                        <a:pt x="210281" y="936647"/>
                        <a:pt x="468323" y="936647"/>
                      </a:cubicBezTo>
                      <a:cubicBezTo>
                        <a:pt x="486234" y="936647"/>
                        <a:pt x="503481" y="935320"/>
                        <a:pt x="520728" y="933330"/>
                      </a:cubicBezTo>
                      <a:cubicBezTo>
                        <a:pt x="599666" y="924706"/>
                        <a:pt x="672635" y="896183"/>
                        <a:pt x="734989" y="852402"/>
                      </a:cubicBezTo>
                      <a:cubicBezTo>
                        <a:pt x="776117" y="823878"/>
                        <a:pt x="811938" y="789384"/>
                        <a:pt x="841788" y="749583"/>
                      </a:cubicBezTo>
                      <a:cubicBezTo>
                        <a:pt x="841788" y="749583"/>
                        <a:pt x="841788" y="749583"/>
                        <a:pt x="841788" y="749583"/>
                      </a:cubicBezTo>
                      <a:cubicBezTo>
                        <a:pt x="900826" y="671308"/>
                        <a:pt x="935984" y="573796"/>
                        <a:pt x="935984" y="468323"/>
                      </a:cubicBezTo>
                      <a:cubicBezTo>
                        <a:pt x="935984" y="362851"/>
                        <a:pt x="900826" y="265339"/>
                        <a:pt x="841788" y="187064"/>
                      </a:cubicBezTo>
                      <a:cubicBezTo>
                        <a:pt x="841788" y="187064"/>
                        <a:pt x="841788" y="187064"/>
                        <a:pt x="841788" y="187064"/>
                      </a:cubicBezTo>
                      <a:cubicBezTo>
                        <a:pt x="811938" y="147263"/>
                        <a:pt x="775454" y="112769"/>
                        <a:pt x="734989" y="84245"/>
                      </a:cubicBezTo>
                      <a:cubicBezTo>
                        <a:pt x="672635" y="41128"/>
                        <a:pt x="599666" y="12604"/>
                        <a:pt x="520728" y="3317"/>
                      </a:cubicBezTo>
                      <a:cubicBezTo>
                        <a:pt x="503481" y="1327"/>
                        <a:pt x="485571" y="0"/>
                        <a:pt x="468323" y="0"/>
                      </a:cubicBezTo>
                      <a:cubicBezTo>
                        <a:pt x="209618" y="663"/>
                        <a:pt x="0" y="210281"/>
                        <a:pt x="0" y="468323"/>
                      </a:cubicBezTo>
                      <a:close/>
                    </a:path>
                    <a:path w="935983" h="936646">
                      <a:moveTo>
                        <a:pt x="78939" y="468323"/>
                      </a:moveTo>
                      <a:cubicBezTo>
                        <a:pt x="78939" y="357544"/>
                        <a:pt x="125373" y="257379"/>
                        <a:pt x="199668" y="187064"/>
                      </a:cubicBezTo>
                      <a:cubicBezTo>
                        <a:pt x="199668" y="187064"/>
                        <a:pt x="199668" y="187064"/>
                        <a:pt x="199668" y="187064"/>
                      </a:cubicBezTo>
                      <a:cubicBezTo>
                        <a:pt x="228192" y="159867"/>
                        <a:pt x="260696" y="137313"/>
                        <a:pt x="296516" y="119403"/>
                      </a:cubicBezTo>
                      <a:cubicBezTo>
                        <a:pt x="348258" y="94195"/>
                        <a:pt x="406632" y="79602"/>
                        <a:pt x="467660" y="79602"/>
                      </a:cubicBezTo>
                      <a:cubicBezTo>
                        <a:pt x="485571" y="79602"/>
                        <a:pt x="502818" y="80928"/>
                        <a:pt x="520065" y="82918"/>
                      </a:cubicBezTo>
                      <a:cubicBezTo>
                        <a:pt x="709782" y="108789"/>
                        <a:pt x="856382" y="271973"/>
                        <a:pt x="856382" y="468323"/>
                      </a:cubicBezTo>
                      <a:cubicBezTo>
                        <a:pt x="856382" y="665338"/>
                        <a:pt x="709782" y="827858"/>
                        <a:pt x="520065" y="853728"/>
                      </a:cubicBezTo>
                      <a:cubicBezTo>
                        <a:pt x="502818" y="856382"/>
                        <a:pt x="485571" y="857045"/>
                        <a:pt x="467660" y="857045"/>
                      </a:cubicBezTo>
                      <a:cubicBezTo>
                        <a:pt x="405969" y="857045"/>
                        <a:pt x="348258" y="842451"/>
                        <a:pt x="296516" y="817244"/>
                      </a:cubicBezTo>
                      <a:cubicBezTo>
                        <a:pt x="260696" y="799334"/>
                        <a:pt x="228192" y="776780"/>
                        <a:pt x="199668" y="749583"/>
                      </a:cubicBezTo>
                      <a:cubicBezTo>
                        <a:pt x="199668" y="749583"/>
                        <a:pt x="199668" y="749583"/>
                        <a:pt x="199668" y="749583"/>
                      </a:cubicBezTo>
                      <a:cubicBezTo>
                        <a:pt x="125373" y="679268"/>
                        <a:pt x="78939" y="579102"/>
                        <a:pt x="78939" y="468323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82" name="Freeform 89"/>
                <p:cNvSpPr/>
                <p:nvPr/>
              </p:nvSpPr>
              <p:spPr>
                <a:xfrm>
                  <a:off x="6451282" y="5713571"/>
                  <a:ext cx="909828" cy="909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045" h="857045">
                      <a:moveTo>
                        <a:pt x="857045" y="428522"/>
                      </a:moveTo>
                      <a:cubicBezTo>
                        <a:pt x="857045" y="665189"/>
                        <a:pt x="665189" y="857045"/>
                        <a:pt x="428523" y="857045"/>
                      </a:cubicBezTo>
                      <a:cubicBezTo>
                        <a:pt x="191856" y="857045"/>
                        <a:pt x="0" y="665189"/>
                        <a:pt x="0" y="428522"/>
                      </a:cubicBezTo>
                      <a:cubicBezTo>
                        <a:pt x="0" y="191856"/>
                        <a:pt x="191856" y="0"/>
                        <a:pt x="428523" y="0"/>
                      </a:cubicBezTo>
                      <a:cubicBezTo>
                        <a:pt x="665189" y="0"/>
                        <a:pt x="857045" y="191856"/>
                        <a:pt x="857045" y="428522"/>
                      </a:cubicBezTo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</p:spPr>
            </p:sp>
            <p:sp>
              <p:nvSpPr>
                <p:cNvPr id="300283" name="Freeform 90"/>
                <p:cNvSpPr/>
                <p:nvPr/>
              </p:nvSpPr>
              <p:spPr>
                <a:xfrm>
                  <a:off x="6408991" y="567128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0" y="468323"/>
                      </a:moveTo>
                      <a:cubicBezTo>
                        <a:pt x="0" y="726366"/>
                        <a:pt x="210281" y="936647"/>
                        <a:pt x="468323" y="936647"/>
                      </a:cubicBezTo>
                      <a:cubicBezTo>
                        <a:pt x="486234" y="936647"/>
                        <a:pt x="503481" y="935320"/>
                        <a:pt x="520728" y="933330"/>
                      </a:cubicBezTo>
                      <a:cubicBezTo>
                        <a:pt x="599666" y="924707"/>
                        <a:pt x="672635" y="896183"/>
                        <a:pt x="734989" y="852402"/>
                      </a:cubicBezTo>
                      <a:cubicBezTo>
                        <a:pt x="776117" y="823878"/>
                        <a:pt x="811938" y="789384"/>
                        <a:pt x="841788" y="749583"/>
                      </a:cubicBezTo>
                      <a:cubicBezTo>
                        <a:pt x="841788" y="749583"/>
                        <a:pt x="841788" y="749583"/>
                        <a:pt x="841788" y="749583"/>
                      </a:cubicBezTo>
                      <a:cubicBezTo>
                        <a:pt x="900826" y="671308"/>
                        <a:pt x="935983" y="573796"/>
                        <a:pt x="935983" y="468323"/>
                      </a:cubicBezTo>
                      <a:cubicBezTo>
                        <a:pt x="935983" y="362851"/>
                        <a:pt x="900826" y="265339"/>
                        <a:pt x="841788" y="187064"/>
                      </a:cubicBezTo>
                      <a:cubicBezTo>
                        <a:pt x="841788" y="187064"/>
                        <a:pt x="841788" y="187064"/>
                        <a:pt x="841788" y="187064"/>
                      </a:cubicBezTo>
                      <a:cubicBezTo>
                        <a:pt x="811938" y="147263"/>
                        <a:pt x="775454" y="112769"/>
                        <a:pt x="734989" y="84245"/>
                      </a:cubicBezTo>
                      <a:cubicBezTo>
                        <a:pt x="672635" y="41128"/>
                        <a:pt x="599666" y="12604"/>
                        <a:pt x="520728" y="3317"/>
                      </a:cubicBezTo>
                      <a:cubicBezTo>
                        <a:pt x="503481" y="1327"/>
                        <a:pt x="485571" y="0"/>
                        <a:pt x="468323" y="0"/>
                      </a:cubicBezTo>
                      <a:cubicBezTo>
                        <a:pt x="210281" y="0"/>
                        <a:pt x="0" y="210281"/>
                        <a:pt x="0" y="468323"/>
                      </a:cubicBezTo>
                      <a:close/>
                    </a:path>
                    <a:path w="935983" h="936646">
                      <a:moveTo>
                        <a:pt x="78938" y="468323"/>
                      </a:moveTo>
                      <a:cubicBezTo>
                        <a:pt x="78938" y="357544"/>
                        <a:pt x="125373" y="257379"/>
                        <a:pt x="199668" y="187064"/>
                      </a:cubicBezTo>
                      <a:cubicBezTo>
                        <a:pt x="199668" y="187064"/>
                        <a:pt x="199668" y="187064"/>
                        <a:pt x="199668" y="187064"/>
                      </a:cubicBezTo>
                      <a:cubicBezTo>
                        <a:pt x="228192" y="159867"/>
                        <a:pt x="260696" y="137313"/>
                        <a:pt x="296516" y="119403"/>
                      </a:cubicBezTo>
                      <a:cubicBezTo>
                        <a:pt x="348258" y="94195"/>
                        <a:pt x="406632" y="79602"/>
                        <a:pt x="467660" y="79602"/>
                      </a:cubicBezTo>
                      <a:cubicBezTo>
                        <a:pt x="485571" y="79602"/>
                        <a:pt x="502817" y="80928"/>
                        <a:pt x="520065" y="82918"/>
                      </a:cubicBezTo>
                      <a:cubicBezTo>
                        <a:pt x="709782" y="108789"/>
                        <a:pt x="856382" y="271973"/>
                        <a:pt x="856382" y="468323"/>
                      </a:cubicBezTo>
                      <a:cubicBezTo>
                        <a:pt x="856382" y="665338"/>
                        <a:pt x="709782" y="827858"/>
                        <a:pt x="520065" y="853728"/>
                      </a:cubicBezTo>
                      <a:cubicBezTo>
                        <a:pt x="502817" y="856382"/>
                        <a:pt x="485571" y="857045"/>
                        <a:pt x="467660" y="857045"/>
                      </a:cubicBezTo>
                      <a:cubicBezTo>
                        <a:pt x="405969" y="857045"/>
                        <a:pt x="348258" y="842452"/>
                        <a:pt x="296516" y="817244"/>
                      </a:cubicBezTo>
                      <a:cubicBezTo>
                        <a:pt x="260696" y="799334"/>
                        <a:pt x="228192" y="776780"/>
                        <a:pt x="199668" y="749583"/>
                      </a:cubicBezTo>
                      <a:cubicBezTo>
                        <a:pt x="199668" y="749583"/>
                        <a:pt x="199668" y="749583"/>
                        <a:pt x="199668" y="749583"/>
                      </a:cubicBezTo>
                      <a:cubicBezTo>
                        <a:pt x="125373" y="678605"/>
                        <a:pt x="78938" y="578439"/>
                        <a:pt x="78938" y="468323"/>
                      </a:cubicBez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  <p:sp>
              <p:nvSpPr>
                <p:cNvPr id="300284" name="Freeform 91"/>
                <p:cNvSpPr/>
                <p:nvPr/>
              </p:nvSpPr>
              <p:spPr>
                <a:xfrm>
                  <a:off x="6492811" y="5796629"/>
                  <a:ext cx="230981" cy="742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78" h="699168">
                      <a:moveTo>
                        <a:pt x="0" y="350247"/>
                      </a:moveTo>
                      <a:cubicBezTo>
                        <a:pt x="0" y="461027"/>
                        <a:pt x="46434" y="561192"/>
                        <a:pt x="120729" y="631507"/>
                      </a:cubicBezTo>
                      <a:cubicBezTo>
                        <a:pt x="120729" y="631507"/>
                        <a:pt x="120729" y="631507"/>
                        <a:pt x="120729" y="631507"/>
                      </a:cubicBezTo>
                      <a:cubicBezTo>
                        <a:pt x="149253" y="658704"/>
                        <a:pt x="181757" y="681258"/>
                        <a:pt x="217578" y="699168"/>
                      </a:cubicBezTo>
                      <a:cubicBezTo>
                        <a:pt x="108789" y="621557"/>
                        <a:pt x="37148" y="494194"/>
                        <a:pt x="37148" y="349584"/>
                      </a:cubicBezTo>
                      <a:cubicBezTo>
                        <a:pt x="37148" y="204974"/>
                        <a:pt x="108126" y="78275"/>
                        <a:pt x="217578" y="0"/>
                      </a:cubicBezTo>
                      <a:cubicBezTo>
                        <a:pt x="181757" y="17910"/>
                        <a:pt x="149253" y="40464"/>
                        <a:pt x="120729" y="67661"/>
                      </a:cubicBezTo>
                      <a:cubicBezTo>
                        <a:pt x="120729" y="67661"/>
                        <a:pt x="120729" y="67661"/>
                        <a:pt x="120729" y="67661"/>
                      </a:cubicBezTo>
                      <a:cubicBezTo>
                        <a:pt x="46434" y="139303"/>
                        <a:pt x="0" y="239469"/>
                        <a:pt x="0" y="350247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</p:grpSp>
        </p:grpSp>
        <p:sp>
          <p:nvSpPr>
            <p:cNvPr id="300286" name="Freeform 92"/>
            <p:cNvSpPr/>
            <p:nvPr/>
          </p:nvSpPr>
          <p:spPr>
            <a:xfrm>
              <a:off x="6907816" y="5295900"/>
              <a:ext cx="1381125" cy="1598581"/>
            </a:xfrm>
            <a:custGeom>
              <a:avLst/>
              <a:gdLst/>
              <a:ahLst/>
              <a:cxnLst/>
              <a:rect l="l" t="t" r="r" b="b"/>
              <a:pathLst>
                <a:path w="1300998" h="1505823">
                  <a:moveTo>
                    <a:pt x="1281440" y="1018263"/>
                  </a:moveTo>
                  <a:cubicBezTo>
                    <a:pt x="1281440" y="857733"/>
                    <a:pt x="1174641" y="804002"/>
                    <a:pt x="1174641" y="804002"/>
                  </a:cubicBezTo>
                  <a:cubicBezTo>
                    <a:pt x="1143464" y="786091"/>
                    <a:pt x="1053912" y="750271"/>
                    <a:pt x="1053912" y="750271"/>
                  </a:cubicBezTo>
                  <a:cubicBezTo>
                    <a:pt x="996201" y="692560"/>
                    <a:pt x="902005" y="696540"/>
                    <a:pt x="902005" y="696540"/>
                  </a:cubicBezTo>
                  <a:cubicBezTo>
                    <a:pt x="830364" y="705163"/>
                    <a:pt x="803830" y="678629"/>
                    <a:pt x="803830" y="678629"/>
                  </a:cubicBezTo>
                  <a:cubicBezTo>
                    <a:pt x="683101" y="549276"/>
                    <a:pt x="630033" y="634185"/>
                    <a:pt x="630033" y="634185"/>
                  </a:cubicBezTo>
                  <a:cubicBezTo>
                    <a:pt x="500680" y="464368"/>
                    <a:pt x="393881" y="76310"/>
                    <a:pt x="393881" y="76310"/>
                  </a:cubicBezTo>
                  <a:cubicBezTo>
                    <a:pt x="389238" y="22578"/>
                    <a:pt x="353417" y="4668"/>
                    <a:pt x="353417" y="4668"/>
                  </a:cubicBezTo>
                  <a:cubicBezTo>
                    <a:pt x="84761" y="-65647"/>
                    <a:pt x="425059" y="679956"/>
                    <a:pt x="476136" y="790072"/>
                  </a:cubicBezTo>
                  <a:lnTo>
                    <a:pt x="491393" y="815279"/>
                  </a:lnTo>
                  <a:cubicBezTo>
                    <a:pt x="431028" y="878960"/>
                    <a:pt x="398525" y="1008976"/>
                    <a:pt x="385921" y="1081281"/>
                  </a:cubicBezTo>
                  <a:lnTo>
                    <a:pt x="286419" y="951265"/>
                  </a:lnTo>
                  <a:cubicBezTo>
                    <a:pt x="197530" y="835843"/>
                    <a:pt x="67514" y="825229"/>
                    <a:pt x="67514" y="825229"/>
                  </a:cubicBezTo>
                  <a:cubicBezTo>
                    <a:pt x="-84393" y="833853"/>
                    <a:pt x="67514" y="981116"/>
                    <a:pt x="67514" y="981116"/>
                  </a:cubicBezTo>
                  <a:cubicBezTo>
                    <a:pt x="139156" y="1038827"/>
                    <a:pt x="326220" y="1505824"/>
                    <a:pt x="326220" y="1505824"/>
                  </a:cubicBezTo>
                  <a:lnTo>
                    <a:pt x="1280777" y="1505824"/>
                  </a:lnTo>
                  <a:cubicBezTo>
                    <a:pt x="1325885" y="1443469"/>
                    <a:pt x="1281440" y="1018263"/>
                    <a:pt x="1281440" y="1018263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grpSp>
          <p:nvGrpSpPr>
            <p:cNvPr id="93" name="Group 93"/>
            <p:cNvGrpSpPr/>
            <p:nvPr/>
          </p:nvGrpSpPr>
          <p:grpSpPr>
            <a:xfrm rot="0">
              <a:off x="7305770" y="6103334"/>
              <a:ext cx="730758" cy="780574"/>
              <a:chOff x="7305770" y="6103334"/>
              <a:chExt cx="730758" cy="780574"/>
            </a:xfrm>
            <a:solidFill>
              <a:srgbClr val="0634B3">
                <a:alpha val="100000"/>
              </a:srgbClr>
            </a:solidFill>
          </p:grpSpPr>
          <p:sp>
            <p:nvSpPr>
              <p:cNvPr id="300288" name="Freeform 94"/>
              <p:cNvSpPr/>
              <p:nvPr/>
            </p:nvSpPr>
            <p:spPr>
              <a:xfrm>
                <a:off x="7305770" y="6106859"/>
                <a:ext cx="227457" cy="767239"/>
              </a:xfrm>
              <a:custGeom>
                <a:avLst/>
                <a:gdLst/>
                <a:ahLst/>
                <a:cxnLst/>
                <a:rect l="l" t="t" r="r" b="b"/>
                <a:pathLst>
                  <a:path w="214283" h="722696">
                    <a:moveTo>
                      <a:pt x="128470" y="722696"/>
                    </a:moveTo>
                    <a:cubicBezTo>
                      <a:pt x="116529" y="722696"/>
                      <a:pt x="105916" y="720043"/>
                      <a:pt x="96629" y="714073"/>
                    </a:cubicBezTo>
                    <a:cubicBezTo>
                      <a:pt x="73412" y="699479"/>
                      <a:pt x="57491" y="668302"/>
                      <a:pt x="48868" y="618550"/>
                    </a:cubicBezTo>
                    <a:cubicBezTo>
                      <a:pt x="46878" y="608600"/>
                      <a:pt x="45551" y="597987"/>
                      <a:pt x="44224" y="588037"/>
                    </a:cubicBezTo>
                    <a:cubicBezTo>
                      <a:pt x="41571" y="569463"/>
                      <a:pt x="38918" y="551553"/>
                      <a:pt x="34274" y="534305"/>
                    </a:cubicBezTo>
                    <a:cubicBezTo>
                      <a:pt x="30957" y="521702"/>
                      <a:pt x="26977" y="509098"/>
                      <a:pt x="22997" y="496495"/>
                    </a:cubicBezTo>
                    <a:cubicBezTo>
                      <a:pt x="13047" y="463991"/>
                      <a:pt x="2433" y="430823"/>
                      <a:pt x="443" y="395002"/>
                    </a:cubicBezTo>
                    <a:cubicBezTo>
                      <a:pt x="-1547" y="347905"/>
                      <a:pt x="3097" y="298817"/>
                      <a:pt x="15700" y="247739"/>
                    </a:cubicBezTo>
                    <a:cubicBezTo>
                      <a:pt x="36928" y="162167"/>
                      <a:pt x="81372" y="77259"/>
                      <a:pt x="143726" y="2964"/>
                    </a:cubicBezTo>
                    <a:cubicBezTo>
                      <a:pt x="147043" y="-353"/>
                      <a:pt x="152350" y="-1016"/>
                      <a:pt x="155667" y="1637"/>
                    </a:cubicBezTo>
                    <a:cubicBezTo>
                      <a:pt x="158983" y="4954"/>
                      <a:pt x="159647" y="10261"/>
                      <a:pt x="156993" y="13578"/>
                    </a:cubicBezTo>
                    <a:cubicBezTo>
                      <a:pt x="95965" y="86546"/>
                      <a:pt x="52848" y="168801"/>
                      <a:pt x="32284" y="251719"/>
                    </a:cubicBezTo>
                    <a:cubicBezTo>
                      <a:pt x="20344" y="300807"/>
                      <a:pt x="15037" y="348568"/>
                      <a:pt x="17690" y="394339"/>
                    </a:cubicBezTo>
                    <a:cubicBezTo>
                      <a:pt x="19017" y="427506"/>
                      <a:pt x="29631" y="460010"/>
                      <a:pt x="39581" y="491188"/>
                    </a:cubicBezTo>
                    <a:cubicBezTo>
                      <a:pt x="43561" y="503791"/>
                      <a:pt x="47541" y="516395"/>
                      <a:pt x="50858" y="529662"/>
                    </a:cubicBezTo>
                    <a:cubicBezTo>
                      <a:pt x="56164" y="548236"/>
                      <a:pt x="58818" y="567473"/>
                      <a:pt x="60808" y="585383"/>
                    </a:cubicBezTo>
                    <a:cubicBezTo>
                      <a:pt x="62135" y="595333"/>
                      <a:pt x="63462" y="605284"/>
                      <a:pt x="65451" y="615234"/>
                    </a:cubicBezTo>
                    <a:cubicBezTo>
                      <a:pt x="73412" y="660341"/>
                      <a:pt x="86679" y="687539"/>
                      <a:pt x="105252" y="699479"/>
                    </a:cubicBezTo>
                    <a:cubicBezTo>
                      <a:pt x="117193" y="706776"/>
                      <a:pt x="131123" y="708102"/>
                      <a:pt x="147706" y="702796"/>
                    </a:cubicBezTo>
                    <a:cubicBezTo>
                      <a:pt x="149697" y="702132"/>
                      <a:pt x="201438" y="682895"/>
                      <a:pt x="197457" y="590690"/>
                    </a:cubicBezTo>
                    <a:cubicBezTo>
                      <a:pt x="197457" y="586046"/>
                      <a:pt x="200774" y="582066"/>
                      <a:pt x="205418" y="582066"/>
                    </a:cubicBezTo>
                    <a:cubicBezTo>
                      <a:pt x="210061" y="582066"/>
                      <a:pt x="214041" y="585383"/>
                      <a:pt x="214041" y="590027"/>
                    </a:cubicBezTo>
                    <a:cubicBezTo>
                      <a:pt x="218685" y="695499"/>
                      <a:pt x="155003" y="718053"/>
                      <a:pt x="152350" y="718716"/>
                    </a:cubicBezTo>
                    <a:cubicBezTo>
                      <a:pt x="144390" y="722033"/>
                      <a:pt x="135766" y="722696"/>
                      <a:pt x="128470" y="722696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89" name="Freeform 95"/>
              <p:cNvSpPr/>
              <p:nvPr/>
            </p:nvSpPr>
            <p:spPr>
              <a:xfrm>
                <a:off x="7464361" y="6103334"/>
                <a:ext cx="227647" cy="780574"/>
              </a:xfrm>
              <a:custGeom>
                <a:avLst/>
                <a:gdLst/>
                <a:ahLst/>
                <a:cxnLst/>
                <a:rect l="l" t="t" r="r" b="b"/>
                <a:pathLst>
                  <a:path w="214448" h="735254">
                    <a:moveTo>
                      <a:pt x="129800" y="733928"/>
                    </a:moveTo>
                    <a:cubicBezTo>
                      <a:pt x="82703" y="733928"/>
                      <a:pt x="64129" y="676880"/>
                      <a:pt x="59486" y="658969"/>
                    </a:cubicBezTo>
                    <a:cubicBezTo>
                      <a:pt x="59486" y="657643"/>
                      <a:pt x="23665" y="520330"/>
                      <a:pt x="23665" y="520330"/>
                    </a:cubicBezTo>
                    <a:cubicBezTo>
                      <a:pt x="-10830" y="413531"/>
                      <a:pt x="-7513" y="314692"/>
                      <a:pt x="32952" y="229120"/>
                    </a:cubicBezTo>
                    <a:cubicBezTo>
                      <a:pt x="60149" y="170082"/>
                      <a:pt x="100613" y="118341"/>
                      <a:pt x="139087" y="68590"/>
                    </a:cubicBezTo>
                    <a:cubicBezTo>
                      <a:pt x="155671" y="47363"/>
                      <a:pt x="172255" y="25472"/>
                      <a:pt x="188175" y="3582"/>
                    </a:cubicBezTo>
                    <a:cubicBezTo>
                      <a:pt x="190828" y="-398"/>
                      <a:pt x="196135" y="-1061"/>
                      <a:pt x="200115" y="1592"/>
                    </a:cubicBezTo>
                    <a:cubicBezTo>
                      <a:pt x="204095" y="4245"/>
                      <a:pt x="204758" y="9552"/>
                      <a:pt x="202105" y="13532"/>
                    </a:cubicBezTo>
                    <a:cubicBezTo>
                      <a:pt x="186185" y="36086"/>
                      <a:pt x="169601" y="57977"/>
                      <a:pt x="153017" y="79204"/>
                    </a:cubicBezTo>
                    <a:cubicBezTo>
                      <a:pt x="115206" y="128955"/>
                      <a:pt x="75406" y="180033"/>
                      <a:pt x="48872" y="237081"/>
                    </a:cubicBezTo>
                    <a:cubicBezTo>
                      <a:pt x="10398" y="319336"/>
                      <a:pt x="7744" y="413531"/>
                      <a:pt x="40912" y="517013"/>
                    </a:cubicBezTo>
                    <a:cubicBezTo>
                      <a:pt x="40912" y="517676"/>
                      <a:pt x="76732" y="654990"/>
                      <a:pt x="76732" y="656316"/>
                    </a:cubicBezTo>
                    <a:cubicBezTo>
                      <a:pt x="80713" y="672236"/>
                      <a:pt x="97296" y="723314"/>
                      <a:pt x="135771" y="718671"/>
                    </a:cubicBezTo>
                    <a:cubicBezTo>
                      <a:pt x="171591" y="714027"/>
                      <a:pt x="186848" y="673563"/>
                      <a:pt x="198125" y="641059"/>
                    </a:cubicBezTo>
                    <a:cubicBezTo>
                      <a:pt x="199452" y="636416"/>
                      <a:pt x="204758" y="634426"/>
                      <a:pt x="208739" y="635752"/>
                    </a:cubicBezTo>
                    <a:cubicBezTo>
                      <a:pt x="213382" y="637079"/>
                      <a:pt x="215372" y="642386"/>
                      <a:pt x="214045" y="646366"/>
                    </a:cubicBezTo>
                    <a:cubicBezTo>
                      <a:pt x="202105" y="679533"/>
                      <a:pt x="184195" y="729284"/>
                      <a:pt x="137760" y="735254"/>
                    </a:cubicBezTo>
                    <a:cubicBezTo>
                      <a:pt x="134444" y="733928"/>
                      <a:pt x="131790" y="733928"/>
                      <a:pt x="129800" y="733928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0" name="Freeform 96"/>
              <p:cNvSpPr/>
              <p:nvPr/>
            </p:nvSpPr>
            <p:spPr>
              <a:xfrm>
                <a:off x="7531894" y="6319647"/>
                <a:ext cx="504634" cy="510826"/>
              </a:xfrm>
              <a:custGeom>
                <a:avLst/>
                <a:gdLst/>
                <a:ahLst/>
                <a:cxnLst/>
                <a:rect l="l" t="t" r="r" b="b"/>
                <a:pathLst>
                  <a:path w="475346" h="481192">
                    <a:moveTo>
                      <a:pt x="58101" y="481192"/>
                    </a:moveTo>
                    <a:cubicBezTo>
                      <a:pt x="42181" y="481192"/>
                      <a:pt x="32231" y="476549"/>
                      <a:pt x="28914" y="474559"/>
                    </a:cubicBezTo>
                    <a:cubicBezTo>
                      <a:pt x="14984" y="469252"/>
                      <a:pt x="6360" y="460629"/>
                      <a:pt x="2380" y="447362"/>
                    </a:cubicBezTo>
                    <a:cubicBezTo>
                      <a:pt x="-10887" y="406897"/>
                      <a:pt x="35547" y="340563"/>
                      <a:pt x="37537" y="337909"/>
                    </a:cubicBezTo>
                    <a:lnTo>
                      <a:pt x="269709" y="3582"/>
                    </a:lnTo>
                    <a:cubicBezTo>
                      <a:pt x="272363" y="-398"/>
                      <a:pt x="277669" y="-1061"/>
                      <a:pt x="281650" y="1592"/>
                    </a:cubicBezTo>
                    <a:cubicBezTo>
                      <a:pt x="285630" y="4245"/>
                      <a:pt x="286293" y="9552"/>
                      <a:pt x="283640" y="13532"/>
                    </a:cubicBezTo>
                    <a:lnTo>
                      <a:pt x="51468" y="347860"/>
                    </a:lnTo>
                    <a:cubicBezTo>
                      <a:pt x="39528" y="365106"/>
                      <a:pt x="9677" y="414857"/>
                      <a:pt x="18964" y="442055"/>
                    </a:cubicBezTo>
                    <a:cubicBezTo>
                      <a:pt x="21617" y="450015"/>
                      <a:pt x="26924" y="455322"/>
                      <a:pt x="36211" y="458638"/>
                    </a:cubicBezTo>
                    <a:cubicBezTo>
                      <a:pt x="36874" y="458638"/>
                      <a:pt x="37537" y="459302"/>
                      <a:pt x="38201" y="459302"/>
                    </a:cubicBezTo>
                    <a:cubicBezTo>
                      <a:pt x="38864" y="459302"/>
                      <a:pt x="91932" y="489152"/>
                      <a:pt x="176840" y="384344"/>
                    </a:cubicBezTo>
                    <a:cubicBezTo>
                      <a:pt x="183474" y="375720"/>
                      <a:pt x="347984" y="176052"/>
                      <a:pt x="466723" y="174062"/>
                    </a:cubicBezTo>
                    <a:cubicBezTo>
                      <a:pt x="471367" y="174062"/>
                      <a:pt x="475347" y="177379"/>
                      <a:pt x="475347" y="182686"/>
                    </a:cubicBezTo>
                    <a:cubicBezTo>
                      <a:pt x="475347" y="187329"/>
                      <a:pt x="472030" y="191309"/>
                      <a:pt x="466723" y="191309"/>
                    </a:cubicBezTo>
                    <a:cubicBezTo>
                      <a:pt x="355944" y="193299"/>
                      <a:pt x="191434" y="393630"/>
                      <a:pt x="190107" y="395620"/>
                    </a:cubicBezTo>
                    <a:cubicBezTo>
                      <a:pt x="131733" y="466599"/>
                      <a:pt x="85962" y="481192"/>
                      <a:pt x="58101" y="481192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1" name="Freeform 97"/>
              <p:cNvSpPr/>
              <p:nvPr/>
            </p:nvSpPr>
            <p:spPr>
              <a:xfrm>
                <a:off x="7337107" y="6457092"/>
                <a:ext cx="107823" cy="45911"/>
              </a:xfrm>
              <a:custGeom>
                <a:avLst/>
                <a:gdLst/>
                <a:ahLst/>
                <a:cxnLst/>
                <a:rect l="l" t="t" r="r" b="b"/>
                <a:pathLst>
                  <a:path w="101563" h="43201">
                    <a:moveTo>
                      <a:pt x="84980" y="43202"/>
                    </a:moveTo>
                    <a:cubicBezTo>
                      <a:pt x="12012" y="43202"/>
                      <a:pt x="1399" y="21975"/>
                      <a:pt x="72" y="12688"/>
                    </a:cubicBezTo>
                    <a:cubicBezTo>
                      <a:pt x="-591" y="6718"/>
                      <a:pt x="3389" y="747"/>
                      <a:pt x="10022" y="84"/>
                    </a:cubicBezTo>
                    <a:cubicBezTo>
                      <a:pt x="15329" y="-579"/>
                      <a:pt x="20636" y="2738"/>
                      <a:pt x="22626" y="8044"/>
                    </a:cubicBezTo>
                    <a:cubicBezTo>
                      <a:pt x="23953" y="9371"/>
                      <a:pt x="35229" y="21311"/>
                      <a:pt x="90287" y="20648"/>
                    </a:cubicBezTo>
                    <a:cubicBezTo>
                      <a:pt x="96257" y="20648"/>
                      <a:pt x="101564" y="25291"/>
                      <a:pt x="101564" y="31925"/>
                    </a:cubicBezTo>
                    <a:cubicBezTo>
                      <a:pt x="101564" y="37895"/>
                      <a:pt x="96921" y="43202"/>
                      <a:pt x="90287" y="43202"/>
                    </a:cubicBezTo>
                    <a:cubicBezTo>
                      <a:pt x="88961" y="43202"/>
                      <a:pt x="86971" y="43202"/>
                      <a:pt x="84980" y="43202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2" name="Freeform 98"/>
              <p:cNvSpPr/>
              <p:nvPr/>
            </p:nvSpPr>
            <p:spPr>
              <a:xfrm>
                <a:off x="7489984" y="6493097"/>
                <a:ext cx="133922" cy="92297"/>
              </a:xfrm>
              <a:custGeom>
                <a:avLst/>
                <a:gdLst/>
                <a:ahLst/>
                <a:cxnLst/>
                <a:rect l="l" t="t" r="r" b="b"/>
                <a:pathLst>
                  <a:path w="126162" h="86961">
                    <a:moveTo>
                      <a:pt x="115486" y="86962"/>
                    </a:moveTo>
                    <a:cubicBezTo>
                      <a:pt x="115486" y="86962"/>
                      <a:pt x="115486" y="86962"/>
                      <a:pt x="115486" y="86962"/>
                    </a:cubicBezTo>
                    <a:cubicBezTo>
                      <a:pt x="8023" y="86298"/>
                      <a:pt x="63" y="13330"/>
                      <a:pt x="63" y="12004"/>
                    </a:cubicBezTo>
                    <a:cubicBezTo>
                      <a:pt x="-600" y="6033"/>
                      <a:pt x="4043" y="63"/>
                      <a:pt x="10013" y="63"/>
                    </a:cubicBezTo>
                    <a:cubicBezTo>
                      <a:pt x="15984" y="-600"/>
                      <a:pt x="21954" y="4043"/>
                      <a:pt x="21954" y="10013"/>
                    </a:cubicBezTo>
                    <a:cubicBezTo>
                      <a:pt x="21954" y="12667"/>
                      <a:pt x="28587" y="63745"/>
                      <a:pt x="114822" y="64408"/>
                    </a:cubicBezTo>
                    <a:cubicBezTo>
                      <a:pt x="120793" y="64408"/>
                      <a:pt x="126099" y="69715"/>
                      <a:pt x="126099" y="75685"/>
                    </a:cubicBezTo>
                    <a:cubicBezTo>
                      <a:pt x="126762" y="81655"/>
                      <a:pt x="122119" y="86962"/>
                      <a:pt x="115486" y="86962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</p:grpSp>
        <p:pic>
          <p:nvPicPr>
            <p:cNvPr id="300395" name="Picture 99"/>
            <p:cNvPicPr>
              <a:picLocks noChangeAspect="1"/>
            </p:cNvPicPr>
            <p:nvPr/>
          </p:nvPicPr>
          <p:blipFill>
            <a:blip r:embed="rId4"/>
            <a:srcRect l="60073"/>
            <a:stretch>
              <a:fillRect/>
            </a:stretch>
          </p:blipFill>
          <p:spPr>
            <a:xfrm>
              <a:off x="-3" y="1996535"/>
              <a:ext cx="569598" cy="1597247"/>
            </a:xfrm>
            <a:custGeom>
              <a:avLst/>
              <a:gdLst/>
              <a:ahLst/>
              <a:cxnLst/>
              <a:pathLst>
                <a:path w="569598" h="1597247">
                  <a:moveTo>
                    <a:pt x="0" y="0"/>
                  </a:moveTo>
                  <a:lnTo>
                    <a:pt x="569593" y="0"/>
                  </a:lnTo>
                  <a:lnTo>
                    <a:pt x="569593" y="1597290"/>
                  </a:lnTo>
                  <a:lnTo>
                    <a:pt x="0" y="1597290"/>
                  </a:lnTo>
                  <a:close/>
                </a:path>
              </a:pathLst>
            </a:custGeom>
          </p:spPr>
        </p:pic>
        <p:pic>
          <p:nvPicPr>
            <p:cNvPr id="300396" name="Picture 100"/>
            <p:cNvPicPr>
              <a:picLocks noChangeAspect="1"/>
            </p:cNvPicPr>
            <p:nvPr/>
          </p:nvPicPr>
          <p:blipFill>
            <a:blip r:embed="rId5"/>
            <a:srcRect t="13388"/>
            <a:stretch>
              <a:fillRect/>
            </a:stretch>
          </p:blipFill>
          <p:spPr>
            <a:xfrm>
              <a:off x="1375600" y="7"/>
              <a:ext cx="2719006" cy="1203858"/>
            </a:xfrm>
            <a:custGeom>
              <a:avLst/>
              <a:gdLst/>
              <a:ahLst/>
              <a:cxnLst/>
              <a:pathLst>
                <a:path w="2719007" h="1203858">
                  <a:moveTo>
                    <a:pt x="0" y="0"/>
                  </a:moveTo>
                  <a:lnTo>
                    <a:pt x="2719052" y="0"/>
                  </a:lnTo>
                  <a:lnTo>
                    <a:pt x="2719052" y="1203907"/>
                  </a:lnTo>
                  <a:lnTo>
                    <a:pt x="0" y="1203907"/>
                  </a:lnTo>
                  <a:close/>
                </a:path>
              </a:pathLst>
            </a:custGeom>
          </p:spPr>
        </p:pic>
        <p:pic>
          <p:nvPicPr>
            <p:cNvPr id="300400" name="Picture 101"/>
            <p:cNvPicPr>
              <a:picLocks noChangeAspect="1"/>
            </p:cNvPicPr>
            <p:nvPr/>
          </p:nvPicPr>
          <p:blipFill>
            <a:blip r:embed="rId6"/>
            <a:srcRect r="299" b="33295"/>
            <a:stretch>
              <a:fillRect/>
            </a:stretch>
          </p:blipFill>
          <p:spPr>
            <a:xfrm>
              <a:off x="10356342" y="5528215"/>
              <a:ext cx="1835658" cy="1329767"/>
            </a:xfrm>
            <a:custGeom>
              <a:avLst/>
              <a:gdLst/>
              <a:ahLst/>
              <a:cxnLst/>
              <a:pathLst>
                <a:path w="1835658" h="1329767">
                  <a:moveTo>
                    <a:pt x="0" y="0"/>
                  </a:moveTo>
                  <a:lnTo>
                    <a:pt x="1835646" y="0"/>
                  </a:lnTo>
                  <a:lnTo>
                    <a:pt x="1835646" y="1329821"/>
                  </a:lnTo>
                  <a:lnTo>
                    <a:pt x="0" y="1329821"/>
                  </a:lnTo>
                  <a:close/>
                </a:path>
              </a:pathLst>
            </a:custGeom>
          </p:spPr>
        </p:pic>
        <p:pic>
          <p:nvPicPr>
            <p:cNvPr id="300406" name="Picture 102"/>
            <p:cNvPicPr>
              <a:picLocks noChangeAspect="1"/>
            </p:cNvPicPr>
            <p:nvPr/>
          </p:nvPicPr>
          <p:blipFill>
            <a:blip r:embed="rId7"/>
            <a:srcRect b="14168"/>
            <a:stretch>
              <a:fillRect/>
            </a:stretch>
          </p:blipFill>
          <p:spPr>
            <a:xfrm>
              <a:off x="8668036" y="6298120"/>
              <a:ext cx="603599" cy="559874"/>
            </a:xfrm>
            <a:custGeom>
              <a:avLst/>
              <a:gdLst/>
              <a:ahLst/>
              <a:cxnLst/>
              <a:pathLst>
                <a:path w="603599" h="559874">
                  <a:moveTo>
                    <a:pt x="0" y="0"/>
                  </a:moveTo>
                  <a:lnTo>
                    <a:pt x="603556" y="0"/>
                  </a:lnTo>
                  <a:lnTo>
                    <a:pt x="603556" y="559911"/>
                  </a:lnTo>
                  <a:lnTo>
                    <a:pt x="0" y="559911"/>
                  </a:lnTo>
                  <a:close/>
                </a:path>
              </a:pathLst>
            </a:custGeom>
          </p:spPr>
        </p:pic>
        <p:pic>
          <p:nvPicPr>
            <p:cNvPr id="300412" name="Picture 103"/>
            <p:cNvPicPr>
              <a:picLocks noChangeAspect="1"/>
            </p:cNvPicPr>
            <p:nvPr/>
          </p:nvPicPr>
          <p:blipFill>
            <a:blip r:embed="rId8"/>
            <a:srcRect l="27719" b="8187"/>
            <a:stretch>
              <a:fillRect/>
            </a:stretch>
          </p:blipFill>
          <p:spPr>
            <a:xfrm>
              <a:off x="-10" y="4652581"/>
              <a:ext cx="1216258" cy="2205422"/>
            </a:xfrm>
            <a:custGeom>
              <a:avLst/>
              <a:gdLst/>
              <a:ahLst/>
              <a:cxnLst/>
              <a:pathLst>
                <a:path w="1216258" h="2205422">
                  <a:moveTo>
                    <a:pt x="0" y="0"/>
                  </a:moveTo>
                  <a:lnTo>
                    <a:pt x="1216220" y="0"/>
                  </a:lnTo>
                  <a:lnTo>
                    <a:pt x="1216220" y="2205380"/>
                  </a:lnTo>
                  <a:lnTo>
                    <a:pt x="0" y="2205380"/>
                  </a:lnTo>
                  <a:close/>
                </a:path>
              </a:pathLst>
            </a:custGeom>
          </p:spPr>
        </p:pic>
        <p:pic>
          <p:nvPicPr>
            <p:cNvPr id="300415" name="Picture 104"/>
            <p:cNvPicPr>
              <a:picLocks noChangeAspect="1"/>
            </p:cNvPicPr>
            <p:nvPr/>
          </p:nvPicPr>
          <p:blipFill>
            <a:blip r:embed="rId9"/>
            <a:srcRect b="20672"/>
            <a:stretch>
              <a:fillRect/>
            </a:stretch>
          </p:blipFill>
          <p:spPr>
            <a:xfrm>
              <a:off x="1749742" y="5382959"/>
              <a:ext cx="1969199" cy="1475037"/>
            </a:xfrm>
            <a:custGeom>
              <a:avLst/>
              <a:gdLst/>
              <a:ahLst/>
              <a:cxnLst/>
              <a:pathLst>
                <a:path w="1969199" h="1475037">
                  <a:moveTo>
                    <a:pt x="0" y="0"/>
                  </a:moveTo>
                  <a:lnTo>
                    <a:pt x="1969179" y="0"/>
                  </a:lnTo>
                  <a:lnTo>
                    <a:pt x="1969179" y="1475058"/>
                  </a:lnTo>
                  <a:lnTo>
                    <a:pt x="0" y="1475058"/>
                  </a:lnTo>
                  <a:close/>
                </a:path>
              </a:pathLst>
            </a:custGeom>
          </p:spPr>
        </p:pic>
        <p:pic>
          <p:nvPicPr>
            <p:cNvPr id="300409" name="Picture 105"/>
            <p:cNvPicPr>
              <a:picLocks noChangeAspect="1"/>
            </p:cNvPicPr>
            <p:nvPr/>
          </p:nvPicPr>
          <p:blipFill>
            <a:blip r:embed="rId10"/>
            <a:srcRect b="45830"/>
            <a:stretch>
              <a:fillRect/>
            </a:stretch>
          </p:blipFill>
          <p:spPr>
            <a:xfrm>
              <a:off x="702659" y="5883783"/>
              <a:ext cx="1774126" cy="974192"/>
            </a:xfrm>
            <a:custGeom>
              <a:avLst/>
              <a:gdLst/>
              <a:ahLst/>
              <a:cxnLst/>
              <a:pathLst>
                <a:path w="1774127" h="974192">
                  <a:moveTo>
                    <a:pt x="0" y="0"/>
                  </a:moveTo>
                  <a:lnTo>
                    <a:pt x="1774090" y="0"/>
                  </a:lnTo>
                  <a:lnTo>
                    <a:pt x="1774090" y="974247"/>
                  </a:lnTo>
                  <a:lnTo>
                    <a:pt x="0" y="974247"/>
                  </a:lnTo>
                  <a:close/>
                </a:path>
              </a:pathLst>
            </a:custGeom>
          </p:spPr>
        </p:pic>
      </p:grpSp>
      <p:sp>
        <p:nvSpPr>
          <p:cNvPr id="106" name="TextBox 106"/>
          <p:cNvSpPr txBox="1"/>
          <p:nvPr/>
        </p:nvSpPr>
        <p:spPr>
          <a:xfrm>
            <a:off x="4145949" y="1864155"/>
            <a:ext cx="2523717" cy="9105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0221" name="TextBox 107"/>
          <p:cNvSpPr txBox="1"/>
          <p:nvPr/>
        </p:nvSpPr>
        <p:spPr>
          <a:xfrm>
            <a:off x="6386830" y="1864360"/>
            <a:ext cx="1653540" cy="9296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8" name="TextBox 108"/>
          <p:cNvSpPr txBox="1"/>
          <p:nvPr/>
        </p:nvSpPr>
        <p:spPr>
          <a:xfrm>
            <a:off x="1125332" y="2793795"/>
            <a:ext cx="9867006" cy="9296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西藏特色案例实践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15035" y="4715149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918415" y="3060483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999788" y="1823026"/>
            <a:ext cx="891411" cy="3949143"/>
          </a:xfrm>
          <a:custGeom>
            <a:avLst/>
            <a:gdLst/>
            <a:ahLst/>
            <a:cxnLst/>
            <a:rect l="l" t="t" r="r" b="b"/>
            <a:pathLst>
              <a:path w="891411" h="3949143">
                <a:moveTo>
                  <a:pt x="891411" y="0"/>
                </a:moveTo>
                <a:quadBezTo>
                  <a:pt x="445706" y="0"/>
                  <a:pt x="445706" y="394914"/>
                </a:quadBezTo>
                <a:lnTo>
                  <a:pt x="445706" y="1579657"/>
                </a:lnTo>
                <a:quadBezTo>
                  <a:pt x="445706" y="1974572"/>
                  <a:pt x="0" y="1974572"/>
                </a:quadBezTo>
                <a:quadBezTo>
                  <a:pt x="445706" y="1974572"/>
                  <a:pt x="445706" y="2369486"/>
                </a:quadBezTo>
                <a:lnTo>
                  <a:pt x="445706" y="3554229"/>
                </a:lnTo>
                <a:quadBezTo>
                  <a:pt x="445706" y="3949143"/>
                  <a:pt x="891411" y="3949143"/>
                </a:quadBezTo>
              </a:path>
            </a:pathLst>
          </a:custGeom>
          <a:noFill/>
          <a:ln w="127000">
            <a:gradFill>
              <a:gsLst>
                <a:gs pos="0">
                  <a:schemeClr val="accent1">
                    <a:alpha val="0"/>
                    <a:lumMod val="5000"/>
                    <a:lumOff val="95000"/>
                  </a:schemeClr>
                </a:gs>
                <a:gs pos="62000">
                  <a:schemeClr val="accent1">
                    <a:alpha val="20000"/>
                  </a:schemeClr>
                </a:gs>
                <a:gs pos="100000">
                  <a:schemeClr val="accent1">
                    <a:alpha val="20000"/>
                    <a:lumMod val="40000"/>
                    <a:lumOff val="60000"/>
                  </a:schemeClr>
                </a:gs>
              </a:gsLst>
              <a:lin ang="10800000"/>
            </a:gra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藏文化产品直播复盘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29525" y="2300544"/>
            <a:ext cx="2994106" cy="299410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015825" y="2486844"/>
            <a:ext cx="2621506" cy="2621506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708" r="16708"/>
          <a:stretch>
            <a:fillRect/>
          </a:stretch>
        </p:blipFill>
        <p:spPr>
          <a:xfrm>
            <a:off x="1147718" y="2618737"/>
            <a:ext cx="2357721" cy="2357721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4929622" y="1421605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135211" y="1545356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文化传承与商业价值并重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5135211" y="2009338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通过直播形式展示唐卡、藏香等非遗产品，既保护了传统文化技艺，又开辟了市场化路径，实现文化价值与经济收益的双赢。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5124004" y="3184234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用户互动数据深度挖掘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124004" y="3648216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分析直播间观众停留时长、点赞转发比例等关键指标，发现藏文化讲解环节的互动率提升40%，验证了"文化故事+产品展示"模式的有效性。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5120625" y="4838899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供应链痛点解决方案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5120625" y="5302882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针对高价值唐卡物流易损问题，复盘显示采用定制化包装后售后投诉率下降65%，为非遗产品标准化运输提供参考。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05409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1067430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108076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105409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1067430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08076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105882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3" name="AutoShape 23"/>
          <p:cNvSpPr/>
          <p:nvPr/>
        </p:nvSpPr>
        <p:spPr>
          <a:xfrm>
            <a:off x="1072164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24" name="AutoShape 24"/>
          <p:cNvSpPr/>
          <p:nvPr/>
        </p:nvSpPr>
        <p:spPr>
          <a:xfrm>
            <a:off x="108549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30295" y="-1017757"/>
            <a:ext cx="9477377" cy="9477377"/>
          </a:xfrm>
          <a:prstGeom prst="ellipse">
            <a:avLst/>
          </a:prstGeom>
          <a:solidFill>
            <a:schemeClr val="accent2">
              <a:alpha val="19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881683" y="329421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682406" y="1587331"/>
            <a:ext cx="4267200" cy="4267200"/>
          </a:xfrm>
          <a:prstGeom prst="ellipse">
            <a:avLst/>
          </a:prstGeom>
          <a:solidFill>
            <a:schemeClr val="accent2">
              <a:alpha val="29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020359" y="3294211"/>
            <a:ext cx="800044" cy="862118"/>
          </a:xfrm>
          <a:prstGeom prst="rightArrow">
            <a:avLst/>
          </a:prstGeom>
          <a:gradFill>
            <a:gsLst>
              <a:gs pos="0">
                <a:schemeClr val="l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/>
          </a:gradFill>
        </p:spPr>
      </p:sp>
      <p:sp>
        <p:nvSpPr>
          <p:cNvPr id="6" name="TextBox 6"/>
          <p:cNvSpPr txBox="1"/>
          <p:nvPr/>
        </p:nvSpPr>
        <p:spPr>
          <a:xfrm>
            <a:off x="1471170" y="1787279"/>
            <a:ext cx="4624830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通过对比自然流量与付费流量转化率，发现"西藏风光+产品溯源"短视频引流效果最佳，ROI达1:8.3。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71170" y="5162560"/>
            <a:ext cx="4624830" cy="10001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结合邮政航空专线数据，将西藏至东部省份的配送时效压缩至72小时内，售后满意度达98.6%。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993848" y="1898772"/>
            <a:ext cx="3644317" cy="3644317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8223571" y="2641548"/>
            <a:ext cx="3184870" cy="2158766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以松茸、牦牛肉干等特产为例，通过数据驱动的选品策略和话术优化，实现单场GMV突破50万元，为高原农产品上行提供可复制的运营模板。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97036" y="158733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693146" y="1783441"/>
            <a:ext cx="461221" cy="46122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</a:path>
              <a:path w="304800" h="304800">
                <a:moveTo>
                  <a:pt x="99060" y="137160"/>
                </a:moveTo>
                <a:cubicBezTo>
                  <a:pt x="111681" y="137160"/>
                  <a:pt x="121920" y="126921"/>
                  <a:pt x="121920" y="114300"/>
                </a:cubicBezTo>
                <a:cubicBezTo>
                  <a:pt x="121920" y="101679"/>
                  <a:pt x="111681" y="91440"/>
                  <a:pt x="99060" y="91440"/>
                </a:cubicBezTo>
                <a:lnTo>
                  <a:pt x="99060" y="91440"/>
                </a:lnTo>
                <a:cubicBezTo>
                  <a:pt x="86439" y="91440"/>
                  <a:pt x="76200" y="101679"/>
                  <a:pt x="76200" y="114300"/>
                </a:cubicBezTo>
                <a:cubicBezTo>
                  <a:pt x="76200" y="126921"/>
                  <a:pt x="86439" y="137160"/>
                  <a:pt x="99060" y="137160"/>
                </a:cubicBezTo>
                <a:lnTo>
                  <a:pt x="99060" y="137160"/>
                </a:lnTo>
                <a:close/>
              </a:path>
              <a:path w="304800" h="304800">
                <a:moveTo>
                  <a:pt x="205740" y="137160"/>
                </a:moveTo>
                <a:cubicBezTo>
                  <a:pt x="218361" y="137160"/>
                  <a:pt x="228600" y="126921"/>
                  <a:pt x="228600" y="114300"/>
                </a:cubicBezTo>
                <a:cubicBezTo>
                  <a:pt x="228600" y="101679"/>
                  <a:pt x="218361" y="91440"/>
                  <a:pt x="205740" y="91440"/>
                </a:cubicBezTo>
                <a:lnTo>
                  <a:pt x="205740" y="91440"/>
                </a:lnTo>
                <a:cubicBezTo>
                  <a:pt x="193119" y="91440"/>
                  <a:pt x="182880" y="101679"/>
                  <a:pt x="182880" y="114300"/>
                </a:cubicBezTo>
                <a:cubicBezTo>
                  <a:pt x="182880" y="126921"/>
                  <a:pt x="193119" y="137160"/>
                  <a:pt x="205740" y="137160"/>
                </a:cubicBezTo>
                <a:lnTo>
                  <a:pt x="205740" y="137160"/>
                </a:lnTo>
                <a:close/>
              </a:path>
              <a:path w="304800" h="304800">
                <a:moveTo>
                  <a:pt x="238658" y="182880"/>
                </a:moveTo>
                <a:lnTo>
                  <a:pt x="66142" y="182880"/>
                </a:lnTo>
                <a:cubicBezTo>
                  <a:pt x="79038" y="218770"/>
                  <a:pt x="112776" y="243973"/>
                  <a:pt x="152400" y="243973"/>
                </a:cubicBezTo>
                <a:cubicBezTo>
                  <a:pt x="192024" y="243973"/>
                  <a:pt x="225762" y="218770"/>
                  <a:pt x="238458" y="183518"/>
                </a:cubicBezTo>
                <a:lnTo>
                  <a:pt x="238658" y="18288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2" name="Freeform 12"/>
          <p:cNvSpPr/>
          <p:nvPr/>
        </p:nvSpPr>
        <p:spPr>
          <a:xfrm>
            <a:off x="1122283" y="3534910"/>
            <a:ext cx="372041" cy="37204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cubicBezTo>
                  <a:pt x="68237" y="0"/>
                  <a:pt x="0" y="68237"/>
                  <a:pt x="0" y="152400"/>
                </a:cubicBezTo>
                <a:cubicBezTo>
                  <a:pt x="0" y="236563"/>
                  <a:pt x="68237" y="304800"/>
                  <a:pt x="152400" y="304800"/>
                </a:cubicBezTo>
                <a:cubicBezTo>
                  <a:pt x="236563" y="304800"/>
                  <a:pt x="304800" y="236563"/>
                  <a:pt x="304800" y="152400"/>
                </a:cubicBezTo>
                <a:cubicBezTo>
                  <a:pt x="304800" y="68237"/>
                  <a:pt x="236563" y="0"/>
                  <a:pt x="152400" y="0"/>
                </a:cubicBezTo>
                <a:close/>
              </a:path>
              <a:path w="304800" h="304800">
                <a:moveTo>
                  <a:pt x="128778" y="222723"/>
                </a:moveTo>
                <a:lnTo>
                  <a:pt x="58655" y="152591"/>
                </a:lnTo>
                <a:lnTo>
                  <a:pt x="85592" y="125654"/>
                </a:lnTo>
                <a:lnTo>
                  <a:pt x="128768" y="168850"/>
                </a:lnTo>
                <a:lnTo>
                  <a:pt x="220370" y="77248"/>
                </a:lnTo>
                <a:lnTo>
                  <a:pt x="247307" y="104184"/>
                </a:lnTo>
                <a:lnTo>
                  <a:pt x="128778" y="222723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497036" y="500109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708042" y="5212097"/>
            <a:ext cx="431428" cy="43142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2444" y="162220"/>
                </a:moveTo>
                <a:cubicBezTo>
                  <a:pt x="202444" y="162220"/>
                  <a:pt x="207007" y="100841"/>
                  <a:pt x="150752" y="93840"/>
                </a:cubicBezTo>
                <a:cubicBezTo>
                  <a:pt x="102537" y="88916"/>
                  <a:pt x="87868" y="133721"/>
                  <a:pt x="87868" y="133721"/>
                </a:cubicBezTo>
                <a:cubicBezTo>
                  <a:pt x="87868" y="133721"/>
                  <a:pt x="73352" y="119758"/>
                  <a:pt x="53654" y="131159"/>
                </a:cubicBezTo>
                <a:cubicBezTo>
                  <a:pt x="36024" y="142046"/>
                  <a:pt x="39148" y="161963"/>
                  <a:pt x="39148" y="161963"/>
                </a:cubicBezTo>
                <a:cubicBezTo>
                  <a:pt x="39148" y="161963"/>
                  <a:pt x="0" y="169574"/>
                  <a:pt x="0" y="209493"/>
                </a:cubicBezTo>
                <a:cubicBezTo>
                  <a:pt x="1076" y="250031"/>
                  <a:pt x="42262" y="249022"/>
                  <a:pt x="42262" y="249022"/>
                </a:cubicBezTo>
                <a:lnTo>
                  <a:pt x="196310" y="249431"/>
                </a:lnTo>
                <a:cubicBezTo>
                  <a:pt x="196310" y="249431"/>
                  <a:pt x="233182" y="249860"/>
                  <a:pt x="239897" y="211874"/>
                </a:cubicBezTo>
                <a:cubicBezTo>
                  <a:pt x="242497" y="170412"/>
                  <a:pt x="202444" y="162220"/>
                  <a:pt x="202444" y="162220"/>
                </a:cubicBezTo>
                <a:close/>
              </a:path>
              <a:path w="304800" h="304800">
                <a:moveTo>
                  <a:pt x="297694" y="124130"/>
                </a:moveTo>
                <a:cubicBezTo>
                  <a:pt x="297694" y="124130"/>
                  <a:pt x="302257" y="62751"/>
                  <a:pt x="246012" y="55740"/>
                </a:cubicBezTo>
                <a:cubicBezTo>
                  <a:pt x="197796" y="50816"/>
                  <a:pt x="182537" y="96212"/>
                  <a:pt x="182537" y="96212"/>
                </a:cubicBezTo>
                <a:cubicBezTo>
                  <a:pt x="182537" y="96212"/>
                  <a:pt x="210626" y="112509"/>
                  <a:pt x="211817" y="156562"/>
                </a:cubicBezTo>
                <a:cubicBezTo>
                  <a:pt x="229676" y="161925"/>
                  <a:pt x="248707" y="176660"/>
                  <a:pt x="249307" y="211188"/>
                </a:cubicBezTo>
                <a:lnTo>
                  <a:pt x="291560" y="211341"/>
                </a:lnTo>
                <a:cubicBezTo>
                  <a:pt x="291560" y="211341"/>
                  <a:pt x="328432" y="211769"/>
                  <a:pt x="335147" y="173784"/>
                </a:cubicBezTo>
                <a:cubicBezTo>
                  <a:pt x="337747" y="132302"/>
                  <a:pt x="297694" y="124130"/>
                  <a:pt x="297694" y="12413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5" name="TextBox 15"/>
          <p:cNvSpPr txBox="1"/>
          <p:nvPr/>
        </p:nvSpPr>
        <p:spPr>
          <a:xfrm>
            <a:off x="1471170" y="1404968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流量获取策略升级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50961" y="3391770"/>
            <a:ext cx="4622850" cy="99722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在牧场实地直播牦牛放养过程，使产品信任度提升72%，客单价提高35%，验证了"原产地场景化营销"的竞争优势。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50961" y="3052871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直播场景创新实践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71170" y="4752985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物流时效优化方案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高原特产直播优化案例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022" y="154889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团队运营模式创新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0022" y="2035241"/>
            <a:ext cx="10882612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"高校导师+企业教练"双导师制显著提升团队存活率，12支参赛团队中9支实现持续运营，平均月销额达8万元。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采用"IP矩阵"运营策略，3人小组分工负责内容创作、直播运营和供应链管理，人效比传统模式提高2.4倍。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0022" y="319912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数据化运营能力构建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0022" y="3685475"/>
            <a:ext cx="1085505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通过抖音电商罗盘数据分析工具，团队周均优化直播脚本3次，平均观看时长从1.2分钟提升至4.7分钟。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建立产品热度预测模型，提前15天备货爆款商品，库存周转率提升58%，滞销率降至5%以下。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0022" y="484936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地域特色IP孵化成果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0022" y="5335709"/>
            <a:ext cx="10827488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"藏地青年"账号通过日常vlog展示创业过程，粉丝半年增长至12万，带动团队自有品牌产品复购率达43%。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开发"西藏二十四节气"系列内容，单条视频最高播放量破500万，成功签约5个县域特产供应链。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大学生创业团队实战分析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0555" name="Group 2"/>
          <p:cNvGrpSpPr/>
          <p:nvPr/>
        </p:nvGrpSpPr>
        <p:grpSpPr>
          <a:xfrm rot="0">
            <a:off x="0" y="-20"/>
            <a:ext cx="12192024" cy="6858021"/>
            <a:chOff x="0" y="-20"/>
            <a:chExt cx="12192024" cy="6858021"/>
          </a:xfrm>
        </p:grpSpPr>
        <p:sp>
          <p:nvSpPr>
            <p:cNvPr id="2400561" name="Freeform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4727" h="5862848">
                  <a:moveTo>
                    <a:pt x="0" y="0"/>
                  </a:moveTo>
                  <a:lnTo>
                    <a:pt x="12194726" y="0"/>
                  </a:lnTo>
                  <a:lnTo>
                    <a:pt x="12194726" y="5862849"/>
                  </a:lnTo>
                  <a:lnTo>
                    <a:pt x="0" y="5862849"/>
                  </a:lnTo>
                </a:path>
              </a:pathLst>
            </a:custGeom>
            <a:solidFill>
              <a:srgbClr val="FCF5F2">
                <a:alpha val="100000"/>
              </a:srgbClr>
            </a:solidFill>
          </p:spPr>
        </p:sp>
        <p:sp>
          <p:nvSpPr>
            <p:cNvPr id="2400562" name="Freeform 4"/>
            <p:cNvSpPr/>
            <p:nvPr/>
          </p:nvSpPr>
          <p:spPr>
            <a:xfrm>
              <a:off x="0" y="0"/>
              <a:ext cx="3410140" cy="3266789"/>
            </a:xfrm>
            <a:custGeom>
              <a:avLst/>
              <a:gdLst/>
              <a:ahLst/>
              <a:cxnLst/>
              <a:rect l="l" t="t" r="r" b="b"/>
              <a:pathLst>
                <a:path w="3410173" h="3266790">
                  <a:moveTo>
                    <a:pt x="436406" y="0"/>
                  </a:moveTo>
                  <a:lnTo>
                    <a:pt x="3410173" y="0"/>
                  </a:lnTo>
                  <a:lnTo>
                    <a:pt x="3394436" y="85800"/>
                  </a:lnTo>
                  <a:cubicBezTo>
                    <a:pt x="3324961" y="318262"/>
                    <a:pt x="3049993" y="547793"/>
                    <a:pt x="2804926" y="624596"/>
                  </a:cubicBezTo>
                  <a:cubicBezTo>
                    <a:pt x="2359349" y="764131"/>
                    <a:pt x="1672223" y="538998"/>
                    <a:pt x="1361492" y="977539"/>
                  </a:cubicBezTo>
                  <a:cubicBezTo>
                    <a:pt x="1082421" y="1371522"/>
                    <a:pt x="1448263" y="2064511"/>
                    <a:pt x="754101" y="2988496"/>
                  </a:cubicBezTo>
                  <a:cubicBezTo>
                    <a:pt x="496429" y="3331473"/>
                    <a:pt x="250464" y="3320920"/>
                    <a:pt x="41002" y="3153101"/>
                  </a:cubicBezTo>
                  <a:lnTo>
                    <a:pt x="0" y="3114305"/>
                  </a:lnTo>
                  <a:lnTo>
                    <a:pt x="0" y="299490"/>
                  </a:lnTo>
                  <a:lnTo>
                    <a:pt x="66414" y="242437"/>
                  </a:lnTo>
                  <a:cubicBezTo>
                    <a:pt x="144031" y="180792"/>
                    <a:pt x="233508" y="119026"/>
                    <a:pt x="332837" y="58886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2400563" name="Freeform 5"/>
            <p:cNvSpPr/>
            <p:nvPr/>
          </p:nvSpPr>
          <p:spPr>
            <a:xfrm>
              <a:off x="78391" y="2762"/>
              <a:ext cx="1659350" cy="1994440"/>
            </a:xfrm>
            <a:custGeom>
              <a:avLst/>
              <a:gdLst/>
              <a:ahLst/>
              <a:cxnLst/>
              <a:rect l="l" t="t" r="r" b="b"/>
              <a:pathLst>
                <a:path w="1659319" h="1994470">
                  <a:moveTo>
                    <a:pt x="1651321" y="338"/>
                  </a:moveTo>
                  <a:cubicBezTo>
                    <a:pt x="399017" y="458813"/>
                    <a:pt x="1291342" y="1208085"/>
                    <a:pt x="26139" y="1960874"/>
                  </a:cubicBezTo>
                  <a:cubicBezTo>
                    <a:pt x="-133330" y="2055853"/>
                    <a:pt x="476406" y="1979636"/>
                    <a:pt x="784792" y="1334722"/>
                  </a:cubicBezTo>
                  <a:cubicBezTo>
                    <a:pt x="952470" y="984124"/>
                    <a:pt x="919638" y="603039"/>
                    <a:pt x="1156497" y="342728"/>
                  </a:cubicBezTo>
                  <a:cubicBezTo>
                    <a:pt x="1310103" y="173878"/>
                    <a:pt x="1528202" y="82418"/>
                    <a:pt x="1657184" y="10891"/>
                  </a:cubicBezTo>
                  <a:cubicBezTo>
                    <a:pt x="1661874" y="8546"/>
                    <a:pt x="1658357" y="-2007"/>
                    <a:pt x="1651321" y="338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2400564" name="Freeform 6"/>
            <p:cNvSpPr/>
            <p:nvPr/>
          </p:nvSpPr>
          <p:spPr>
            <a:xfrm>
              <a:off x="6838950" y="0"/>
              <a:ext cx="5353050" cy="1744408"/>
            </a:xfrm>
            <a:custGeom>
              <a:avLst/>
              <a:gdLst/>
              <a:ahLst/>
              <a:cxnLst/>
              <a:rect l="l" t="t" r="r" b="b"/>
              <a:pathLst>
                <a:path w="5353044" h="1744379">
                  <a:moveTo>
                    <a:pt x="0" y="0"/>
                  </a:moveTo>
                  <a:lnTo>
                    <a:pt x="5353044" y="0"/>
                  </a:lnTo>
                  <a:lnTo>
                    <a:pt x="5353044" y="1511671"/>
                  </a:lnTo>
                  <a:lnTo>
                    <a:pt x="5266270" y="1563766"/>
                  </a:lnTo>
                  <a:cubicBezTo>
                    <a:pt x="4813549" y="1804709"/>
                    <a:pt x="4030538" y="1845021"/>
                    <a:pt x="3475106" y="1432496"/>
                  </a:cubicBezTo>
                  <a:cubicBezTo>
                    <a:pt x="2899374" y="1004508"/>
                    <a:pt x="2851299" y="447537"/>
                    <a:pt x="1256604" y="550723"/>
                  </a:cubicBezTo>
                  <a:cubicBezTo>
                    <a:pt x="928284" y="571830"/>
                    <a:pt x="558925" y="599971"/>
                    <a:pt x="281026" y="387736"/>
                  </a:cubicBezTo>
                  <a:cubicBezTo>
                    <a:pt x="172564" y="304777"/>
                    <a:pt x="90997" y="206428"/>
                    <a:pt x="37443" y="101702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2400565" name="Freeform 7"/>
            <p:cNvSpPr/>
            <p:nvPr/>
          </p:nvSpPr>
          <p:spPr>
            <a:xfrm>
              <a:off x="9368600" y="0"/>
              <a:ext cx="2823401" cy="1273492"/>
            </a:xfrm>
            <a:custGeom>
              <a:avLst/>
              <a:gdLst/>
              <a:ahLst/>
              <a:cxnLst/>
              <a:rect l="l" t="t" r="r" b="b"/>
              <a:pathLst>
                <a:path w="2823416" h="1273484">
                  <a:moveTo>
                    <a:pt x="0" y="0"/>
                  </a:moveTo>
                  <a:lnTo>
                    <a:pt x="206129" y="0"/>
                  </a:lnTo>
                  <a:lnTo>
                    <a:pt x="210421" y="1185"/>
                  </a:lnTo>
                  <a:cubicBezTo>
                    <a:pt x="270755" y="15336"/>
                    <a:pt x="333689" y="27905"/>
                    <a:pt x="399060" y="39484"/>
                  </a:cubicBezTo>
                  <a:cubicBezTo>
                    <a:pt x="1516520" y="235303"/>
                    <a:pt x="1527073" y="1032650"/>
                    <a:pt x="2265793" y="1159288"/>
                  </a:cubicBezTo>
                  <a:cubicBezTo>
                    <a:pt x="2415295" y="1184938"/>
                    <a:pt x="2582203" y="1175777"/>
                    <a:pt x="2744473" y="1131519"/>
                  </a:cubicBezTo>
                  <a:lnTo>
                    <a:pt x="2823416" y="1106382"/>
                  </a:lnTo>
                  <a:lnTo>
                    <a:pt x="2823416" y="1192647"/>
                  </a:lnTo>
                  <a:lnTo>
                    <a:pt x="2774926" y="1215443"/>
                  </a:lnTo>
                  <a:cubicBezTo>
                    <a:pt x="2464983" y="1328285"/>
                    <a:pt x="2081992" y="1280356"/>
                    <a:pt x="1776830" y="1038513"/>
                  </a:cubicBezTo>
                  <a:cubicBezTo>
                    <a:pt x="1490723" y="812207"/>
                    <a:pt x="1194063" y="338489"/>
                    <a:pt x="713310" y="173157"/>
                  </a:cubicBezTo>
                  <a:cubicBezTo>
                    <a:pt x="491694" y="96647"/>
                    <a:pt x="250291" y="82136"/>
                    <a:pt x="27685" y="10408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2400566" name="Freeform 8"/>
            <p:cNvSpPr/>
            <p:nvPr/>
          </p:nvSpPr>
          <p:spPr>
            <a:xfrm>
              <a:off x="0" y="4253579"/>
              <a:ext cx="1067467" cy="1667923"/>
            </a:xfrm>
            <a:custGeom>
              <a:avLst/>
              <a:gdLst/>
              <a:ahLst/>
              <a:cxnLst/>
              <a:rect l="l" t="t" r="r" b="b"/>
              <a:pathLst>
                <a:path w="1067437" h="1667878">
                  <a:moveTo>
                    <a:pt x="327364" y="1021"/>
                  </a:moveTo>
                  <a:cubicBezTo>
                    <a:pt x="533989" y="-8440"/>
                    <a:pt x="729771" y="47624"/>
                    <a:pt x="867841" y="179538"/>
                  </a:cubicBezTo>
                  <a:cubicBezTo>
                    <a:pt x="1251271" y="545379"/>
                    <a:pt x="1063660" y="1349762"/>
                    <a:pt x="464477" y="1598347"/>
                  </a:cubicBezTo>
                  <a:cubicBezTo>
                    <a:pt x="373456" y="1636163"/>
                    <a:pt x="249952" y="1660292"/>
                    <a:pt x="118945" y="1667087"/>
                  </a:cubicBezTo>
                  <a:lnTo>
                    <a:pt x="0" y="1667878"/>
                  </a:lnTo>
                  <a:lnTo>
                    <a:pt x="0" y="69208"/>
                  </a:lnTo>
                  <a:lnTo>
                    <a:pt x="15156" y="63065"/>
                  </a:lnTo>
                  <a:cubicBezTo>
                    <a:pt x="118030" y="26863"/>
                    <a:pt x="224052" y="5752"/>
                    <a:pt x="327364" y="1021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2400567" name="Freeform 9"/>
            <p:cNvSpPr/>
            <p:nvPr/>
          </p:nvSpPr>
          <p:spPr>
            <a:xfrm>
              <a:off x="0" y="4792694"/>
              <a:ext cx="836200" cy="645128"/>
            </a:xfrm>
            <a:custGeom>
              <a:avLst/>
              <a:gdLst/>
              <a:ahLst/>
              <a:cxnLst/>
              <a:rect l="l" t="t" r="r" b="b"/>
              <a:pathLst>
                <a:path w="836227" h="645128">
                  <a:moveTo>
                    <a:pt x="290117" y="1179"/>
                  </a:moveTo>
                  <a:cubicBezTo>
                    <a:pt x="406197" y="-7585"/>
                    <a:pt x="526843" y="31761"/>
                    <a:pt x="641535" y="144621"/>
                  </a:cubicBezTo>
                  <a:cubicBezTo>
                    <a:pt x="749412" y="250152"/>
                    <a:pt x="838527" y="424865"/>
                    <a:pt x="836182" y="619511"/>
                  </a:cubicBezTo>
                  <a:cubicBezTo>
                    <a:pt x="836182" y="644136"/>
                    <a:pt x="799832" y="655861"/>
                    <a:pt x="788106" y="632410"/>
                  </a:cubicBezTo>
                  <a:cubicBezTo>
                    <a:pt x="713062" y="485839"/>
                    <a:pt x="639190" y="198559"/>
                    <a:pt x="394123" y="121170"/>
                  </a:cubicBezTo>
                  <a:cubicBezTo>
                    <a:pt x="290790" y="88192"/>
                    <a:pt x="164702" y="117213"/>
                    <a:pt x="44489" y="192403"/>
                  </a:cubicBezTo>
                  <a:lnTo>
                    <a:pt x="0" y="223344"/>
                  </a:lnTo>
                  <a:lnTo>
                    <a:pt x="0" y="120882"/>
                  </a:lnTo>
                  <a:lnTo>
                    <a:pt x="25677" y="101569"/>
                  </a:lnTo>
                  <a:cubicBezTo>
                    <a:pt x="107310" y="45988"/>
                    <a:pt x="197252" y="8189"/>
                    <a:pt x="290117" y="1179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2400568" name="Freeform 10"/>
            <p:cNvSpPr/>
            <p:nvPr/>
          </p:nvSpPr>
          <p:spPr>
            <a:xfrm>
              <a:off x="10650759" y="3562921"/>
              <a:ext cx="1541240" cy="3295079"/>
            </a:xfrm>
            <a:custGeom>
              <a:avLst/>
              <a:gdLst/>
              <a:ahLst/>
              <a:cxnLst/>
              <a:rect l="l" t="t" r="r" b="b"/>
              <a:pathLst>
                <a:path w="1541273" h="3295053">
                  <a:moveTo>
                    <a:pt x="1319934" y="780"/>
                  </a:moveTo>
                  <a:cubicBezTo>
                    <a:pt x="1375398" y="-1964"/>
                    <a:pt x="1430564" y="2452"/>
                    <a:pt x="1483769" y="15350"/>
                  </a:cubicBezTo>
                  <a:lnTo>
                    <a:pt x="1541273" y="39307"/>
                  </a:lnTo>
                  <a:lnTo>
                    <a:pt x="1541273" y="3295053"/>
                  </a:lnTo>
                  <a:lnTo>
                    <a:pt x="196885" y="3295053"/>
                  </a:lnTo>
                  <a:lnTo>
                    <a:pt x="159681" y="3244222"/>
                  </a:lnTo>
                  <a:cubicBezTo>
                    <a:pt x="-95903" y="2845127"/>
                    <a:pt x="-54350" y="2260528"/>
                    <a:pt x="354584" y="1848076"/>
                  </a:cubicBezTo>
                  <a:cubicBezTo>
                    <a:pt x="502328" y="1700332"/>
                    <a:pt x="684075" y="1586593"/>
                    <a:pt x="810714" y="1421261"/>
                  </a:cubicBezTo>
                  <a:cubicBezTo>
                    <a:pt x="937352" y="1255928"/>
                    <a:pt x="993634" y="1006171"/>
                    <a:pt x="861135" y="844356"/>
                  </a:cubicBezTo>
                  <a:cubicBezTo>
                    <a:pt x="807195" y="776347"/>
                    <a:pt x="725115" y="731790"/>
                    <a:pt x="681731" y="656745"/>
                  </a:cubicBezTo>
                  <a:cubicBezTo>
                    <a:pt x="528857" y="389986"/>
                    <a:pt x="931690" y="19985"/>
                    <a:pt x="1319934" y="780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2400569" name="Freeform 11"/>
            <p:cNvSpPr/>
            <p:nvPr/>
          </p:nvSpPr>
          <p:spPr>
            <a:xfrm>
              <a:off x="11210259" y="4265676"/>
              <a:ext cx="981742" cy="2592324"/>
            </a:xfrm>
            <a:custGeom>
              <a:avLst/>
              <a:gdLst/>
              <a:ahLst/>
              <a:cxnLst/>
              <a:rect l="l" t="t" r="r" b="b"/>
              <a:pathLst>
                <a:path w="981700" h="2592370">
                  <a:moveTo>
                    <a:pt x="981700" y="0"/>
                  </a:moveTo>
                  <a:lnTo>
                    <a:pt x="981700" y="67809"/>
                  </a:lnTo>
                  <a:lnTo>
                    <a:pt x="932844" y="99168"/>
                  </a:lnTo>
                  <a:cubicBezTo>
                    <a:pt x="823648" y="177144"/>
                    <a:pt x="730136" y="281209"/>
                    <a:pt x="707270" y="431298"/>
                  </a:cubicBezTo>
                  <a:cubicBezTo>
                    <a:pt x="692026" y="613046"/>
                    <a:pt x="833907" y="767825"/>
                    <a:pt x="665058" y="1045724"/>
                  </a:cubicBezTo>
                  <a:cubicBezTo>
                    <a:pt x="519659" y="1284929"/>
                    <a:pt x="163198" y="1521788"/>
                    <a:pt x="116295" y="1960329"/>
                  </a:cubicBezTo>
                  <a:cubicBezTo>
                    <a:pt x="81410" y="2284545"/>
                    <a:pt x="253009" y="2459734"/>
                    <a:pt x="349870" y="2559737"/>
                  </a:cubicBezTo>
                  <a:lnTo>
                    <a:pt x="380506" y="2592370"/>
                  </a:lnTo>
                  <a:lnTo>
                    <a:pt x="230212" y="2592370"/>
                  </a:lnTo>
                  <a:lnTo>
                    <a:pt x="186834" y="2554465"/>
                  </a:lnTo>
                  <a:cubicBezTo>
                    <a:pt x="-21170" y="2347534"/>
                    <a:pt x="-105174" y="1896863"/>
                    <a:pt x="199547" y="1444398"/>
                  </a:cubicBezTo>
                  <a:cubicBezTo>
                    <a:pt x="421163" y="1114906"/>
                    <a:pt x="679128" y="1004684"/>
                    <a:pt x="626363" y="677537"/>
                  </a:cubicBezTo>
                  <a:cubicBezTo>
                    <a:pt x="609947" y="579042"/>
                    <a:pt x="572425" y="445369"/>
                    <a:pt x="668575" y="275346"/>
                  </a:cubicBezTo>
                  <a:cubicBezTo>
                    <a:pt x="724858" y="175092"/>
                    <a:pt x="813094" y="95650"/>
                    <a:pt x="914668" y="33651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2400570" name="Freeform 12"/>
            <p:cNvSpPr/>
            <p:nvPr/>
          </p:nvSpPr>
          <p:spPr>
            <a:xfrm>
              <a:off x="11430952" y="6847427"/>
              <a:ext cx="6572" cy="5620"/>
            </a:xfrm>
            <a:custGeom>
              <a:avLst/>
              <a:gdLst/>
              <a:ahLst/>
              <a:cxnLst/>
              <a:rect l="l" t="t" r="r" b="b"/>
              <a:pathLst>
                <a:path w="6527" h="5647">
                  <a:moveTo>
                    <a:pt x="3517" y="2345"/>
                  </a:moveTo>
                  <a:cubicBezTo>
                    <a:pt x="2345" y="1172"/>
                    <a:pt x="1172" y="1172"/>
                    <a:pt x="0" y="0"/>
                  </a:cubicBezTo>
                  <a:cubicBezTo>
                    <a:pt x="3517" y="3518"/>
                    <a:pt x="10553" y="9380"/>
                    <a:pt x="3517" y="2345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grpSp>
          <p:nvGrpSpPr>
            <p:cNvPr id="13" name="Group 13"/>
            <p:cNvGrpSpPr/>
            <p:nvPr/>
          </p:nvGrpSpPr>
          <p:grpSpPr>
            <a:xfrm rot="0">
              <a:off x="226981" y="778669"/>
              <a:ext cx="1625441" cy="1114805"/>
              <a:chOff x="226981" y="778669"/>
              <a:chExt cx="1625441" cy="1114805"/>
            </a:xfrm>
          </p:grpSpPr>
          <p:grpSp>
            <p:nvGrpSpPr>
              <p:cNvPr id="14" name="Group 14"/>
              <p:cNvGrpSpPr/>
              <p:nvPr/>
            </p:nvGrpSpPr>
            <p:grpSpPr>
              <a:xfrm rot="0">
                <a:off x="439769" y="778669"/>
                <a:ext cx="1412653" cy="996029"/>
                <a:chOff x="439769" y="778669"/>
                <a:chExt cx="1412653" cy="996029"/>
              </a:xfrm>
            </p:grpSpPr>
            <p:sp>
              <p:nvSpPr>
                <p:cNvPr id="2400596" name="Freeform 15"/>
                <p:cNvSpPr/>
                <p:nvPr/>
              </p:nvSpPr>
              <p:spPr>
                <a:xfrm>
                  <a:off x="439769" y="890016"/>
                  <a:ext cx="1166908" cy="884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6932" h="884637">
                      <a:moveTo>
                        <a:pt x="498401" y="291545"/>
                      </a:moveTo>
                      <a:cubicBezTo>
                        <a:pt x="569927" y="243469"/>
                        <a:pt x="976809" y="-32085"/>
                        <a:pt x="1026057" y="3092"/>
                      </a:cubicBezTo>
                      <a:cubicBezTo>
                        <a:pt x="1049508" y="19508"/>
                        <a:pt x="1077650" y="6610"/>
                        <a:pt x="1094066" y="31234"/>
                      </a:cubicBezTo>
                      <a:cubicBezTo>
                        <a:pt x="1207805" y="203602"/>
                        <a:pt x="1184354" y="237606"/>
                        <a:pt x="1051854" y="324377"/>
                      </a:cubicBezTo>
                      <a:cubicBezTo>
                        <a:pt x="111452" y="936458"/>
                        <a:pt x="184152" y="887210"/>
                        <a:pt x="153665" y="881347"/>
                      </a:cubicBezTo>
                      <a:cubicBezTo>
                        <a:pt x="77448" y="866104"/>
                        <a:pt x="14129" y="776988"/>
                        <a:pt x="2403" y="703116"/>
                      </a:cubicBezTo>
                      <a:cubicBezTo>
                        <a:pt x="-6977" y="635108"/>
                        <a:pt x="-14013" y="633935"/>
                        <a:pt x="498401" y="291545"/>
                      </a:cubicBez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  <p:grpSp>
              <p:nvGrpSpPr>
                <p:cNvPr id="16" name="Group 16"/>
                <p:cNvGrpSpPr/>
                <p:nvPr/>
              </p:nvGrpSpPr>
              <p:grpSpPr>
                <a:xfrm rot="0">
                  <a:off x="1407604" y="778669"/>
                  <a:ext cx="444818" cy="367379"/>
                  <a:chOff x="1407604" y="778669"/>
                  <a:chExt cx="444818" cy="367379"/>
                </a:xfrm>
              </p:grpSpPr>
              <p:sp>
                <p:nvSpPr>
                  <p:cNvPr id="2400601" name="Freeform 17"/>
                  <p:cNvSpPr/>
                  <p:nvPr/>
                </p:nvSpPr>
                <p:spPr>
                  <a:xfrm>
                    <a:off x="1407604" y="778669"/>
                    <a:ext cx="444818" cy="3673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794" h="367412">
                        <a:moveTo>
                          <a:pt x="822" y="122699"/>
                        </a:moveTo>
                        <a:cubicBezTo>
                          <a:pt x="548412" y="-63740"/>
                          <a:pt x="570691" y="-77810"/>
                          <a:pt x="170845" y="366593"/>
                        </a:cubicBezTo>
                        <a:cubicBezTo>
                          <a:pt x="146221" y="373629"/>
                          <a:pt x="107526" y="334934"/>
                          <a:pt x="154429" y="265753"/>
                        </a:cubicBezTo>
                        <a:cubicBezTo>
                          <a:pt x="127459" y="282168"/>
                          <a:pt x="86420" y="275133"/>
                          <a:pt x="67658" y="249336"/>
                        </a:cubicBezTo>
                        <a:cubicBezTo>
                          <a:pt x="48897" y="223540"/>
                          <a:pt x="55933" y="181327"/>
                          <a:pt x="84074" y="164911"/>
                        </a:cubicBezTo>
                        <a:cubicBezTo>
                          <a:pt x="47725" y="193053"/>
                          <a:pt x="-7386" y="155531"/>
                          <a:pt x="822" y="122699"/>
                        </a:cubicBezTo>
                      </a:path>
                    </a:pathLst>
                  </a:custGeom>
                  <a:solidFill>
                    <a:srgbClr val="F5BDA6">
                      <a:alpha val="100000"/>
                    </a:srgbClr>
                  </a:solidFill>
                </p:spPr>
              </p:sp>
              <p:sp>
                <p:nvSpPr>
                  <p:cNvPr id="2400602" name="Freeform 18"/>
                  <p:cNvSpPr/>
                  <p:nvPr/>
                </p:nvSpPr>
                <p:spPr>
                  <a:xfrm>
                    <a:off x="1728502" y="779050"/>
                    <a:ext cx="123539" cy="1222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05" h="122239">
                        <a:moveTo>
                          <a:pt x="0" y="17881"/>
                        </a:moveTo>
                        <a:cubicBezTo>
                          <a:pt x="9381" y="57748"/>
                          <a:pt x="31659" y="95270"/>
                          <a:pt x="63319" y="122239"/>
                        </a:cubicBezTo>
                        <a:cubicBezTo>
                          <a:pt x="159470" y="1465"/>
                          <a:pt x="141881" y="-21987"/>
                          <a:pt x="0" y="17881"/>
                        </a:cubicBezTo>
                      </a:path>
                    </a:pathLst>
                  </a:custGeom>
                  <a:solidFill>
                    <a:srgbClr val="8BC084">
                      <a:alpha val="100000"/>
                    </a:srgbClr>
                  </a:solidFill>
                </p:spPr>
              </p:sp>
            </p:grpSp>
            <p:grpSp>
              <p:nvGrpSpPr>
                <p:cNvPr id="19" name="Group 19"/>
                <p:cNvGrpSpPr/>
                <p:nvPr/>
              </p:nvGrpSpPr>
              <p:grpSpPr>
                <a:xfrm rot="0">
                  <a:off x="448056" y="943546"/>
                  <a:ext cx="1111567" cy="786765"/>
                  <a:chOff x="448056" y="943546"/>
                  <a:chExt cx="1111567" cy="786765"/>
                </a:xfrm>
                <a:noFill/>
              </p:grpSpPr>
              <p:sp>
                <p:nvSpPr>
                  <p:cNvPr id="2400599" name="Freeform 20"/>
                  <p:cNvSpPr/>
                  <p:nvPr/>
                </p:nvSpPr>
                <p:spPr>
                  <a:xfrm>
                    <a:off x="517207" y="1046702"/>
                    <a:ext cx="1042416" cy="683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2414" h="683608">
                        <a:moveTo>
                          <a:pt x="1042415" y="0"/>
                        </a:moveTo>
                        <a:cubicBezTo>
                          <a:pt x="914604" y="87943"/>
                          <a:pt x="784449" y="184093"/>
                          <a:pt x="656639" y="273209"/>
                        </a:cubicBezTo>
                        <a:cubicBezTo>
                          <a:pt x="593320" y="317766"/>
                          <a:pt x="528829" y="361152"/>
                          <a:pt x="464338" y="403364"/>
                        </a:cubicBezTo>
                        <a:cubicBezTo>
                          <a:pt x="313076" y="501860"/>
                          <a:pt x="155952" y="594493"/>
                          <a:pt x="0" y="683608"/>
                        </a:cubicBezTo>
                      </a:path>
                    </a:pathLst>
                  </a:custGeom>
                  <a:noFill/>
                  <a:ln w="11719">
                    <a:solidFill>
                      <a:srgbClr val="6A9065">
                        <a:alpha val="100000"/>
                      </a:srgbClr>
                    </a:solidFill>
                    <a:prstDash val="solid"/>
                  </a:ln>
                </p:spPr>
              </p:sp>
              <p:sp>
                <p:nvSpPr>
                  <p:cNvPr id="2400600" name="Freeform 21"/>
                  <p:cNvSpPr/>
                  <p:nvPr/>
                </p:nvSpPr>
                <p:spPr>
                  <a:xfrm>
                    <a:off x="448056" y="943546"/>
                    <a:ext cx="1043559" cy="67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3587" h="674227">
                        <a:moveTo>
                          <a:pt x="1043587" y="0"/>
                        </a:moveTo>
                        <a:cubicBezTo>
                          <a:pt x="697679" y="225133"/>
                          <a:pt x="349426" y="453784"/>
                          <a:pt x="0" y="674228"/>
                        </a:cubicBezTo>
                      </a:path>
                    </a:pathLst>
                  </a:custGeom>
                  <a:noFill/>
                  <a:ln w="11719">
                    <a:solidFill>
                      <a:srgbClr val="6A9065">
                        <a:alpha val="100000"/>
                      </a:srgbClr>
                    </a:solidFill>
                    <a:prstDash val="solid"/>
                  </a:ln>
                </p:spPr>
              </p:sp>
            </p:grpSp>
          </p:grpSp>
          <p:grpSp>
            <p:nvGrpSpPr>
              <p:cNvPr id="22" name="Group 22"/>
              <p:cNvGrpSpPr/>
              <p:nvPr/>
            </p:nvGrpSpPr>
            <p:grpSpPr>
              <a:xfrm rot="0">
                <a:off x="226981" y="1486471"/>
                <a:ext cx="421576" cy="407003"/>
                <a:chOff x="226981" y="1486471"/>
                <a:chExt cx="421576" cy="407003"/>
              </a:xfrm>
            </p:grpSpPr>
            <p:grpSp>
              <p:nvGrpSpPr>
                <p:cNvPr id="23" name="Group 23"/>
                <p:cNvGrpSpPr/>
                <p:nvPr/>
              </p:nvGrpSpPr>
              <p:grpSpPr>
                <a:xfrm rot="0">
                  <a:off x="226981" y="1486471"/>
                  <a:ext cx="421576" cy="407003"/>
                  <a:chOff x="226981" y="1486471"/>
                  <a:chExt cx="421576" cy="407003"/>
                </a:xfrm>
              </p:grpSpPr>
              <p:sp>
                <p:nvSpPr>
                  <p:cNvPr id="2400594" name="Freeform 24"/>
                  <p:cNvSpPr/>
                  <p:nvPr/>
                </p:nvSpPr>
                <p:spPr>
                  <a:xfrm>
                    <a:off x="226981" y="1486471"/>
                    <a:ext cx="421576" cy="4070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1617" h="406996">
                        <a:moveTo>
                          <a:pt x="271529" y="0"/>
                        </a:moveTo>
                        <a:cubicBezTo>
                          <a:pt x="59294" y="126638"/>
                          <a:pt x="-50928" y="175885"/>
                          <a:pt x="22944" y="302523"/>
                        </a:cubicBezTo>
                        <a:cubicBezTo>
                          <a:pt x="130820" y="486616"/>
                          <a:pt x="239869" y="396329"/>
                          <a:pt x="421618" y="269691"/>
                        </a:cubicBezTo>
                        <a:cubicBezTo>
                          <a:pt x="258631" y="118429"/>
                          <a:pt x="271529" y="64491"/>
                          <a:pt x="271529" y="0"/>
                        </a:cubicBezTo>
                      </a:path>
                    </a:pathLst>
                  </a:custGeom>
                  <a:solidFill>
                    <a:srgbClr val="8574EE">
                      <a:alpha val="100000"/>
                    </a:srgbClr>
                  </a:solidFill>
                </p:spPr>
              </p:sp>
              <p:sp>
                <p:nvSpPr>
                  <p:cNvPr id="2400595" name="Freeform 25"/>
                  <p:cNvSpPr/>
                  <p:nvPr/>
                </p:nvSpPr>
                <p:spPr>
                  <a:xfrm>
                    <a:off x="227743" y="1572006"/>
                    <a:ext cx="294132" cy="3199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171" h="319974">
                        <a:moveTo>
                          <a:pt x="23308" y="215753"/>
                        </a:moveTo>
                        <a:cubicBezTo>
                          <a:pt x="103043" y="351771"/>
                          <a:pt x="183950" y="337700"/>
                          <a:pt x="294172" y="269691"/>
                        </a:cubicBezTo>
                        <a:cubicBezTo>
                          <a:pt x="255477" y="245067"/>
                          <a:pt x="222645" y="208717"/>
                          <a:pt x="195676" y="170023"/>
                        </a:cubicBezTo>
                        <a:cubicBezTo>
                          <a:pt x="160499" y="119602"/>
                          <a:pt x="131184" y="59801"/>
                          <a:pt x="127667" y="0"/>
                        </a:cubicBezTo>
                        <a:cubicBezTo>
                          <a:pt x="13927" y="71527"/>
                          <a:pt x="-31803" y="123120"/>
                          <a:pt x="23308" y="215753"/>
                        </a:cubicBezTo>
                      </a:path>
                    </a:pathLst>
                  </a:custGeom>
                  <a:solidFill>
                    <a:srgbClr val="C85960">
                      <a:alpha val="100000"/>
                    </a:srgbClr>
                  </a:solidFill>
                </p:spPr>
              </p:sp>
            </p:grpSp>
            <p:grpSp>
              <p:nvGrpSpPr>
                <p:cNvPr id="26" name="Group 26"/>
                <p:cNvGrpSpPr/>
                <p:nvPr/>
              </p:nvGrpSpPr>
              <p:grpSpPr>
                <a:xfrm rot="0">
                  <a:off x="398812" y="1532192"/>
                  <a:ext cx="206311" cy="279082"/>
                  <a:chOff x="398812" y="1532192"/>
                  <a:chExt cx="206311" cy="279082"/>
                </a:xfrm>
                <a:noFill/>
              </p:grpSpPr>
              <p:sp>
                <p:nvSpPr>
                  <p:cNvPr id="2400592" name="Freeform 27"/>
                  <p:cNvSpPr/>
                  <p:nvPr/>
                </p:nvSpPr>
                <p:spPr>
                  <a:xfrm>
                    <a:off x="467963" y="1532192"/>
                    <a:ext cx="137160" cy="234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90" h="234513">
                        <a:moveTo>
                          <a:pt x="137191" y="234514"/>
                        </a:moveTo>
                        <a:cubicBezTo>
                          <a:pt x="56283" y="189956"/>
                          <a:pt x="7035" y="97323"/>
                          <a:pt x="0" y="0"/>
                        </a:cubicBezTo>
                      </a:path>
                    </a:pathLst>
                  </a:custGeom>
                  <a:noFill/>
                  <a:ln w="11719">
                    <a:solidFill>
                      <a:srgbClr val="6557B2">
                        <a:alpha val="100000"/>
                      </a:srgbClr>
                    </a:solidFill>
                    <a:prstDash val="solid"/>
                  </a:ln>
                </p:spPr>
              </p:sp>
              <p:sp>
                <p:nvSpPr>
                  <p:cNvPr id="2400593" name="Freeform 28"/>
                  <p:cNvSpPr/>
                  <p:nvPr/>
                </p:nvSpPr>
                <p:spPr>
                  <a:xfrm>
                    <a:off x="398812" y="1573244"/>
                    <a:ext cx="134874" cy="2380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845" h="238031">
                        <a:moveTo>
                          <a:pt x="134846" y="238032"/>
                        </a:moveTo>
                        <a:cubicBezTo>
                          <a:pt x="56283" y="185266"/>
                          <a:pt x="4690" y="93806"/>
                          <a:pt x="0" y="0"/>
                        </a:cubicBezTo>
                      </a:path>
                    </a:pathLst>
                  </a:custGeom>
                  <a:noFill/>
                  <a:ln w="11719">
                    <a:solidFill>
                      <a:srgbClr val="6557B2">
                        <a:alpha val="100000"/>
                      </a:srgbClr>
                    </a:solidFill>
                    <a:prstDash val="solid"/>
                  </a:ln>
                </p:spPr>
              </p:sp>
            </p:grpSp>
          </p:grpSp>
        </p:grpSp>
        <p:sp>
          <p:nvSpPr>
            <p:cNvPr id="2400572" name="Freeform 29"/>
            <p:cNvSpPr/>
            <p:nvPr/>
          </p:nvSpPr>
          <p:spPr>
            <a:xfrm>
              <a:off x="8883491" y="679513"/>
              <a:ext cx="297847" cy="280416"/>
            </a:xfrm>
            <a:custGeom>
              <a:avLst/>
              <a:gdLst/>
              <a:ahLst/>
              <a:cxnLst/>
              <a:rect l="l" t="t" r="r" b="b"/>
              <a:pathLst>
                <a:path w="297832" h="280424">
                  <a:moveTo>
                    <a:pt x="242722" y="110401"/>
                  </a:moveTo>
                  <a:cubicBezTo>
                    <a:pt x="249757" y="77570"/>
                    <a:pt x="254448" y="44738"/>
                    <a:pt x="257965" y="10733"/>
                  </a:cubicBezTo>
                  <a:cubicBezTo>
                    <a:pt x="226306" y="15423"/>
                    <a:pt x="192301" y="21286"/>
                    <a:pt x="162987" y="34184"/>
                  </a:cubicBezTo>
                  <a:cubicBezTo>
                    <a:pt x="48075" y="-12718"/>
                    <a:pt x="66837" y="-27962"/>
                    <a:pt x="69181" y="98676"/>
                  </a:cubicBezTo>
                  <a:cubicBezTo>
                    <a:pt x="49248" y="123300"/>
                    <a:pt x="23451" y="144406"/>
                    <a:pt x="0" y="165512"/>
                  </a:cubicBezTo>
                  <a:cubicBezTo>
                    <a:pt x="117257" y="218278"/>
                    <a:pt x="72699" y="145579"/>
                    <a:pt x="136018" y="280424"/>
                  </a:cubicBezTo>
                  <a:cubicBezTo>
                    <a:pt x="154779" y="255800"/>
                    <a:pt x="172368" y="231176"/>
                    <a:pt x="191129" y="206552"/>
                  </a:cubicBezTo>
                  <a:cubicBezTo>
                    <a:pt x="225134" y="201862"/>
                    <a:pt x="262655" y="194827"/>
                    <a:pt x="297832" y="193654"/>
                  </a:cubicBezTo>
                  <a:cubicBezTo>
                    <a:pt x="295488" y="187791"/>
                    <a:pt x="242722" y="110401"/>
                    <a:pt x="242722" y="110401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2400573" name="Freeform 30"/>
            <p:cNvSpPr/>
            <p:nvPr/>
          </p:nvSpPr>
          <p:spPr>
            <a:xfrm>
              <a:off x="1698022" y="1468564"/>
              <a:ext cx="301371" cy="279368"/>
            </a:xfrm>
            <a:custGeom>
              <a:avLst/>
              <a:gdLst/>
              <a:ahLst/>
              <a:cxnLst/>
              <a:rect l="l" t="t" r="r" b="b"/>
              <a:pathLst>
                <a:path w="301350" h="279374">
                  <a:moveTo>
                    <a:pt x="238032" y="179706"/>
                  </a:moveTo>
                  <a:cubicBezTo>
                    <a:pt x="260311" y="155082"/>
                    <a:pt x="281417" y="128113"/>
                    <a:pt x="301351" y="101144"/>
                  </a:cubicBezTo>
                  <a:cubicBezTo>
                    <a:pt x="270864" y="89418"/>
                    <a:pt x="239204" y="77693"/>
                    <a:pt x="207545" y="74175"/>
                  </a:cubicBezTo>
                  <a:cubicBezTo>
                    <a:pt x="132500" y="-24321"/>
                    <a:pt x="155952" y="-27839"/>
                    <a:pt x="93806" y="82383"/>
                  </a:cubicBezTo>
                  <a:cubicBezTo>
                    <a:pt x="64491" y="92936"/>
                    <a:pt x="31660" y="98799"/>
                    <a:pt x="0" y="104662"/>
                  </a:cubicBezTo>
                  <a:cubicBezTo>
                    <a:pt x="75045" y="209021"/>
                    <a:pt x="72699" y="123423"/>
                    <a:pt x="59801" y="272339"/>
                  </a:cubicBezTo>
                  <a:cubicBezTo>
                    <a:pt x="87943" y="260614"/>
                    <a:pt x="116085" y="247715"/>
                    <a:pt x="144226" y="235990"/>
                  </a:cubicBezTo>
                  <a:cubicBezTo>
                    <a:pt x="175885" y="248888"/>
                    <a:pt x="212235" y="261786"/>
                    <a:pt x="242722" y="279375"/>
                  </a:cubicBezTo>
                  <a:cubicBezTo>
                    <a:pt x="243895" y="273512"/>
                    <a:pt x="238032" y="179706"/>
                    <a:pt x="238032" y="179706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2400574" name="Freeform 31"/>
            <p:cNvSpPr/>
            <p:nvPr/>
          </p:nvSpPr>
          <p:spPr>
            <a:xfrm>
              <a:off x="983933" y="3634359"/>
              <a:ext cx="283940" cy="291941"/>
            </a:xfrm>
            <a:custGeom>
              <a:avLst/>
              <a:gdLst/>
              <a:ahLst/>
              <a:cxnLst/>
              <a:rect l="l" t="t" r="r" b="b"/>
              <a:pathLst>
                <a:path w="283904" h="291969">
                  <a:moveTo>
                    <a:pt x="124435" y="44558"/>
                  </a:moveTo>
                  <a:cubicBezTo>
                    <a:pt x="92776" y="34004"/>
                    <a:pt x="59944" y="25797"/>
                    <a:pt x="27112" y="19934"/>
                  </a:cubicBezTo>
                  <a:cubicBezTo>
                    <a:pt x="29457" y="52766"/>
                    <a:pt x="31802" y="85597"/>
                    <a:pt x="42355" y="117257"/>
                  </a:cubicBezTo>
                  <a:cubicBezTo>
                    <a:pt x="-15101" y="227478"/>
                    <a:pt x="-29172" y="206372"/>
                    <a:pt x="97466" y="216925"/>
                  </a:cubicBezTo>
                  <a:cubicBezTo>
                    <a:pt x="119745" y="239204"/>
                    <a:pt x="138506" y="267346"/>
                    <a:pt x="157267" y="291970"/>
                  </a:cubicBezTo>
                  <a:cubicBezTo>
                    <a:pt x="220586" y="179403"/>
                    <a:pt x="144369" y="218098"/>
                    <a:pt x="283904" y="167677"/>
                  </a:cubicBezTo>
                  <a:cubicBezTo>
                    <a:pt x="261626" y="147744"/>
                    <a:pt x="238174" y="126637"/>
                    <a:pt x="215896" y="106704"/>
                  </a:cubicBezTo>
                  <a:cubicBezTo>
                    <a:pt x="214723" y="72699"/>
                    <a:pt x="211205" y="34004"/>
                    <a:pt x="213550" y="0"/>
                  </a:cubicBezTo>
                  <a:cubicBezTo>
                    <a:pt x="207687" y="0"/>
                    <a:pt x="125608" y="44558"/>
                    <a:pt x="124435" y="44558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2400575" name="Freeform 32"/>
            <p:cNvSpPr/>
            <p:nvPr/>
          </p:nvSpPr>
          <p:spPr>
            <a:xfrm>
              <a:off x="10020872" y="4853749"/>
              <a:ext cx="283940" cy="291941"/>
            </a:xfrm>
            <a:custGeom>
              <a:avLst/>
              <a:gdLst/>
              <a:ahLst/>
              <a:cxnLst/>
              <a:rect l="l" t="t" r="r" b="b"/>
              <a:pathLst>
                <a:path w="283904" h="291970">
                  <a:moveTo>
                    <a:pt x="124435" y="44558"/>
                  </a:moveTo>
                  <a:cubicBezTo>
                    <a:pt x="92775" y="34005"/>
                    <a:pt x="59944" y="25797"/>
                    <a:pt x="27112" y="19934"/>
                  </a:cubicBezTo>
                  <a:cubicBezTo>
                    <a:pt x="29457" y="52766"/>
                    <a:pt x="31802" y="85598"/>
                    <a:pt x="42355" y="117257"/>
                  </a:cubicBezTo>
                  <a:cubicBezTo>
                    <a:pt x="-15101" y="227479"/>
                    <a:pt x="-29171" y="206373"/>
                    <a:pt x="97466" y="216925"/>
                  </a:cubicBezTo>
                  <a:cubicBezTo>
                    <a:pt x="119744" y="239205"/>
                    <a:pt x="138506" y="267347"/>
                    <a:pt x="157267" y="291970"/>
                  </a:cubicBezTo>
                  <a:cubicBezTo>
                    <a:pt x="220586" y="179404"/>
                    <a:pt x="144369" y="218098"/>
                    <a:pt x="283904" y="167678"/>
                  </a:cubicBezTo>
                  <a:cubicBezTo>
                    <a:pt x="261626" y="147744"/>
                    <a:pt x="238174" y="126638"/>
                    <a:pt x="215895" y="106704"/>
                  </a:cubicBezTo>
                  <a:cubicBezTo>
                    <a:pt x="214723" y="72699"/>
                    <a:pt x="211205" y="34005"/>
                    <a:pt x="213550" y="0"/>
                  </a:cubicBezTo>
                  <a:cubicBezTo>
                    <a:pt x="207687" y="0"/>
                    <a:pt x="125607" y="44558"/>
                    <a:pt x="124435" y="44558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2400576" name="Freeform 33"/>
            <p:cNvSpPr/>
            <p:nvPr/>
          </p:nvSpPr>
          <p:spPr>
            <a:xfrm>
              <a:off x="4174903" y="5839587"/>
              <a:ext cx="3842290" cy="1018413"/>
            </a:xfrm>
            <a:custGeom>
              <a:avLst/>
              <a:gdLst/>
              <a:ahLst/>
              <a:cxnLst/>
              <a:rect l="l" t="t" r="r" b="b"/>
              <a:pathLst>
                <a:path w="3842243" h="1018389">
                  <a:moveTo>
                    <a:pt x="1921121" y="0"/>
                  </a:moveTo>
                  <a:cubicBezTo>
                    <a:pt x="2642281" y="0"/>
                    <a:pt x="3286635" y="328847"/>
                    <a:pt x="3712410" y="844767"/>
                  </a:cubicBezTo>
                  <a:lnTo>
                    <a:pt x="3842243" y="1018389"/>
                  </a:lnTo>
                  <a:lnTo>
                    <a:pt x="0" y="1018389"/>
                  </a:lnTo>
                  <a:lnTo>
                    <a:pt x="129833" y="844767"/>
                  </a:lnTo>
                  <a:cubicBezTo>
                    <a:pt x="555608" y="328847"/>
                    <a:pt x="1199962" y="0"/>
                    <a:pt x="1921121" y="0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pic>
          <p:nvPicPr>
            <p:cNvPr id="2400577" name="Picture 34"/>
            <p:cNvPicPr>
              <a:picLocks noChangeAspect="1"/>
            </p:cNvPicPr>
            <p:nvPr/>
          </p:nvPicPr>
          <p:blipFill>
            <a:blip r:embed="rId2"/>
            <a:srcRect l="26428" t="10402"/>
            <a:stretch>
              <a:fillRect/>
            </a:stretch>
          </p:blipFill>
          <p:spPr>
            <a:xfrm>
              <a:off x="5" y="-4"/>
              <a:ext cx="1794124" cy="1250922"/>
            </a:xfrm>
            <a:custGeom>
              <a:avLst/>
              <a:gdLst/>
              <a:ahLst/>
              <a:cxnLst/>
              <a:pathLst>
                <a:path w="1794124" h="1250922">
                  <a:moveTo>
                    <a:pt x="0" y="0"/>
                  </a:moveTo>
                  <a:lnTo>
                    <a:pt x="1794143" y="0"/>
                  </a:lnTo>
                  <a:lnTo>
                    <a:pt x="1794143" y="1250883"/>
                  </a:lnTo>
                  <a:lnTo>
                    <a:pt x="0" y="1250883"/>
                  </a:lnTo>
                  <a:close/>
                </a:path>
              </a:pathLst>
            </a:custGeom>
          </p:spPr>
        </p:pic>
        <p:pic>
          <p:nvPicPr>
            <p:cNvPr id="2400578" name="Picture 35"/>
            <p:cNvPicPr>
              <a:picLocks noChangeAspect="1"/>
            </p:cNvPicPr>
            <p:nvPr/>
          </p:nvPicPr>
          <p:blipFill>
            <a:blip r:embed="rId3"/>
            <a:srcRect t="36050"/>
            <a:stretch>
              <a:fillRect/>
            </a:stretch>
          </p:blipFill>
          <p:spPr>
            <a:xfrm>
              <a:off x="2450021" y="7"/>
              <a:ext cx="1146143" cy="853814"/>
            </a:xfrm>
            <a:custGeom>
              <a:avLst/>
              <a:gdLst/>
              <a:ahLst/>
              <a:cxnLst/>
              <a:pathLst>
                <a:path w="1146143" h="853814">
                  <a:moveTo>
                    <a:pt x="0" y="0"/>
                  </a:moveTo>
                  <a:lnTo>
                    <a:pt x="1146147" y="0"/>
                  </a:lnTo>
                  <a:lnTo>
                    <a:pt x="1146147" y="853834"/>
                  </a:lnTo>
                  <a:lnTo>
                    <a:pt x="0" y="853834"/>
                  </a:lnTo>
                  <a:close/>
                </a:path>
              </a:pathLst>
            </a:custGeom>
          </p:spPr>
        </p:pic>
        <p:pic>
          <p:nvPicPr>
            <p:cNvPr id="2400579" name="Picture 36"/>
            <p:cNvPicPr>
              <a:picLocks noChangeAspect="1"/>
            </p:cNvPicPr>
            <p:nvPr/>
          </p:nvPicPr>
          <p:blipFill>
            <a:blip r:embed="rId4"/>
            <a:srcRect t="38269"/>
            <a:stretch>
              <a:fillRect/>
            </a:stretch>
          </p:blipFill>
          <p:spPr>
            <a:xfrm>
              <a:off x="4287107" y="-20"/>
              <a:ext cx="2085022" cy="1264559"/>
            </a:xfrm>
            <a:custGeom>
              <a:avLst/>
              <a:gdLst/>
              <a:ahLst/>
              <a:cxnLst/>
              <a:pathLst>
                <a:path w="2085023" h="1264559">
                  <a:moveTo>
                    <a:pt x="0" y="0"/>
                  </a:moveTo>
                  <a:lnTo>
                    <a:pt x="2085013" y="0"/>
                  </a:lnTo>
                  <a:lnTo>
                    <a:pt x="2085013" y="1264506"/>
                  </a:lnTo>
                  <a:lnTo>
                    <a:pt x="0" y="1264506"/>
                  </a:lnTo>
                  <a:close/>
                </a:path>
              </a:pathLst>
            </a:custGeom>
          </p:spPr>
        </p:pic>
        <p:pic>
          <p:nvPicPr>
            <p:cNvPr id="2400580" name="Picture 37"/>
            <p:cNvPicPr>
              <a:picLocks noChangeAspect="1"/>
            </p:cNvPicPr>
            <p:nvPr/>
          </p:nvPicPr>
          <p:blipFill>
            <a:blip r:embed="rId5"/>
            <a:srcRect t="49807"/>
            <a:stretch>
              <a:fillRect/>
            </a:stretch>
          </p:blipFill>
          <p:spPr>
            <a:xfrm>
              <a:off x="6632924" y="29"/>
              <a:ext cx="1761934" cy="921038"/>
            </a:xfrm>
            <a:custGeom>
              <a:avLst/>
              <a:gdLst/>
              <a:ahLst/>
              <a:cxnLst/>
              <a:pathLst>
                <a:path w="1761935" h="921038">
                  <a:moveTo>
                    <a:pt x="0" y="0"/>
                  </a:moveTo>
                  <a:lnTo>
                    <a:pt x="1761897" y="0"/>
                  </a:lnTo>
                  <a:lnTo>
                    <a:pt x="1761897" y="921097"/>
                  </a:lnTo>
                  <a:lnTo>
                    <a:pt x="0" y="921097"/>
                  </a:lnTo>
                  <a:close/>
                </a:path>
              </a:pathLst>
            </a:custGeom>
          </p:spPr>
        </p:pic>
        <p:pic>
          <p:nvPicPr>
            <p:cNvPr id="2400581" name="Picture 38"/>
            <p:cNvPicPr>
              <a:picLocks noChangeAspect="1"/>
            </p:cNvPicPr>
            <p:nvPr/>
          </p:nvPicPr>
          <p:blipFill>
            <a:blip r:embed="rId6"/>
            <a:srcRect t="19852" r="496"/>
            <a:stretch>
              <a:fillRect/>
            </a:stretch>
          </p:blipFill>
          <p:spPr>
            <a:xfrm>
              <a:off x="9522809" y="-7"/>
              <a:ext cx="2669191" cy="1578300"/>
            </a:xfrm>
            <a:custGeom>
              <a:avLst/>
              <a:gdLst/>
              <a:ahLst/>
              <a:cxnLst/>
              <a:pathLst>
                <a:path w="2669191" h="1578300">
                  <a:moveTo>
                    <a:pt x="0" y="0"/>
                  </a:moveTo>
                  <a:lnTo>
                    <a:pt x="2669161" y="0"/>
                  </a:lnTo>
                  <a:lnTo>
                    <a:pt x="2669161" y="1578263"/>
                  </a:lnTo>
                  <a:lnTo>
                    <a:pt x="0" y="1578263"/>
                  </a:lnTo>
                  <a:close/>
                </a:path>
              </a:pathLst>
            </a:custGeom>
          </p:spPr>
        </p:pic>
        <p:pic>
          <p:nvPicPr>
            <p:cNvPr id="2400582" name="Picture 39"/>
            <p:cNvPicPr>
              <a:picLocks noChangeAspect="1"/>
            </p:cNvPicPr>
            <p:nvPr/>
          </p:nvPicPr>
          <p:blipFill>
            <a:blip r:embed="rId7"/>
            <a:srcRect t="31923" r="2859"/>
            <a:stretch>
              <a:fillRect/>
            </a:stretch>
          </p:blipFill>
          <p:spPr>
            <a:xfrm>
              <a:off x="9781603" y="12"/>
              <a:ext cx="2410398" cy="1369587"/>
            </a:xfrm>
            <a:custGeom>
              <a:avLst/>
              <a:gdLst/>
              <a:ahLst/>
              <a:cxnLst/>
              <a:pathLst>
                <a:path w="2410398" h="1369587">
                  <a:moveTo>
                    <a:pt x="0" y="0"/>
                  </a:moveTo>
                  <a:lnTo>
                    <a:pt x="2410350" y="0"/>
                  </a:lnTo>
                  <a:lnTo>
                    <a:pt x="2410350" y="1369626"/>
                  </a:lnTo>
                  <a:lnTo>
                    <a:pt x="0" y="1369626"/>
                  </a:lnTo>
                  <a:close/>
                </a:path>
              </a:pathLst>
            </a:custGeom>
          </p:spPr>
        </p:pic>
        <p:pic>
          <p:nvPicPr>
            <p:cNvPr id="2400583" name="Picture 40"/>
            <p:cNvPicPr>
              <a:picLocks noChangeAspect="1"/>
            </p:cNvPicPr>
            <p:nvPr/>
          </p:nvPicPr>
          <p:blipFill>
            <a:blip r:embed="rId8"/>
            <a:srcRect l="24567" b="7134"/>
            <a:stretch>
              <a:fillRect/>
            </a:stretch>
          </p:blipFill>
          <p:spPr>
            <a:xfrm>
              <a:off x="14" y="5199126"/>
              <a:ext cx="1425593" cy="1658875"/>
            </a:xfrm>
            <a:custGeom>
              <a:avLst/>
              <a:gdLst/>
              <a:ahLst/>
              <a:cxnLst/>
              <a:pathLst>
                <a:path w="1425593" h="1658875">
                  <a:moveTo>
                    <a:pt x="0" y="0"/>
                  </a:moveTo>
                  <a:lnTo>
                    <a:pt x="1425650" y="0"/>
                  </a:lnTo>
                  <a:lnTo>
                    <a:pt x="1425650" y="1658856"/>
                  </a:lnTo>
                  <a:lnTo>
                    <a:pt x="0" y="1658856"/>
                  </a:lnTo>
                  <a:close/>
                </a:path>
              </a:pathLst>
            </a:custGeom>
          </p:spPr>
        </p:pic>
        <p:pic>
          <p:nvPicPr>
            <p:cNvPr id="2400584" name="Picture 41"/>
            <p:cNvPicPr>
              <a:picLocks noChangeAspect="1"/>
            </p:cNvPicPr>
            <p:nvPr/>
          </p:nvPicPr>
          <p:blipFill>
            <a:blip r:embed="rId9"/>
            <a:srcRect b="35832"/>
            <a:stretch>
              <a:fillRect/>
            </a:stretch>
          </p:blipFill>
          <p:spPr>
            <a:xfrm>
              <a:off x="1243393" y="5649183"/>
              <a:ext cx="1578959" cy="1208807"/>
            </a:xfrm>
            <a:custGeom>
              <a:avLst/>
              <a:gdLst/>
              <a:ahLst/>
              <a:cxnLst/>
              <a:pathLst>
                <a:path w="1578959" h="1208807">
                  <a:moveTo>
                    <a:pt x="0" y="0"/>
                  </a:moveTo>
                  <a:lnTo>
                    <a:pt x="1579001" y="0"/>
                  </a:lnTo>
                  <a:lnTo>
                    <a:pt x="1579001" y="1208837"/>
                  </a:lnTo>
                  <a:lnTo>
                    <a:pt x="0" y="1208837"/>
                  </a:lnTo>
                  <a:close/>
                </a:path>
              </a:pathLst>
            </a:custGeom>
          </p:spPr>
        </p:pic>
        <p:pic>
          <p:nvPicPr>
            <p:cNvPr id="2400585" name="Picture 42"/>
            <p:cNvPicPr>
              <a:picLocks noChangeAspect="1"/>
            </p:cNvPicPr>
            <p:nvPr/>
          </p:nvPicPr>
          <p:blipFill>
            <a:blip r:embed="rId10"/>
            <a:srcRect b="31616"/>
            <a:stretch>
              <a:fillRect/>
            </a:stretch>
          </p:blipFill>
          <p:spPr>
            <a:xfrm>
              <a:off x="3205448" y="4798504"/>
              <a:ext cx="6133148" cy="2059490"/>
            </a:xfrm>
            <a:custGeom>
              <a:avLst/>
              <a:gdLst/>
              <a:ahLst/>
              <a:cxnLst/>
              <a:pathLst>
                <a:path w="6133148" h="2059490">
                  <a:moveTo>
                    <a:pt x="0" y="0"/>
                  </a:moveTo>
                  <a:lnTo>
                    <a:pt x="6133108" y="0"/>
                  </a:lnTo>
                  <a:lnTo>
                    <a:pt x="6133108" y="2059507"/>
                  </a:lnTo>
                  <a:lnTo>
                    <a:pt x="0" y="2059507"/>
                  </a:lnTo>
                  <a:close/>
                </a:path>
              </a:pathLst>
            </a:custGeom>
          </p:spPr>
        </p:pic>
        <p:pic>
          <p:nvPicPr>
            <p:cNvPr id="2400586" name="Picture 43"/>
            <p:cNvPicPr>
              <a:picLocks noChangeAspect="1"/>
            </p:cNvPicPr>
            <p:nvPr/>
          </p:nvPicPr>
          <p:blipFill>
            <a:blip r:embed="rId11"/>
            <a:srcRect r="8628" b="28541"/>
            <a:stretch>
              <a:fillRect/>
            </a:stretch>
          </p:blipFill>
          <p:spPr>
            <a:xfrm>
              <a:off x="9462421" y="4949857"/>
              <a:ext cx="2729581" cy="1908144"/>
            </a:xfrm>
            <a:custGeom>
              <a:avLst/>
              <a:gdLst/>
              <a:ahLst/>
              <a:cxnLst/>
              <a:pathLst>
                <a:path w="2729581" h="1908144">
                  <a:moveTo>
                    <a:pt x="0" y="0"/>
                  </a:moveTo>
                  <a:lnTo>
                    <a:pt x="2729559" y="0"/>
                  </a:lnTo>
                  <a:lnTo>
                    <a:pt x="2729559" y="1908142"/>
                  </a:lnTo>
                  <a:lnTo>
                    <a:pt x="0" y="1908142"/>
                  </a:lnTo>
                  <a:close/>
                </a:path>
              </a:pathLst>
            </a:custGeom>
          </p:spPr>
        </p:pic>
        <p:pic>
          <p:nvPicPr>
            <p:cNvPr id="2400587" name="Picture 44"/>
            <p:cNvPicPr>
              <a:picLocks noChangeAspect="1"/>
            </p:cNvPicPr>
            <p:nvPr/>
          </p:nvPicPr>
          <p:blipFill>
            <a:blip r:embed="rId12"/>
            <a:srcRect r="49999"/>
            <a:stretch>
              <a:fillRect/>
            </a:stretch>
          </p:blipFill>
          <p:spPr>
            <a:xfrm>
              <a:off x="11359801" y="3057620"/>
              <a:ext cx="832223" cy="1847279"/>
            </a:xfrm>
            <a:custGeom>
              <a:avLst/>
              <a:gdLst/>
              <a:ahLst/>
              <a:cxnLst/>
              <a:pathLst>
                <a:path w="832223" h="1847279">
                  <a:moveTo>
                    <a:pt x="0" y="0"/>
                  </a:moveTo>
                  <a:lnTo>
                    <a:pt x="832176" y="0"/>
                  </a:lnTo>
                  <a:lnTo>
                    <a:pt x="832176" y="1847248"/>
                  </a:lnTo>
                  <a:lnTo>
                    <a:pt x="0" y="1847248"/>
                  </a:lnTo>
                  <a:close/>
                </a:path>
              </a:pathLst>
            </a:custGeom>
          </p:spPr>
        </p:pic>
      </p:grpSp>
      <p:sp>
        <p:nvSpPr>
          <p:cNvPr id="45" name="TextBox 45"/>
          <p:cNvSpPr txBox="1"/>
          <p:nvPr/>
        </p:nvSpPr>
        <p:spPr>
          <a:xfrm>
            <a:off x="3985653" y="3895595"/>
            <a:ext cx="887730" cy="3771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900">
                <a:solidFill>
                  <a:srgbClr val="E69E2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演讲</a:t>
            </a:r>
            <a:endParaRPr lang="en-US" sz="1900">
              <a:solidFill>
                <a:srgbClr val="E69E2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4784801" y="3916550"/>
            <a:ext cx="830580" cy="3009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XXX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6569645" y="3925551"/>
            <a:ext cx="1597902" cy="3077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3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2025-10-13</a:t>
            </a:r>
            <a:endParaRPr lang="en-US" sz="13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5765948" y="3895595"/>
            <a:ext cx="887730" cy="3771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900">
                <a:solidFill>
                  <a:srgbClr val="E69E2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日期</a:t>
            </a:r>
            <a:endParaRPr lang="en-US" sz="1900">
              <a:solidFill>
                <a:srgbClr val="E69E2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251588" y="2295835"/>
            <a:ext cx="7688825" cy="11331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5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感谢聆听</a:t>
            </a:r>
            <a:endParaRPr lang="en-US" sz="55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420" name="Group 2"/>
          <p:cNvGrpSpPr/>
          <p:nvPr/>
        </p:nvGrpSpPr>
        <p:grpSpPr>
          <a:xfrm rot="0">
            <a:off x="-10" y="0"/>
            <a:ext cx="12192011" cy="6898101"/>
            <a:chOff x="-10" y="0"/>
            <a:chExt cx="12192011" cy="6898101"/>
          </a:xfrm>
        </p:grpSpPr>
        <p:sp>
          <p:nvSpPr>
            <p:cNvPr id="300007" name="Freeform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734406" h="6122310">
                  <a:moveTo>
                    <a:pt x="0" y="0"/>
                  </a:moveTo>
                  <a:lnTo>
                    <a:pt x="12734406" y="0"/>
                  </a:lnTo>
                  <a:lnTo>
                    <a:pt x="12734406" y="6122311"/>
                  </a:lnTo>
                  <a:lnTo>
                    <a:pt x="0" y="6122311"/>
                  </a:lnTo>
                </a:path>
              </a:pathLst>
            </a:custGeom>
            <a:solidFill>
              <a:srgbClr val="FCF5F2">
                <a:alpha val="100000"/>
              </a:srgbClr>
            </a:solidFill>
          </p:spPr>
        </p:sp>
        <p:pic>
          <p:nvPicPr>
            <p:cNvPr id="300403" name="Picture 4"/>
            <p:cNvPicPr>
              <a:picLocks noChangeAspect="1"/>
            </p:cNvPicPr>
            <p:nvPr/>
          </p:nvPicPr>
          <p:blipFill>
            <a:blip r:embed="rId2"/>
            <a:srcRect b="7841"/>
            <a:stretch>
              <a:fillRect/>
            </a:stretch>
          </p:blipFill>
          <p:spPr>
            <a:xfrm>
              <a:off x="9306783" y="5402770"/>
              <a:ext cx="2066734" cy="1455233"/>
            </a:xfrm>
            <a:custGeom>
              <a:avLst/>
              <a:gdLst/>
              <a:ahLst/>
              <a:cxnLst/>
              <a:pathLst>
                <a:path w="2066735" h="1455233">
                  <a:moveTo>
                    <a:pt x="0" y="0"/>
                  </a:moveTo>
                  <a:lnTo>
                    <a:pt x="2066723" y="0"/>
                  </a:lnTo>
                  <a:lnTo>
                    <a:pt x="2066723" y="1455186"/>
                  </a:lnTo>
                  <a:lnTo>
                    <a:pt x="0" y="1455186"/>
                  </a:lnTo>
                  <a:close/>
                </a:path>
              </a:pathLst>
            </a:custGeom>
          </p:spPr>
        </p:pic>
        <p:pic>
          <p:nvPicPr>
            <p:cNvPr id="300397" name="Picture 5"/>
            <p:cNvPicPr>
              <a:picLocks noChangeAspect="1"/>
            </p:cNvPicPr>
            <p:nvPr/>
          </p:nvPicPr>
          <p:blipFill>
            <a:blip r:embed="rId3"/>
            <a:srcRect r="32087"/>
            <a:stretch>
              <a:fillRect/>
            </a:stretch>
          </p:blipFill>
          <p:spPr>
            <a:xfrm>
              <a:off x="10838116" y="3331369"/>
              <a:ext cx="1353884" cy="2676335"/>
            </a:xfrm>
            <a:custGeom>
              <a:avLst/>
              <a:gdLst/>
              <a:ahLst/>
              <a:cxnLst/>
              <a:pathLst>
                <a:path w="1353884" h="2676335">
                  <a:moveTo>
                    <a:pt x="0" y="0"/>
                  </a:moveTo>
                  <a:lnTo>
                    <a:pt x="1353882" y="0"/>
                  </a:lnTo>
                  <a:lnTo>
                    <a:pt x="1353882" y="2676376"/>
                  </a:lnTo>
                  <a:lnTo>
                    <a:pt x="0" y="2676376"/>
                  </a:lnTo>
                  <a:close/>
                </a:path>
              </a:pathLst>
            </a:custGeom>
          </p:spPr>
        </p:pic>
        <p:sp>
          <p:nvSpPr>
            <p:cNvPr id="300388" name="Freeform 6"/>
            <p:cNvSpPr/>
            <p:nvPr/>
          </p:nvSpPr>
          <p:spPr>
            <a:xfrm>
              <a:off x="2235327" y="0"/>
              <a:ext cx="5363242" cy="918400"/>
            </a:xfrm>
            <a:custGeom>
              <a:avLst/>
              <a:gdLst/>
              <a:ahLst/>
              <a:cxnLst/>
              <a:rect l="l" t="t" r="r" b="b"/>
              <a:pathLst>
                <a:path w="5363249" h="918439">
                  <a:moveTo>
                    <a:pt x="0" y="0"/>
                  </a:moveTo>
                  <a:lnTo>
                    <a:pt x="5363249" y="0"/>
                  </a:lnTo>
                  <a:lnTo>
                    <a:pt x="5221695" y="50689"/>
                  </a:lnTo>
                  <a:cubicBezTo>
                    <a:pt x="5179367" y="64529"/>
                    <a:pt x="5143418" y="75033"/>
                    <a:pt x="5117704" y="81614"/>
                  </a:cubicBezTo>
                  <a:cubicBezTo>
                    <a:pt x="4002219" y="366914"/>
                    <a:pt x="3429170" y="-100831"/>
                    <a:pt x="2859795" y="219979"/>
                  </a:cubicBezTo>
                  <a:cubicBezTo>
                    <a:pt x="2354092" y="505278"/>
                    <a:pt x="2215729" y="1361177"/>
                    <a:pt x="980246" y="630173"/>
                  </a:cubicBezTo>
                  <a:cubicBezTo>
                    <a:pt x="731375" y="482320"/>
                    <a:pt x="344751" y="332400"/>
                    <a:pt x="97773" y="106027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1" name="Freeform 7"/>
            <p:cNvSpPr/>
            <p:nvPr/>
          </p:nvSpPr>
          <p:spPr>
            <a:xfrm>
              <a:off x="0" y="0"/>
              <a:ext cx="906685" cy="3817334"/>
            </a:xfrm>
            <a:custGeom>
              <a:avLst/>
              <a:gdLst/>
              <a:ahLst/>
              <a:cxnLst/>
              <a:rect l="l" t="t" r="r" b="b"/>
              <a:pathLst>
                <a:path w="906699" h="3817330">
                  <a:moveTo>
                    <a:pt x="0" y="0"/>
                  </a:moveTo>
                  <a:lnTo>
                    <a:pt x="718761" y="0"/>
                  </a:lnTo>
                  <a:lnTo>
                    <a:pt x="731490" y="16255"/>
                  </a:lnTo>
                  <a:cubicBezTo>
                    <a:pt x="930445" y="304122"/>
                    <a:pt x="972201" y="692841"/>
                    <a:pt x="793123" y="1029644"/>
                  </a:cubicBezTo>
                  <a:cubicBezTo>
                    <a:pt x="712309" y="1181477"/>
                    <a:pt x="592311" y="1310046"/>
                    <a:pt x="496803" y="1453308"/>
                  </a:cubicBezTo>
                  <a:cubicBezTo>
                    <a:pt x="188239" y="1916155"/>
                    <a:pt x="450274" y="2112069"/>
                    <a:pt x="561700" y="2366757"/>
                  </a:cubicBezTo>
                  <a:cubicBezTo>
                    <a:pt x="711084" y="2707157"/>
                    <a:pt x="603332" y="3275308"/>
                    <a:pt x="434356" y="3532445"/>
                  </a:cubicBezTo>
                  <a:cubicBezTo>
                    <a:pt x="318033" y="3709226"/>
                    <a:pt x="160574" y="3796087"/>
                    <a:pt x="24460" y="3816044"/>
                  </a:cubicBezTo>
                  <a:lnTo>
                    <a:pt x="0" y="3817330"/>
                  </a:ln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3" name="Freeform 8"/>
            <p:cNvSpPr/>
            <p:nvPr/>
          </p:nvSpPr>
          <p:spPr>
            <a:xfrm>
              <a:off x="9885807" y="0"/>
              <a:ext cx="2306193" cy="2628424"/>
            </a:xfrm>
            <a:custGeom>
              <a:avLst/>
              <a:gdLst/>
              <a:ahLst/>
              <a:cxnLst/>
              <a:rect l="l" t="t" r="r" b="b"/>
              <a:pathLst>
                <a:path w="2306236" h="2628426">
                  <a:moveTo>
                    <a:pt x="0" y="0"/>
                  </a:moveTo>
                  <a:lnTo>
                    <a:pt x="2306236" y="0"/>
                  </a:lnTo>
                  <a:lnTo>
                    <a:pt x="2306236" y="2492520"/>
                  </a:lnTo>
                  <a:lnTo>
                    <a:pt x="2294620" y="2509985"/>
                  </a:lnTo>
                  <a:cubicBezTo>
                    <a:pt x="2175846" y="2664267"/>
                    <a:pt x="2071767" y="2653247"/>
                    <a:pt x="1968912" y="2560188"/>
                  </a:cubicBezTo>
                  <a:cubicBezTo>
                    <a:pt x="1465658" y="2108361"/>
                    <a:pt x="1715449" y="1520619"/>
                    <a:pt x="1761979" y="1263482"/>
                  </a:cubicBezTo>
                  <a:cubicBezTo>
                    <a:pt x="1840343" y="826349"/>
                    <a:pt x="1684837" y="544723"/>
                    <a:pt x="1236684" y="463908"/>
                  </a:cubicBezTo>
                  <a:cubicBezTo>
                    <a:pt x="933017" y="408808"/>
                    <a:pt x="422417" y="479827"/>
                    <a:pt x="93036" y="122284"/>
                  </a:cubicBezTo>
                  <a:cubicBezTo>
                    <a:pt x="55920" y="81953"/>
                    <a:pt x="25509" y="42034"/>
                    <a:pt x="1244" y="2639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2" name="Freeform 9"/>
            <p:cNvSpPr/>
            <p:nvPr/>
          </p:nvSpPr>
          <p:spPr>
            <a:xfrm>
              <a:off x="0" y="0"/>
              <a:ext cx="365093" cy="3100388"/>
            </a:xfrm>
            <a:custGeom>
              <a:avLst/>
              <a:gdLst/>
              <a:ahLst/>
              <a:cxnLst/>
              <a:rect l="l" t="t" r="r" b="b"/>
              <a:pathLst>
                <a:path w="365133" h="3100426">
                  <a:moveTo>
                    <a:pt x="94759" y="0"/>
                  </a:moveTo>
                  <a:lnTo>
                    <a:pt x="166315" y="0"/>
                  </a:lnTo>
                  <a:lnTo>
                    <a:pt x="167423" y="1095"/>
                  </a:lnTo>
                  <a:cubicBezTo>
                    <a:pt x="325379" y="179866"/>
                    <a:pt x="402520" y="435779"/>
                    <a:pt x="347419" y="670876"/>
                  </a:cubicBezTo>
                  <a:cubicBezTo>
                    <a:pt x="284972" y="942706"/>
                    <a:pt x="115996" y="1128825"/>
                    <a:pt x="40079" y="1474123"/>
                  </a:cubicBezTo>
                  <a:cubicBezTo>
                    <a:pt x="-48082" y="1869624"/>
                    <a:pt x="87833" y="2049620"/>
                    <a:pt x="177219" y="2279819"/>
                  </a:cubicBezTo>
                  <a:cubicBezTo>
                    <a:pt x="290788" y="2573384"/>
                    <a:pt x="223424" y="2854761"/>
                    <a:pt x="53053" y="3048485"/>
                  </a:cubicBezTo>
                  <a:lnTo>
                    <a:pt x="0" y="3100426"/>
                  </a:lnTo>
                  <a:lnTo>
                    <a:pt x="0" y="2904894"/>
                  </a:lnTo>
                  <a:lnTo>
                    <a:pt x="37500" y="2853457"/>
                  </a:lnTo>
                  <a:cubicBezTo>
                    <a:pt x="166733" y="2646524"/>
                    <a:pt x="124790" y="2473998"/>
                    <a:pt x="54194" y="2293123"/>
                  </a:cubicBezTo>
                  <a:lnTo>
                    <a:pt x="0" y="2159689"/>
                  </a:lnTo>
                  <a:lnTo>
                    <a:pt x="0" y="1224653"/>
                  </a:lnTo>
                  <a:lnTo>
                    <a:pt x="8219" y="1201675"/>
                  </a:lnTo>
                  <a:cubicBezTo>
                    <a:pt x="126002" y="919786"/>
                    <a:pt x="292931" y="688477"/>
                    <a:pt x="277625" y="419861"/>
                  </a:cubicBezTo>
                  <a:cubicBezTo>
                    <a:pt x="270278" y="294354"/>
                    <a:pt x="221912" y="165479"/>
                    <a:pt x="140791" y="54665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390" name="Freeform 10"/>
            <p:cNvSpPr/>
            <p:nvPr/>
          </p:nvSpPr>
          <p:spPr>
            <a:xfrm>
              <a:off x="3327463" y="0"/>
              <a:ext cx="1394365" cy="333375"/>
            </a:xfrm>
            <a:custGeom>
              <a:avLst/>
              <a:gdLst/>
              <a:ahLst/>
              <a:cxnLst/>
              <a:rect l="l" t="t" r="r" b="b"/>
              <a:pathLst>
                <a:path w="1394346" h="333404">
                  <a:moveTo>
                    <a:pt x="0" y="0"/>
                  </a:moveTo>
                  <a:lnTo>
                    <a:pt x="64306" y="0"/>
                  </a:lnTo>
                  <a:lnTo>
                    <a:pt x="86256" y="19990"/>
                  </a:lnTo>
                  <a:cubicBezTo>
                    <a:pt x="170534" y="93018"/>
                    <a:pt x="255787" y="158450"/>
                    <a:pt x="331397" y="200388"/>
                  </a:cubicBezTo>
                  <a:cubicBezTo>
                    <a:pt x="617309" y="359568"/>
                    <a:pt x="885773" y="244469"/>
                    <a:pt x="1152858" y="71513"/>
                  </a:cubicBezTo>
                  <a:lnTo>
                    <a:pt x="1257278" y="0"/>
                  </a:lnTo>
                  <a:lnTo>
                    <a:pt x="1394346" y="0"/>
                  </a:lnTo>
                  <a:lnTo>
                    <a:pt x="1273162" y="88426"/>
                  </a:lnTo>
                  <a:cubicBezTo>
                    <a:pt x="1193342" y="142149"/>
                    <a:pt x="1108013" y="192735"/>
                    <a:pt x="1012198" y="235897"/>
                  </a:cubicBezTo>
                  <a:cubicBezTo>
                    <a:pt x="607207" y="417729"/>
                    <a:pt x="359942" y="330946"/>
                    <a:pt x="96320" y="93840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394" name="Freeform 11"/>
            <p:cNvSpPr/>
            <p:nvPr/>
          </p:nvSpPr>
          <p:spPr>
            <a:xfrm>
              <a:off x="10720960" y="0"/>
              <a:ext cx="1471041" cy="1328928"/>
            </a:xfrm>
            <a:custGeom>
              <a:avLst/>
              <a:gdLst/>
              <a:ahLst/>
              <a:cxnLst/>
              <a:rect l="l" t="t" r="r" b="b"/>
              <a:pathLst>
                <a:path w="1471031" h="1328897">
                  <a:moveTo>
                    <a:pt x="0" y="0"/>
                  </a:moveTo>
                  <a:lnTo>
                    <a:pt x="85560" y="0"/>
                  </a:lnTo>
                  <a:lnTo>
                    <a:pt x="112390" y="15818"/>
                  </a:lnTo>
                  <a:cubicBezTo>
                    <a:pt x="575853" y="250218"/>
                    <a:pt x="1199156" y="135791"/>
                    <a:pt x="1458569" y="953546"/>
                  </a:cubicBezTo>
                  <a:lnTo>
                    <a:pt x="1471031" y="997148"/>
                  </a:lnTo>
                  <a:lnTo>
                    <a:pt x="1471031" y="1328897"/>
                  </a:lnTo>
                  <a:lnTo>
                    <a:pt x="1458403" y="1282089"/>
                  </a:lnTo>
                  <a:cubicBezTo>
                    <a:pt x="1420940" y="1144290"/>
                    <a:pt x="1367275" y="955072"/>
                    <a:pt x="1319827" y="847166"/>
                  </a:cubicBezTo>
                  <a:cubicBezTo>
                    <a:pt x="1051210" y="238302"/>
                    <a:pt x="461684" y="285807"/>
                    <a:pt x="55650" y="38674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417" name="Freeform 12"/>
            <p:cNvSpPr/>
            <p:nvPr/>
          </p:nvSpPr>
          <p:spPr>
            <a:xfrm>
              <a:off x="0" y="4802410"/>
              <a:ext cx="4329779" cy="2055590"/>
            </a:xfrm>
            <a:custGeom>
              <a:avLst/>
              <a:gdLst/>
              <a:ahLst/>
              <a:cxnLst/>
              <a:rect l="l" t="t" r="r" b="b"/>
              <a:pathLst>
                <a:path w="4329825" h="2055572">
                  <a:moveTo>
                    <a:pt x="0" y="0"/>
                  </a:moveTo>
                  <a:lnTo>
                    <a:pt x="85520" y="11576"/>
                  </a:lnTo>
                  <a:cubicBezTo>
                    <a:pt x="156273" y="25507"/>
                    <a:pt x="231238" y="48896"/>
                    <a:pt x="310292" y="82798"/>
                  </a:cubicBezTo>
                  <a:cubicBezTo>
                    <a:pt x="940890" y="353404"/>
                    <a:pt x="1452716" y="1111346"/>
                    <a:pt x="2194740" y="1003594"/>
                  </a:cubicBezTo>
                  <a:cubicBezTo>
                    <a:pt x="2651464" y="937472"/>
                    <a:pt x="3215941" y="355853"/>
                    <a:pt x="3988577" y="1219099"/>
                  </a:cubicBezTo>
                  <a:cubicBezTo>
                    <a:pt x="4186787" y="1439808"/>
                    <a:pt x="4372810" y="1648330"/>
                    <a:pt x="4321064" y="1931616"/>
                  </a:cubicBezTo>
                  <a:lnTo>
                    <a:pt x="4284349" y="2055572"/>
                  </a:lnTo>
                  <a:lnTo>
                    <a:pt x="0" y="2055572"/>
                  </a:ln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419" name="Freeform 13"/>
            <p:cNvSpPr/>
            <p:nvPr/>
          </p:nvSpPr>
          <p:spPr>
            <a:xfrm>
              <a:off x="0" y="5353050"/>
              <a:ext cx="4018502" cy="1351693"/>
            </a:xfrm>
            <a:custGeom>
              <a:avLst/>
              <a:gdLst/>
              <a:ahLst/>
              <a:cxnLst/>
              <a:rect l="l" t="t" r="r" b="b"/>
              <a:pathLst>
                <a:path w="4018507" h="1351720">
                  <a:moveTo>
                    <a:pt x="0" y="0"/>
                  </a:moveTo>
                  <a:lnTo>
                    <a:pt x="32149" y="11384"/>
                  </a:lnTo>
                  <a:cubicBezTo>
                    <a:pt x="358047" y="143396"/>
                    <a:pt x="662938" y="454486"/>
                    <a:pt x="1342514" y="624380"/>
                  </a:cubicBezTo>
                  <a:cubicBezTo>
                    <a:pt x="2117599" y="819069"/>
                    <a:pt x="2596363" y="658665"/>
                    <a:pt x="2949009" y="647644"/>
                  </a:cubicBezTo>
                  <a:cubicBezTo>
                    <a:pt x="3464507" y="632950"/>
                    <a:pt x="3877151" y="953760"/>
                    <a:pt x="4017964" y="1339465"/>
                  </a:cubicBezTo>
                  <a:cubicBezTo>
                    <a:pt x="4021637" y="1350486"/>
                    <a:pt x="4005719" y="1356608"/>
                    <a:pt x="3999597" y="1346812"/>
                  </a:cubicBezTo>
                  <a:cubicBezTo>
                    <a:pt x="3842866" y="1026003"/>
                    <a:pt x="3567362" y="822742"/>
                    <a:pt x="3275940" y="750499"/>
                  </a:cubicBezTo>
                  <a:cubicBezTo>
                    <a:pt x="2749421" y="619482"/>
                    <a:pt x="2269432" y="981922"/>
                    <a:pt x="1210272" y="678256"/>
                  </a:cubicBezTo>
                  <a:cubicBezTo>
                    <a:pt x="624367" y="509892"/>
                    <a:pt x="312789" y="241405"/>
                    <a:pt x="20093" y="116701"/>
                  </a:cubicBezTo>
                  <a:lnTo>
                    <a:pt x="0" y="109057"/>
                  </a:ln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grpSp>
          <p:nvGrpSpPr>
            <p:cNvPr id="14" name="Group 14"/>
            <p:cNvGrpSpPr/>
            <p:nvPr/>
          </p:nvGrpSpPr>
          <p:grpSpPr>
            <a:xfrm rot="0">
              <a:off x="10808589" y="259366"/>
              <a:ext cx="840867" cy="1351312"/>
              <a:chOff x="10808589" y="259366"/>
              <a:chExt cx="840867" cy="1351312"/>
            </a:xfrm>
          </p:grpSpPr>
          <p:sp>
            <p:nvSpPr>
              <p:cNvPr id="300192" name="Freeform 15"/>
              <p:cNvSpPr/>
              <p:nvPr/>
            </p:nvSpPr>
            <p:spPr>
              <a:xfrm>
                <a:off x="10808589" y="259366"/>
                <a:ext cx="840867" cy="1351312"/>
              </a:xfrm>
              <a:custGeom>
                <a:avLst/>
                <a:gdLst/>
                <a:ahLst/>
                <a:cxnLst/>
                <a:rect l="l" t="t" r="r" b="b"/>
                <a:pathLst>
                  <a:path w="840837" h="1351281">
                    <a:moveTo>
                      <a:pt x="702170" y="740896"/>
                    </a:moveTo>
                    <a:cubicBezTo>
                      <a:pt x="753597" y="858444"/>
                      <a:pt x="781760" y="1021298"/>
                      <a:pt x="749925" y="1146193"/>
                    </a:cubicBezTo>
                    <a:cubicBezTo>
                      <a:pt x="686252" y="1392310"/>
                      <a:pt x="238099" y="1442513"/>
                      <a:pt x="56879" y="1154764"/>
                    </a:cubicBezTo>
                    <a:cubicBezTo>
                      <a:pt x="-8018" y="1053134"/>
                      <a:pt x="-19038" y="925790"/>
                      <a:pt x="32389" y="816813"/>
                    </a:cubicBezTo>
                    <a:cubicBezTo>
                      <a:pt x="108306" y="657633"/>
                      <a:pt x="277282" y="614776"/>
                      <a:pt x="407075" y="519268"/>
                    </a:cubicBezTo>
                    <a:cubicBezTo>
                      <a:pt x="414422" y="513146"/>
                      <a:pt x="420544" y="505799"/>
                      <a:pt x="422992" y="497228"/>
                    </a:cubicBezTo>
                    <a:cubicBezTo>
                      <a:pt x="476869" y="342946"/>
                      <a:pt x="486665" y="297641"/>
                      <a:pt x="534420" y="134787"/>
                    </a:cubicBezTo>
                    <a:cubicBezTo>
                      <a:pt x="536868" y="124991"/>
                      <a:pt x="531970" y="116420"/>
                      <a:pt x="523399" y="112747"/>
                    </a:cubicBezTo>
                    <a:cubicBezTo>
                      <a:pt x="482991" y="94380"/>
                      <a:pt x="500134" y="9892"/>
                      <a:pt x="525847" y="1321"/>
                    </a:cubicBezTo>
                    <a:cubicBezTo>
                      <a:pt x="534420" y="-2353"/>
                      <a:pt x="545439" y="2545"/>
                      <a:pt x="554011" y="4994"/>
                    </a:cubicBezTo>
                    <a:cubicBezTo>
                      <a:pt x="839309" y="102951"/>
                      <a:pt x="851554" y="94380"/>
                      <a:pt x="836861" y="138461"/>
                    </a:cubicBezTo>
                    <a:cubicBezTo>
                      <a:pt x="813596" y="213153"/>
                      <a:pt x="782984" y="188664"/>
                      <a:pt x="769516" y="193561"/>
                    </a:cubicBezTo>
                    <a:cubicBezTo>
                      <a:pt x="752373" y="198459"/>
                      <a:pt x="754823" y="222948"/>
                      <a:pt x="687477" y="411516"/>
                    </a:cubicBezTo>
                    <a:cubicBezTo>
                      <a:pt x="628703" y="575594"/>
                      <a:pt x="614010" y="541309"/>
                      <a:pt x="702170" y="740896"/>
                    </a:cubicBezTo>
                  </a:path>
                </a:pathLst>
              </a:custGeom>
              <a:solidFill>
                <a:srgbClr val="FFCC85">
                  <a:alpha val="100000"/>
                </a:srgbClr>
              </a:solidFill>
            </p:spPr>
          </p:sp>
          <p:sp>
            <p:nvSpPr>
              <p:cNvPr id="300193" name="Freeform 16"/>
              <p:cNvSpPr/>
              <p:nvPr/>
            </p:nvSpPr>
            <p:spPr>
              <a:xfrm>
                <a:off x="11366278" y="375761"/>
                <a:ext cx="189833" cy="63627"/>
              </a:xfrm>
              <a:custGeom>
                <a:avLst/>
                <a:gdLst/>
                <a:ahLst/>
                <a:cxnLst/>
                <a:rect l="l" t="t" r="r" b="b"/>
                <a:pathLst>
                  <a:path w="189791" h="63671">
                    <a:moveTo>
                      <a:pt x="0" y="0"/>
                    </a:moveTo>
                    <a:cubicBezTo>
                      <a:pt x="57551" y="35510"/>
                      <a:pt x="122446" y="56325"/>
                      <a:pt x="189792" y="63672"/>
                    </a:cubicBezTo>
                  </a:path>
                </a:pathLst>
              </a:custGeom>
              <a:noFill/>
              <a:ln w="12242">
                <a:solidFill>
                  <a:srgbClr val="8574EE">
                    <a:alpha val="100000"/>
                  </a:srgbClr>
                </a:solidFill>
                <a:prstDash val="solid"/>
              </a:ln>
            </p:spPr>
          </p:sp>
          <p:sp>
            <p:nvSpPr>
              <p:cNvPr id="300194" name="Freeform 17"/>
              <p:cNvSpPr/>
              <p:nvPr/>
            </p:nvSpPr>
            <p:spPr>
              <a:xfrm>
                <a:off x="10836783" y="916781"/>
                <a:ext cx="705136" cy="658749"/>
              </a:xfrm>
              <a:custGeom>
                <a:avLst/>
                <a:gdLst/>
                <a:ahLst/>
                <a:cxnLst/>
                <a:rect l="l" t="t" r="r" b="b"/>
                <a:pathLst>
                  <a:path w="705138" h="658766">
                    <a:moveTo>
                      <a:pt x="687427" y="193691"/>
                    </a:moveTo>
                    <a:cubicBezTo>
                      <a:pt x="792731" y="670006"/>
                      <a:pt x="403353" y="733678"/>
                      <a:pt x="181725" y="592865"/>
                    </a:cubicBezTo>
                    <a:cubicBezTo>
                      <a:pt x="-6842" y="472868"/>
                      <a:pt x="-46025" y="261036"/>
                      <a:pt x="51932" y="128794"/>
                    </a:cubicBezTo>
                    <a:cubicBezTo>
                      <a:pt x="94788" y="71244"/>
                      <a:pt x="196418" y="-4672"/>
                      <a:pt x="276008" y="225"/>
                    </a:cubicBezTo>
                    <a:cubicBezTo>
                      <a:pt x="323763" y="2675"/>
                      <a:pt x="350700" y="38184"/>
                      <a:pt x="391108" y="57775"/>
                    </a:cubicBezTo>
                    <a:cubicBezTo>
                      <a:pt x="512330" y="116549"/>
                      <a:pt x="629878" y="-63447"/>
                      <a:pt x="687427" y="193691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grpSp>
            <p:nvGrpSpPr>
              <p:cNvPr id="18" name="Group 18"/>
              <p:cNvGrpSpPr/>
              <p:nvPr/>
            </p:nvGrpSpPr>
            <p:grpSpPr>
              <a:xfrm rot="0">
                <a:off x="10936891" y="1036034"/>
                <a:ext cx="555878" cy="471488"/>
                <a:chOff x="10936891" y="1036034"/>
                <a:chExt cx="555878" cy="471488"/>
              </a:xfrm>
              <a:solidFill>
                <a:srgbClr val="6A9065">
                  <a:alpha val="100000"/>
                </a:srgbClr>
              </a:solidFill>
            </p:grpSpPr>
            <p:sp>
              <p:nvSpPr>
                <p:cNvPr id="300196" name="Freeform 19"/>
                <p:cNvSpPr/>
                <p:nvPr/>
              </p:nvSpPr>
              <p:spPr>
                <a:xfrm>
                  <a:off x="11086243" y="1110044"/>
                  <a:ext cx="50768" cy="5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46" h="50146">
                      <a:moveTo>
                        <a:pt x="49862" y="32238"/>
                      </a:moveTo>
                      <a:cubicBezTo>
                        <a:pt x="57209" y="4076"/>
                        <a:pt x="16802" y="-16740"/>
                        <a:pt x="884" y="18769"/>
                      </a:cubicBezTo>
                      <a:cubicBezTo>
                        <a:pt x="-6463" y="45707"/>
                        <a:pt x="33944" y="66523"/>
                        <a:pt x="49862" y="32238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7" name="Freeform 20"/>
                <p:cNvSpPr/>
                <p:nvPr/>
              </p:nvSpPr>
              <p:spPr>
                <a:xfrm>
                  <a:off x="11237976" y="1036034"/>
                  <a:ext cx="41243" cy="42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2" h="42328">
                      <a:moveTo>
                        <a:pt x="31632" y="3410"/>
                      </a:moveTo>
                      <a:cubicBezTo>
                        <a:pt x="7143" y="-11284"/>
                        <a:pt x="-12450" y="25450"/>
                        <a:pt x="9591" y="38919"/>
                      </a:cubicBezTo>
                      <a:cubicBezTo>
                        <a:pt x="34080" y="53613"/>
                        <a:pt x="53671" y="16879"/>
                        <a:pt x="31632" y="3410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8" name="Freeform 21"/>
                <p:cNvSpPr/>
                <p:nvPr/>
              </p:nvSpPr>
              <p:spPr>
                <a:xfrm>
                  <a:off x="11263789" y="1177766"/>
                  <a:ext cx="44767" cy="4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5" h="45431">
                      <a:moveTo>
                        <a:pt x="33904" y="3737"/>
                      </a:moveTo>
                      <a:cubicBezTo>
                        <a:pt x="8190" y="-12181"/>
                        <a:pt x="-13851" y="27001"/>
                        <a:pt x="10638" y="41695"/>
                      </a:cubicBezTo>
                      <a:cubicBezTo>
                        <a:pt x="37577" y="57613"/>
                        <a:pt x="58393" y="18430"/>
                        <a:pt x="33904" y="37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9" name="Freeform 22"/>
                <p:cNvSpPr/>
                <p:nvPr/>
              </p:nvSpPr>
              <p:spPr>
                <a:xfrm>
                  <a:off x="11363230" y="1079659"/>
                  <a:ext cx="48101" cy="48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00" h="48208">
                      <a:moveTo>
                        <a:pt x="47192" y="30839"/>
                      </a:moveTo>
                      <a:cubicBezTo>
                        <a:pt x="54539" y="3901"/>
                        <a:pt x="15355" y="-15691"/>
                        <a:pt x="662" y="17370"/>
                      </a:cubicBezTo>
                      <a:cubicBezTo>
                        <a:pt x="-5460" y="44308"/>
                        <a:pt x="32498" y="63899"/>
                        <a:pt x="47192" y="30839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0" name="Freeform 23"/>
                <p:cNvSpPr/>
                <p:nvPr/>
              </p:nvSpPr>
              <p:spPr>
                <a:xfrm>
                  <a:off x="11446287" y="1240250"/>
                  <a:ext cx="46482" cy="4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9" h="46484">
                      <a:moveTo>
                        <a:pt x="35093" y="3651"/>
                      </a:moveTo>
                      <a:cubicBezTo>
                        <a:pt x="8155" y="-12267"/>
                        <a:pt x="-13886" y="28140"/>
                        <a:pt x="10604" y="42834"/>
                      </a:cubicBezTo>
                      <a:cubicBezTo>
                        <a:pt x="38767" y="58752"/>
                        <a:pt x="60806" y="18344"/>
                        <a:pt x="35093" y="365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1" name="Freeform 24"/>
                <p:cNvSpPr/>
                <p:nvPr/>
              </p:nvSpPr>
              <p:spPr>
                <a:xfrm>
                  <a:off x="11228927" y="1118616"/>
                  <a:ext cx="30861" cy="30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5" h="30271">
                      <a:moveTo>
                        <a:pt x="30846" y="15155"/>
                      </a:moveTo>
                      <a:cubicBezTo>
                        <a:pt x="30846" y="-10558"/>
                        <a:pt x="-10786" y="-763"/>
                        <a:pt x="2682" y="23727"/>
                      </a:cubicBezTo>
                      <a:cubicBezTo>
                        <a:pt x="8805" y="35971"/>
                        <a:pt x="30846" y="29849"/>
                        <a:pt x="30846" y="15155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2" name="Freeform 25"/>
                <p:cNvSpPr/>
                <p:nvPr/>
              </p:nvSpPr>
              <p:spPr>
                <a:xfrm>
                  <a:off x="11140154" y="1198817"/>
                  <a:ext cx="49530" cy="4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22" h="49609">
                      <a:moveTo>
                        <a:pt x="48638" y="31701"/>
                      </a:moveTo>
                      <a:cubicBezTo>
                        <a:pt x="55986" y="3538"/>
                        <a:pt x="15578" y="-16053"/>
                        <a:pt x="884" y="18232"/>
                      </a:cubicBezTo>
                      <a:cubicBezTo>
                        <a:pt x="-6462" y="45170"/>
                        <a:pt x="33945" y="65986"/>
                        <a:pt x="48638" y="3170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3" name="Freeform 26"/>
                <p:cNvSpPr/>
                <p:nvPr/>
              </p:nvSpPr>
              <p:spPr>
                <a:xfrm>
                  <a:off x="11370659" y="1269111"/>
                  <a:ext cx="35433" cy="36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18" h="36314">
                      <a:moveTo>
                        <a:pt x="34852" y="22624"/>
                      </a:moveTo>
                      <a:cubicBezTo>
                        <a:pt x="39750" y="3033"/>
                        <a:pt x="11587" y="-11661"/>
                        <a:pt x="567" y="12828"/>
                      </a:cubicBezTo>
                      <a:cubicBezTo>
                        <a:pt x="-4332" y="33644"/>
                        <a:pt x="23832" y="48338"/>
                        <a:pt x="34852" y="22624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4" name="Freeform 27"/>
                <p:cNvSpPr/>
                <p:nvPr/>
              </p:nvSpPr>
              <p:spPr>
                <a:xfrm>
                  <a:off x="11353323" y="1150810"/>
                  <a:ext cx="38290" cy="3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83" h="38788">
                      <a:moveTo>
                        <a:pt x="37509" y="24561"/>
                      </a:moveTo>
                      <a:cubicBezTo>
                        <a:pt x="43631" y="3745"/>
                        <a:pt x="11795" y="-13397"/>
                        <a:pt x="775" y="14765"/>
                      </a:cubicBezTo>
                      <a:cubicBezTo>
                        <a:pt x="-5348" y="35581"/>
                        <a:pt x="26490" y="51499"/>
                        <a:pt x="37509" y="2456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5" name="Freeform 28"/>
                <p:cNvSpPr/>
                <p:nvPr/>
              </p:nvSpPr>
              <p:spPr>
                <a:xfrm>
                  <a:off x="10951464" y="1111377"/>
                  <a:ext cx="45911" cy="4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9" h="47113">
                      <a:moveTo>
                        <a:pt x="45015" y="29679"/>
                      </a:moveTo>
                      <a:cubicBezTo>
                        <a:pt x="52362" y="3965"/>
                        <a:pt x="14404" y="-15626"/>
                        <a:pt x="935" y="17434"/>
                      </a:cubicBezTo>
                      <a:cubicBezTo>
                        <a:pt x="-6412" y="43148"/>
                        <a:pt x="31546" y="62740"/>
                        <a:pt x="45015" y="29679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6" name="Freeform 29"/>
                <p:cNvSpPr/>
                <p:nvPr/>
              </p:nvSpPr>
              <p:spPr>
                <a:xfrm>
                  <a:off x="11285220" y="1390841"/>
                  <a:ext cx="50483" cy="50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74" h="50556">
                      <a:moveTo>
                        <a:pt x="1510" y="17167"/>
                      </a:moveTo>
                      <a:cubicBezTo>
                        <a:pt x="-8285" y="45329"/>
                        <a:pt x="32122" y="67370"/>
                        <a:pt x="49264" y="33085"/>
                      </a:cubicBezTo>
                      <a:cubicBezTo>
                        <a:pt x="57837" y="6147"/>
                        <a:pt x="18653" y="-17118"/>
                        <a:pt x="1510" y="1716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7" name="Freeform 30"/>
                <p:cNvSpPr/>
                <p:nvPr/>
              </p:nvSpPr>
              <p:spPr>
                <a:xfrm>
                  <a:off x="11139201" y="1464659"/>
                  <a:ext cx="41434" cy="4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2870">
                      <a:moveTo>
                        <a:pt x="9099" y="38851"/>
                      </a:moveTo>
                      <a:cubicBezTo>
                        <a:pt x="32364" y="54769"/>
                        <a:pt x="54404" y="19259"/>
                        <a:pt x="32364" y="4566"/>
                      </a:cubicBezTo>
                      <a:cubicBezTo>
                        <a:pt x="9099" y="-12577"/>
                        <a:pt x="-12942" y="22933"/>
                        <a:pt x="9099" y="3885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8" name="Freeform 31"/>
                <p:cNvSpPr/>
                <p:nvPr/>
              </p:nvSpPr>
              <p:spPr>
                <a:xfrm>
                  <a:off x="11116913" y="1319213"/>
                  <a:ext cx="44672" cy="4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0" h="45437">
                      <a:moveTo>
                        <a:pt x="9360" y="41086"/>
                      </a:moveTo>
                      <a:cubicBezTo>
                        <a:pt x="35074" y="58228"/>
                        <a:pt x="58339" y="20270"/>
                        <a:pt x="35074" y="4352"/>
                      </a:cubicBezTo>
                      <a:cubicBezTo>
                        <a:pt x="10585" y="-12791"/>
                        <a:pt x="-13904" y="25168"/>
                        <a:pt x="9360" y="41086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9" name="Freeform 32"/>
                <p:cNvSpPr/>
                <p:nvPr/>
              </p:nvSpPr>
              <p:spPr>
                <a:xfrm>
                  <a:off x="11009948" y="1408176"/>
                  <a:ext cx="47815" cy="4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93" h="47482">
                      <a:moveTo>
                        <a:pt x="1244" y="15782"/>
                      </a:moveTo>
                      <a:cubicBezTo>
                        <a:pt x="-7327" y="41496"/>
                        <a:pt x="30631" y="63536"/>
                        <a:pt x="46549" y="31700"/>
                      </a:cubicBezTo>
                      <a:cubicBezTo>
                        <a:pt x="55120" y="5987"/>
                        <a:pt x="17162" y="-16054"/>
                        <a:pt x="1244" y="15782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0" name="Freeform 33"/>
                <p:cNvSpPr/>
                <p:nvPr/>
              </p:nvSpPr>
              <p:spPr>
                <a:xfrm>
                  <a:off x="10936891" y="1245299"/>
                  <a:ext cx="46482" cy="46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7" h="46999">
                      <a:moveTo>
                        <a:pt x="10651" y="42748"/>
                      </a:moveTo>
                      <a:cubicBezTo>
                        <a:pt x="36364" y="59890"/>
                        <a:pt x="60853" y="20707"/>
                        <a:pt x="36364" y="4789"/>
                      </a:cubicBezTo>
                      <a:cubicBezTo>
                        <a:pt x="10651" y="-13578"/>
                        <a:pt x="-15063" y="25605"/>
                        <a:pt x="10651" y="42748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1" name="Freeform 34"/>
                <p:cNvSpPr/>
                <p:nvPr/>
              </p:nvSpPr>
              <p:spPr>
                <a:xfrm>
                  <a:off x="11163014" y="1395603"/>
                  <a:ext cx="31242" cy="31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2" h="31005">
                      <a:moveTo>
                        <a:pt x="27" y="14906"/>
                      </a:moveTo>
                      <a:cubicBezTo>
                        <a:pt x="-1198" y="40620"/>
                        <a:pt x="40434" y="33273"/>
                        <a:pt x="29414" y="8784"/>
                      </a:cubicBezTo>
                      <a:cubicBezTo>
                        <a:pt x="22067" y="-5909"/>
                        <a:pt x="1251" y="-1012"/>
                        <a:pt x="27" y="14906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2" name="Freeform 35"/>
                <p:cNvSpPr/>
                <p:nvPr/>
              </p:nvSpPr>
              <p:spPr>
                <a:xfrm>
                  <a:off x="11237785" y="1300258"/>
                  <a:ext cx="49244" cy="50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89" h="50251">
                      <a:moveTo>
                        <a:pt x="1211" y="17167"/>
                      </a:moveTo>
                      <a:cubicBezTo>
                        <a:pt x="-7361" y="44105"/>
                        <a:pt x="31823" y="67370"/>
                        <a:pt x="47740" y="33085"/>
                      </a:cubicBezTo>
                      <a:cubicBezTo>
                        <a:pt x="57536" y="6146"/>
                        <a:pt x="18353" y="-17118"/>
                        <a:pt x="1211" y="1716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3" name="Freeform 36"/>
                <p:cNvSpPr/>
                <p:nvPr/>
              </p:nvSpPr>
              <p:spPr>
                <a:xfrm>
                  <a:off x="11024997" y="1231106"/>
                  <a:ext cx="35147" cy="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57" h="35079">
                      <a:moveTo>
                        <a:pt x="893" y="11607"/>
                      </a:moveTo>
                      <a:cubicBezTo>
                        <a:pt x="-5230" y="31198"/>
                        <a:pt x="21708" y="47116"/>
                        <a:pt x="33953" y="22627"/>
                      </a:cubicBezTo>
                      <a:cubicBezTo>
                        <a:pt x="41300" y="4260"/>
                        <a:pt x="13137" y="-11658"/>
                        <a:pt x="893" y="1160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4" name="Freeform 37"/>
                <p:cNvSpPr/>
                <p:nvPr/>
              </p:nvSpPr>
              <p:spPr>
                <a:xfrm>
                  <a:off x="11033379" y="1347311"/>
                  <a:ext cx="38671" cy="38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6" h="38659">
                      <a:moveTo>
                        <a:pt x="1122" y="12937"/>
                      </a:moveTo>
                      <a:cubicBezTo>
                        <a:pt x="-6224" y="33752"/>
                        <a:pt x="24388" y="52119"/>
                        <a:pt x="37856" y="25181"/>
                      </a:cubicBezTo>
                      <a:cubicBezTo>
                        <a:pt x="43979" y="4365"/>
                        <a:pt x="13367" y="-12777"/>
                        <a:pt x="1122" y="129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5" name="Freeform 38"/>
                <p:cNvSpPr/>
                <p:nvPr/>
              </p:nvSpPr>
              <p:spPr>
                <a:xfrm>
                  <a:off x="11425047" y="1400746"/>
                  <a:ext cx="46292" cy="46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20" h="46670">
                      <a:moveTo>
                        <a:pt x="1279" y="15837"/>
                      </a:moveTo>
                      <a:cubicBezTo>
                        <a:pt x="-7292" y="41551"/>
                        <a:pt x="29442" y="62367"/>
                        <a:pt x="45359" y="30530"/>
                      </a:cubicBezTo>
                      <a:cubicBezTo>
                        <a:pt x="52707" y="6041"/>
                        <a:pt x="15973" y="-15999"/>
                        <a:pt x="1279" y="158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</p:grpSp>
        </p:grpSp>
        <p:sp>
          <p:nvSpPr>
            <p:cNvPr id="300217" name="Freeform 39"/>
            <p:cNvSpPr/>
            <p:nvPr/>
          </p:nvSpPr>
          <p:spPr>
            <a:xfrm>
              <a:off x="4840414" y="1188625"/>
              <a:ext cx="404050" cy="381857"/>
            </a:xfrm>
            <a:custGeom>
              <a:avLst/>
              <a:gdLst/>
              <a:ahLst/>
              <a:cxnLst/>
              <a:rect l="l" t="t" r="r" b="b"/>
              <a:pathLst>
                <a:path w="404088" h="381900">
                  <a:moveTo>
                    <a:pt x="333054" y="149252"/>
                  </a:moveTo>
                  <a:cubicBezTo>
                    <a:pt x="342849" y="103947"/>
                    <a:pt x="348972" y="58642"/>
                    <a:pt x="352645" y="13337"/>
                  </a:cubicBezTo>
                  <a:cubicBezTo>
                    <a:pt x="308565" y="19459"/>
                    <a:pt x="263259" y="28031"/>
                    <a:pt x="222852" y="46398"/>
                  </a:cubicBezTo>
                  <a:cubicBezTo>
                    <a:pt x="66121" y="-17274"/>
                    <a:pt x="91835" y="-38090"/>
                    <a:pt x="94284" y="134559"/>
                  </a:cubicBezTo>
                  <a:cubicBezTo>
                    <a:pt x="67345" y="167619"/>
                    <a:pt x="31836" y="197006"/>
                    <a:pt x="0" y="225169"/>
                  </a:cubicBezTo>
                  <a:cubicBezTo>
                    <a:pt x="160405" y="297412"/>
                    <a:pt x="99182" y="197006"/>
                    <a:pt x="184894" y="381900"/>
                  </a:cubicBezTo>
                  <a:cubicBezTo>
                    <a:pt x="209383" y="348840"/>
                    <a:pt x="235097" y="314555"/>
                    <a:pt x="259586" y="281494"/>
                  </a:cubicBezTo>
                  <a:cubicBezTo>
                    <a:pt x="306116" y="275372"/>
                    <a:pt x="357543" y="265576"/>
                    <a:pt x="404073" y="264352"/>
                  </a:cubicBezTo>
                  <a:cubicBezTo>
                    <a:pt x="405297" y="255781"/>
                    <a:pt x="334278" y="150477"/>
                    <a:pt x="333054" y="149252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18" name="Freeform 40"/>
            <p:cNvSpPr/>
            <p:nvPr/>
          </p:nvSpPr>
          <p:spPr>
            <a:xfrm>
              <a:off x="8990076" y="488537"/>
              <a:ext cx="263271" cy="260414"/>
            </a:xfrm>
            <a:custGeom>
              <a:avLst/>
              <a:gdLst/>
              <a:ahLst/>
              <a:cxnLst/>
              <a:rect l="l" t="t" r="r" b="b"/>
              <a:pathLst>
                <a:path w="263259" h="260412">
                  <a:moveTo>
                    <a:pt x="194689" y="172252"/>
                  </a:moveTo>
                  <a:cubicBezTo>
                    <a:pt x="219178" y="153885"/>
                    <a:pt x="241219" y="135518"/>
                    <a:pt x="263259" y="114702"/>
                  </a:cubicBezTo>
                  <a:cubicBezTo>
                    <a:pt x="238770" y="98784"/>
                    <a:pt x="213056" y="82866"/>
                    <a:pt x="186118" y="75519"/>
                  </a:cubicBezTo>
                  <a:cubicBezTo>
                    <a:pt x="137140" y="-23662"/>
                    <a:pt x="157955" y="-22438"/>
                    <a:pt x="85712" y="63274"/>
                  </a:cubicBezTo>
                  <a:cubicBezTo>
                    <a:pt x="57550" y="68172"/>
                    <a:pt x="28162" y="66948"/>
                    <a:pt x="0" y="66948"/>
                  </a:cubicBezTo>
                  <a:cubicBezTo>
                    <a:pt x="47754" y="171027"/>
                    <a:pt x="59998" y="96335"/>
                    <a:pt x="23264" y="223679"/>
                  </a:cubicBezTo>
                  <a:cubicBezTo>
                    <a:pt x="50203" y="217557"/>
                    <a:pt x="77141" y="211434"/>
                    <a:pt x="102854" y="206537"/>
                  </a:cubicBezTo>
                  <a:cubicBezTo>
                    <a:pt x="128569" y="223679"/>
                    <a:pt x="157955" y="240822"/>
                    <a:pt x="181220" y="260413"/>
                  </a:cubicBezTo>
                  <a:cubicBezTo>
                    <a:pt x="183669" y="255515"/>
                    <a:pt x="194689" y="173476"/>
                    <a:pt x="194689" y="172252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19" name="Freeform 41"/>
            <p:cNvSpPr/>
            <p:nvPr/>
          </p:nvSpPr>
          <p:spPr>
            <a:xfrm>
              <a:off x="4188904" y="4914519"/>
              <a:ext cx="264509" cy="248221"/>
            </a:xfrm>
            <a:custGeom>
              <a:avLst/>
              <a:gdLst/>
              <a:ahLst/>
              <a:cxnLst/>
              <a:rect l="l" t="t" r="r" b="b"/>
              <a:pathLst>
                <a:path w="264483" h="248254">
                  <a:moveTo>
                    <a:pt x="216730" y="98870"/>
                  </a:moveTo>
                  <a:cubicBezTo>
                    <a:pt x="222852" y="69482"/>
                    <a:pt x="227750" y="40096"/>
                    <a:pt x="230199" y="9484"/>
                  </a:cubicBezTo>
                  <a:cubicBezTo>
                    <a:pt x="202036" y="14382"/>
                    <a:pt x="171425" y="19280"/>
                    <a:pt x="145711" y="30300"/>
                  </a:cubicBezTo>
                  <a:cubicBezTo>
                    <a:pt x="42856" y="-11332"/>
                    <a:pt x="59999" y="-24801"/>
                    <a:pt x="61223" y="87849"/>
                  </a:cubicBezTo>
                  <a:cubicBezTo>
                    <a:pt x="44081" y="109890"/>
                    <a:pt x="20816" y="128257"/>
                    <a:pt x="0" y="146624"/>
                  </a:cubicBezTo>
                  <a:cubicBezTo>
                    <a:pt x="105304" y="193154"/>
                    <a:pt x="64896" y="128257"/>
                    <a:pt x="121222" y="248254"/>
                  </a:cubicBezTo>
                  <a:cubicBezTo>
                    <a:pt x="137140" y="226214"/>
                    <a:pt x="154282" y="204173"/>
                    <a:pt x="170200" y="182133"/>
                  </a:cubicBezTo>
                  <a:cubicBezTo>
                    <a:pt x="200812" y="178460"/>
                    <a:pt x="233872" y="171113"/>
                    <a:pt x="264484" y="171113"/>
                  </a:cubicBezTo>
                  <a:cubicBezTo>
                    <a:pt x="263259" y="168664"/>
                    <a:pt x="217954" y="98870"/>
                    <a:pt x="216730" y="98870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34" name="Freeform 42"/>
            <p:cNvSpPr/>
            <p:nvPr/>
          </p:nvSpPr>
          <p:spPr>
            <a:xfrm>
              <a:off x="4877181" y="4416266"/>
              <a:ext cx="2396014" cy="2479643"/>
            </a:xfrm>
            <a:custGeom>
              <a:avLst/>
              <a:gdLst/>
              <a:ahLst/>
              <a:cxnLst/>
              <a:rect l="l" t="t" r="r" b="b"/>
              <a:pathLst>
                <a:path w="2256933" h="2335708">
                  <a:moveTo>
                    <a:pt x="24656" y="2335709"/>
                  </a:moveTo>
                  <a:cubicBezTo>
                    <a:pt x="24656" y="2335709"/>
                    <a:pt x="-263237" y="-13869"/>
                    <a:pt x="1128467" y="62"/>
                  </a:cubicBezTo>
                  <a:cubicBezTo>
                    <a:pt x="2520170" y="-13205"/>
                    <a:pt x="2232277" y="2335709"/>
                    <a:pt x="2232277" y="2335709"/>
                  </a:cubicBezTo>
                  <a:lnTo>
                    <a:pt x="24656" y="2335709"/>
                  </a:lnTo>
                </a:path>
              </a:pathLst>
            </a:custGeom>
            <a:solidFill>
              <a:srgbClr val="FFDDDF">
                <a:alpha val="100000"/>
              </a:srgbClr>
            </a:solidFill>
          </p:spPr>
        </p:sp>
        <p:sp>
          <p:nvSpPr>
            <p:cNvPr id="300235" name="Freeform 43"/>
            <p:cNvSpPr/>
            <p:nvPr/>
          </p:nvSpPr>
          <p:spPr>
            <a:xfrm>
              <a:off x="6075236" y="6096667"/>
              <a:ext cx="135255" cy="666940"/>
            </a:xfrm>
            <a:custGeom>
              <a:avLst/>
              <a:gdLst/>
              <a:ahLst/>
              <a:cxnLst/>
              <a:rect l="l" t="t" r="r" b="b"/>
              <a:pathLst>
                <a:path w="127362" h="628190">
                  <a:moveTo>
                    <a:pt x="0" y="0"/>
                  </a:moveTo>
                  <a:lnTo>
                    <a:pt x="0" y="628190"/>
                  </a:lnTo>
                  <a:lnTo>
                    <a:pt x="127363" y="539302"/>
                  </a:lnTo>
                  <a:lnTo>
                    <a:pt x="63681" y="18574"/>
                  </a:ln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36" name="Freeform 44"/>
            <p:cNvSpPr/>
            <p:nvPr/>
          </p:nvSpPr>
          <p:spPr>
            <a:xfrm>
              <a:off x="3545681" y="4238530"/>
              <a:ext cx="5100733" cy="2659571"/>
            </a:xfrm>
            <a:custGeom>
              <a:avLst/>
              <a:gdLst/>
              <a:ahLst/>
              <a:cxnLst/>
              <a:rect l="l" t="t" r="r" b="b"/>
              <a:pathLst>
                <a:path w="4804627" h="2505192">
                  <a:moveTo>
                    <a:pt x="2382745" y="220624"/>
                  </a:moveTo>
                  <a:cubicBezTo>
                    <a:pt x="2382745" y="220624"/>
                    <a:pt x="2382745" y="555614"/>
                    <a:pt x="2931333" y="759925"/>
                  </a:cubicBezTo>
                  <a:cubicBezTo>
                    <a:pt x="2931333" y="759925"/>
                    <a:pt x="3225860" y="876674"/>
                    <a:pt x="3339292" y="1305197"/>
                  </a:cubicBezTo>
                  <a:cubicBezTo>
                    <a:pt x="3339292" y="1305197"/>
                    <a:pt x="3165495" y="2277001"/>
                    <a:pt x="3339292" y="2503866"/>
                  </a:cubicBezTo>
                  <a:cubicBezTo>
                    <a:pt x="3339292" y="2503866"/>
                    <a:pt x="4801974" y="2503866"/>
                    <a:pt x="4804627" y="2503866"/>
                  </a:cubicBezTo>
                  <a:cubicBezTo>
                    <a:pt x="4678591" y="2503866"/>
                    <a:pt x="4555208" y="2331396"/>
                    <a:pt x="4500151" y="2233220"/>
                  </a:cubicBezTo>
                  <a:cubicBezTo>
                    <a:pt x="4406619" y="2066720"/>
                    <a:pt x="4384065" y="1871696"/>
                    <a:pt x="4294513" y="1703869"/>
                  </a:cubicBezTo>
                  <a:cubicBezTo>
                    <a:pt x="4200981" y="1529409"/>
                    <a:pt x="4045757" y="1396739"/>
                    <a:pt x="3917731" y="1249476"/>
                  </a:cubicBezTo>
                  <a:cubicBezTo>
                    <a:pt x="3767151" y="1076342"/>
                    <a:pt x="3643105" y="879991"/>
                    <a:pt x="3567484" y="663077"/>
                  </a:cubicBezTo>
                  <a:cubicBezTo>
                    <a:pt x="3538960" y="580822"/>
                    <a:pt x="3513752" y="505863"/>
                    <a:pt x="3465328" y="432895"/>
                  </a:cubicBezTo>
                  <a:cubicBezTo>
                    <a:pt x="3320055" y="210674"/>
                    <a:pt x="3076607" y="81321"/>
                    <a:pt x="2819891" y="34886"/>
                  </a:cubicBezTo>
                  <a:cubicBezTo>
                    <a:pt x="2686558" y="10343"/>
                    <a:pt x="2550572" y="6363"/>
                    <a:pt x="2415912" y="14986"/>
                  </a:cubicBezTo>
                  <a:cubicBezTo>
                    <a:pt x="2415912" y="14986"/>
                    <a:pt x="1392367" y="-199939"/>
                    <a:pt x="1044109" y="998067"/>
                  </a:cubicBezTo>
                  <a:cubicBezTo>
                    <a:pt x="1000992" y="1145330"/>
                    <a:pt x="908786" y="1277337"/>
                    <a:pt x="796017" y="1380155"/>
                  </a:cubicBezTo>
                  <a:cubicBezTo>
                    <a:pt x="707129" y="1461084"/>
                    <a:pt x="597676" y="1512161"/>
                    <a:pt x="510114" y="1594417"/>
                  </a:cubicBezTo>
                  <a:cubicBezTo>
                    <a:pt x="428523" y="1671365"/>
                    <a:pt x="360861" y="1765560"/>
                    <a:pt x="322387" y="1871696"/>
                  </a:cubicBezTo>
                  <a:cubicBezTo>
                    <a:pt x="299833" y="1934714"/>
                    <a:pt x="287893" y="2001712"/>
                    <a:pt x="287230" y="2068710"/>
                  </a:cubicBezTo>
                  <a:cubicBezTo>
                    <a:pt x="287230" y="2088611"/>
                    <a:pt x="312437" y="2294248"/>
                    <a:pt x="321060" y="2290932"/>
                  </a:cubicBezTo>
                  <a:cubicBezTo>
                    <a:pt x="321060" y="2290932"/>
                    <a:pt x="113432" y="2378493"/>
                    <a:pt x="0" y="2505193"/>
                  </a:cubicBezTo>
                  <a:lnTo>
                    <a:pt x="1458702" y="2504529"/>
                  </a:lnTo>
                  <a:cubicBezTo>
                    <a:pt x="1458702" y="2504529"/>
                    <a:pt x="1813592" y="1754283"/>
                    <a:pt x="1645766" y="1252793"/>
                  </a:cubicBezTo>
                  <a:cubicBezTo>
                    <a:pt x="1645766" y="1252793"/>
                    <a:pt x="1507126" y="679660"/>
                    <a:pt x="2007290" y="517140"/>
                  </a:cubicBezTo>
                  <a:cubicBezTo>
                    <a:pt x="2007953" y="515150"/>
                    <a:pt x="2349578" y="428252"/>
                    <a:pt x="2382745" y="220624"/>
                  </a:cubicBezTo>
                </a:path>
              </a:pathLst>
            </a:custGeom>
            <a:solidFill>
              <a:srgbClr val="372B59">
                <a:alpha val="100000"/>
              </a:srgbClr>
            </a:solidFill>
          </p:spPr>
        </p:sp>
        <p:grpSp>
          <p:nvGrpSpPr>
            <p:cNvPr id="45" name="Group 45"/>
            <p:cNvGrpSpPr/>
            <p:nvPr/>
          </p:nvGrpSpPr>
          <p:grpSpPr>
            <a:xfrm rot="0">
              <a:off x="4754785" y="5265611"/>
              <a:ext cx="2741485" cy="352806"/>
              <a:chOff x="4754785" y="5265611"/>
              <a:chExt cx="2741485" cy="352806"/>
            </a:xfrm>
          </p:grpSpPr>
          <p:sp>
            <p:nvSpPr>
              <p:cNvPr id="300239" name="Freeform 46"/>
              <p:cNvSpPr/>
              <p:nvPr/>
            </p:nvSpPr>
            <p:spPr>
              <a:xfrm>
                <a:off x="4754785" y="5286089"/>
                <a:ext cx="271081" cy="114109"/>
              </a:xfrm>
              <a:custGeom>
                <a:avLst/>
                <a:gdLst/>
                <a:ahLst/>
                <a:cxnLst/>
                <a:rect l="l" t="t" r="r" b="b"/>
                <a:pathLst>
                  <a:path w="255388" h="107462">
                    <a:moveTo>
                      <a:pt x="201658" y="107462"/>
                    </a:moveTo>
                    <a:lnTo>
                      <a:pt x="53731" y="107462"/>
                    </a:lnTo>
                    <a:cubicBezTo>
                      <a:pt x="23880" y="107462"/>
                      <a:pt x="0" y="83582"/>
                      <a:pt x="0" y="53731"/>
                    </a:cubicBezTo>
                    <a:lnTo>
                      <a:pt x="0" y="53731"/>
                    </a:lnTo>
                    <a:cubicBezTo>
                      <a:pt x="0" y="23881"/>
                      <a:pt x="23880" y="0"/>
                      <a:pt x="53731" y="0"/>
                    </a:cubicBezTo>
                    <a:lnTo>
                      <a:pt x="201658" y="0"/>
                    </a:lnTo>
                    <a:cubicBezTo>
                      <a:pt x="231508" y="0"/>
                      <a:pt x="255389" y="23881"/>
                      <a:pt x="255389" y="53731"/>
                    </a:cubicBezTo>
                    <a:lnTo>
                      <a:pt x="255389" y="53731"/>
                    </a:lnTo>
                    <a:cubicBezTo>
                      <a:pt x="255389" y="82918"/>
                      <a:pt x="231508" y="107462"/>
                      <a:pt x="201658" y="107462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40" name="Freeform 47"/>
              <p:cNvSpPr/>
              <p:nvPr/>
            </p:nvSpPr>
            <p:spPr>
              <a:xfrm>
                <a:off x="7225189" y="5286089"/>
                <a:ext cx="271081" cy="114109"/>
              </a:xfrm>
              <a:custGeom>
                <a:avLst/>
                <a:gdLst/>
                <a:ahLst/>
                <a:cxnLst/>
                <a:rect l="l" t="t" r="r" b="b"/>
                <a:pathLst>
                  <a:path w="255388" h="107462">
                    <a:moveTo>
                      <a:pt x="201657" y="107462"/>
                    </a:moveTo>
                    <a:lnTo>
                      <a:pt x="53731" y="107462"/>
                    </a:lnTo>
                    <a:cubicBezTo>
                      <a:pt x="23880" y="107462"/>
                      <a:pt x="0" y="83582"/>
                      <a:pt x="0" y="53731"/>
                    </a:cubicBezTo>
                    <a:lnTo>
                      <a:pt x="0" y="53731"/>
                    </a:lnTo>
                    <a:cubicBezTo>
                      <a:pt x="0" y="23881"/>
                      <a:pt x="23880" y="0"/>
                      <a:pt x="53731" y="0"/>
                    </a:cubicBezTo>
                    <a:lnTo>
                      <a:pt x="201657" y="0"/>
                    </a:lnTo>
                    <a:cubicBezTo>
                      <a:pt x="231508" y="0"/>
                      <a:pt x="255389" y="23881"/>
                      <a:pt x="255389" y="53731"/>
                    </a:cubicBezTo>
                    <a:lnTo>
                      <a:pt x="255389" y="53731"/>
                    </a:lnTo>
                    <a:cubicBezTo>
                      <a:pt x="255389" y="82918"/>
                      <a:pt x="231508" y="107462"/>
                      <a:pt x="201657" y="107462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41" name="Freeform 48"/>
              <p:cNvSpPr/>
              <p:nvPr/>
            </p:nvSpPr>
            <p:spPr>
              <a:xfrm>
                <a:off x="6739318" y="5319141"/>
                <a:ext cx="414814" cy="299276"/>
              </a:xfrm>
              <a:custGeom>
                <a:avLst/>
                <a:gdLst/>
                <a:ahLst/>
                <a:cxnLst/>
                <a:rect l="l" t="t" r="r" b="b"/>
                <a:pathLst>
                  <a:path w="390711" h="281922">
                    <a:moveTo>
                      <a:pt x="0" y="0"/>
                    </a:moveTo>
                    <a:lnTo>
                      <a:pt x="0" y="281923"/>
                    </a:lnTo>
                    <a:lnTo>
                      <a:pt x="390712" y="281923"/>
                    </a:lnTo>
                    <a:lnTo>
                      <a:pt x="390712" y="208954"/>
                    </a:lnTo>
                    <a:cubicBezTo>
                      <a:pt x="300497" y="191708"/>
                      <a:pt x="232835" y="112106"/>
                      <a:pt x="232835" y="17247"/>
                    </a:cubicBezTo>
                    <a:cubicBezTo>
                      <a:pt x="232835" y="11277"/>
                      <a:pt x="232835" y="5970"/>
                      <a:pt x="233498" y="663"/>
                    </a:cubicBezTo>
                    <a:lnTo>
                      <a:pt x="0" y="663"/>
                    </a:ln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  <p:sp>
            <p:nvSpPr>
              <p:cNvPr id="300242" name="Freeform 49"/>
              <p:cNvSpPr/>
              <p:nvPr/>
            </p:nvSpPr>
            <p:spPr>
              <a:xfrm>
                <a:off x="5084350" y="5319141"/>
                <a:ext cx="414814" cy="299276"/>
              </a:xfrm>
              <a:custGeom>
                <a:avLst/>
                <a:gdLst/>
                <a:ahLst/>
                <a:cxnLst/>
                <a:rect l="l" t="t" r="r" b="b"/>
                <a:pathLst>
                  <a:path w="390711" h="281922">
                    <a:moveTo>
                      <a:pt x="390712" y="0"/>
                    </a:moveTo>
                    <a:lnTo>
                      <a:pt x="390712" y="281923"/>
                    </a:lnTo>
                    <a:lnTo>
                      <a:pt x="0" y="281923"/>
                    </a:lnTo>
                    <a:lnTo>
                      <a:pt x="0" y="208954"/>
                    </a:lnTo>
                    <a:cubicBezTo>
                      <a:pt x="90215" y="191708"/>
                      <a:pt x="157877" y="112106"/>
                      <a:pt x="157877" y="17247"/>
                    </a:cubicBezTo>
                    <a:cubicBezTo>
                      <a:pt x="157877" y="11277"/>
                      <a:pt x="157877" y="5970"/>
                      <a:pt x="157213" y="663"/>
                    </a:cubicBezTo>
                    <a:lnTo>
                      <a:pt x="390712" y="663"/>
                    </a:ln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  <p:sp>
            <p:nvSpPr>
              <p:cNvPr id="300243" name="Freeform 50"/>
              <p:cNvSpPr/>
              <p:nvPr/>
            </p:nvSpPr>
            <p:spPr>
              <a:xfrm>
                <a:off x="4880134" y="5265611"/>
                <a:ext cx="2480310" cy="159163"/>
              </a:xfrm>
              <a:custGeom>
                <a:avLst/>
                <a:gdLst/>
                <a:ahLst/>
                <a:cxnLst/>
                <a:rect l="l" t="t" r="r" b="b"/>
                <a:pathLst>
                  <a:path w="2336319" h="149916">
                    <a:moveTo>
                      <a:pt x="2262016" y="149916"/>
                    </a:moveTo>
                    <a:lnTo>
                      <a:pt x="74295" y="149916"/>
                    </a:lnTo>
                    <a:cubicBezTo>
                      <a:pt x="33167" y="149916"/>
                      <a:pt x="0" y="116086"/>
                      <a:pt x="0" y="75622"/>
                    </a:cubicBezTo>
                    <a:lnTo>
                      <a:pt x="0" y="74295"/>
                    </a:lnTo>
                    <a:cubicBezTo>
                      <a:pt x="0" y="33167"/>
                      <a:pt x="33831" y="0"/>
                      <a:pt x="74295" y="0"/>
                    </a:cubicBezTo>
                    <a:lnTo>
                      <a:pt x="2262016" y="0"/>
                    </a:lnTo>
                    <a:cubicBezTo>
                      <a:pt x="2303143" y="0"/>
                      <a:pt x="2336310" y="33831"/>
                      <a:pt x="2336310" y="74295"/>
                    </a:cubicBezTo>
                    <a:lnTo>
                      <a:pt x="2336310" y="75622"/>
                    </a:lnTo>
                    <a:cubicBezTo>
                      <a:pt x="2336974" y="116086"/>
                      <a:pt x="2303143" y="149916"/>
                      <a:pt x="2262016" y="149916"/>
                    </a:cubicBez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 rot="0">
              <a:off x="4516660" y="5493163"/>
              <a:ext cx="1485328" cy="1178909"/>
              <a:chOff x="4516660" y="5493163"/>
              <a:chExt cx="1485328" cy="1178909"/>
            </a:xfrm>
          </p:grpSpPr>
          <p:grpSp>
            <p:nvGrpSpPr>
              <p:cNvPr id="52" name="Group 52"/>
              <p:cNvGrpSpPr/>
              <p:nvPr/>
            </p:nvGrpSpPr>
            <p:grpSpPr>
              <a:xfrm rot="0">
                <a:off x="4516660" y="5715952"/>
                <a:ext cx="438816" cy="444056"/>
                <a:chOff x="4516660" y="5715952"/>
                <a:chExt cx="438816" cy="444056"/>
              </a:xfrm>
            </p:grpSpPr>
            <p:sp>
              <p:nvSpPr>
                <p:cNvPr id="300246" name="Freeform 53"/>
                <p:cNvSpPr/>
                <p:nvPr/>
              </p:nvSpPr>
              <p:spPr>
                <a:xfrm>
                  <a:off x="4516660" y="5746909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399428" y="91290"/>
                      </a:moveTo>
                      <a:lnTo>
                        <a:pt x="257471" y="389133"/>
                      </a:lnTo>
                      <a:lnTo>
                        <a:pt x="45863" y="263097"/>
                      </a:lnTo>
                      <a:cubicBezTo>
                        <a:pt x="4072" y="238553"/>
                        <a:pt x="-11848" y="186149"/>
                        <a:pt x="9379" y="142368"/>
                      </a:cubicBezTo>
                      <a:lnTo>
                        <a:pt x="51833" y="53479"/>
                      </a:lnTo>
                      <a:cubicBezTo>
                        <a:pt x="72397" y="9698"/>
                        <a:pt x="123475" y="-10866"/>
                        <a:pt x="168583" y="5718"/>
                      </a:cubicBezTo>
                      <a:lnTo>
                        <a:pt x="399428" y="91290"/>
                      </a:ln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47" name="Freeform 54"/>
                <p:cNvSpPr/>
                <p:nvPr/>
              </p:nvSpPr>
              <p:spPr>
                <a:xfrm>
                  <a:off x="4531423" y="5715952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399428" y="91290"/>
                      </a:moveTo>
                      <a:lnTo>
                        <a:pt x="257471" y="389133"/>
                      </a:lnTo>
                      <a:lnTo>
                        <a:pt x="45863" y="263097"/>
                      </a:lnTo>
                      <a:cubicBezTo>
                        <a:pt x="4072" y="238553"/>
                        <a:pt x="-11848" y="186149"/>
                        <a:pt x="9379" y="142368"/>
                      </a:cubicBezTo>
                      <a:lnTo>
                        <a:pt x="51833" y="53479"/>
                      </a:lnTo>
                      <a:cubicBezTo>
                        <a:pt x="72397" y="9698"/>
                        <a:pt x="123475" y="-10866"/>
                        <a:pt x="168583" y="5718"/>
                      </a:cubicBezTo>
                      <a:lnTo>
                        <a:pt x="399428" y="91290"/>
                      </a:ln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</p:grpSp>
          <p:grpSp>
            <p:nvGrpSpPr>
              <p:cNvPr id="55" name="Group 55"/>
              <p:cNvGrpSpPr/>
              <p:nvPr/>
            </p:nvGrpSpPr>
            <p:grpSpPr>
              <a:xfrm rot="0">
                <a:off x="4649914" y="5493163"/>
                <a:ext cx="1352074" cy="676085"/>
                <a:chOff x="4649914" y="5493163"/>
                <a:chExt cx="1352074" cy="676085"/>
              </a:xfrm>
            </p:grpSpPr>
            <p:sp>
              <p:nvSpPr>
                <p:cNvPr id="300249" name="Freeform 56"/>
                <p:cNvSpPr/>
                <p:nvPr/>
              </p:nvSpPr>
              <p:spPr>
                <a:xfrm>
                  <a:off x="4649914" y="5493163"/>
                  <a:ext cx="1352074" cy="67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627" h="636818">
                      <a:moveTo>
                        <a:pt x="1273628" y="636155"/>
                      </a:moveTo>
                      <a:lnTo>
                        <a:pt x="1065336" y="636155"/>
                      </a:lnTo>
                      <a:cubicBezTo>
                        <a:pt x="1065336" y="547930"/>
                        <a:pt x="1038802" y="466338"/>
                        <a:pt x="993031" y="398013"/>
                      </a:cubicBezTo>
                      <a:cubicBezTo>
                        <a:pt x="983081" y="383420"/>
                        <a:pt x="972468" y="368826"/>
                        <a:pt x="960527" y="355559"/>
                      </a:cubicBezTo>
                      <a:lnTo>
                        <a:pt x="960527" y="355559"/>
                      </a:lnTo>
                      <a:cubicBezTo>
                        <a:pt x="927360" y="317085"/>
                        <a:pt x="886896" y="284581"/>
                        <a:pt x="842452" y="260037"/>
                      </a:cubicBezTo>
                      <a:cubicBezTo>
                        <a:pt x="827195" y="251413"/>
                        <a:pt x="810611" y="244117"/>
                        <a:pt x="794027" y="237483"/>
                      </a:cubicBezTo>
                      <a:cubicBezTo>
                        <a:pt x="749583" y="219573"/>
                        <a:pt x="701158" y="209622"/>
                        <a:pt x="651407" y="207632"/>
                      </a:cubicBezTo>
                      <a:cubicBezTo>
                        <a:pt x="646764" y="207632"/>
                        <a:pt x="641457" y="207632"/>
                        <a:pt x="636814" y="207632"/>
                      </a:cubicBezTo>
                      <a:cubicBezTo>
                        <a:pt x="624210" y="207632"/>
                        <a:pt x="610943" y="208296"/>
                        <a:pt x="598340" y="209622"/>
                      </a:cubicBezTo>
                      <a:cubicBezTo>
                        <a:pt x="548589" y="214266"/>
                        <a:pt x="500827" y="226870"/>
                        <a:pt x="457047" y="247433"/>
                      </a:cubicBezTo>
                      <a:cubicBezTo>
                        <a:pt x="441126" y="254730"/>
                        <a:pt x="425206" y="263354"/>
                        <a:pt x="410612" y="272641"/>
                      </a:cubicBezTo>
                      <a:cubicBezTo>
                        <a:pt x="366831" y="299838"/>
                        <a:pt x="329020" y="334332"/>
                        <a:pt x="297843" y="374796"/>
                      </a:cubicBezTo>
                      <a:cubicBezTo>
                        <a:pt x="287230" y="388726"/>
                        <a:pt x="277279" y="403320"/>
                        <a:pt x="267993" y="418577"/>
                      </a:cubicBezTo>
                      <a:cubicBezTo>
                        <a:pt x="230182" y="482258"/>
                        <a:pt x="208291" y="557217"/>
                        <a:pt x="208291" y="636818"/>
                      </a:cubicBezTo>
                      <a:lnTo>
                        <a:pt x="0" y="636818"/>
                      </a:lnTo>
                      <a:cubicBezTo>
                        <a:pt x="0" y="285244"/>
                        <a:pt x="285240" y="5"/>
                        <a:pt x="636814" y="5"/>
                      </a:cubicBezTo>
                      <a:cubicBezTo>
                        <a:pt x="988388" y="-1322"/>
                        <a:pt x="1273628" y="283917"/>
                        <a:pt x="1273628" y="636155"/>
                      </a:cubicBezTo>
                    </a:path>
                  </a:pathLst>
                </a:custGeom>
                <a:solidFill>
                  <a:srgbClr val="FFBE61">
                    <a:alpha val="100000"/>
                  </a:srgbClr>
                </a:solidFill>
              </p:spPr>
            </p:sp>
            <p:grpSp>
              <p:nvGrpSpPr>
                <p:cNvPr id="57" name="Group 57"/>
                <p:cNvGrpSpPr/>
                <p:nvPr/>
              </p:nvGrpSpPr>
              <p:grpSpPr>
                <a:xfrm rot="0">
                  <a:off x="4826508" y="5552217"/>
                  <a:ext cx="985933" cy="384525"/>
                  <a:chOff x="4826508" y="5552217"/>
                  <a:chExt cx="985933" cy="384525"/>
                </a:xfrm>
                <a:solidFill>
                  <a:srgbClr val="484277">
                    <a:alpha val="100000"/>
                  </a:srgbClr>
                </a:solidFill>
              </p:grpSpPr>
              <p:sp>
                <p:nvSpPr>
                  <p:cNvPr id="300251" name="Freeform 58"/>
                  <p:cNvSpPr/>
                  <p:nvPr/>
                </p:nvSpPr>
                <p:spPr>
                  <a:xfrm>
                    <a:off x="5670328" y="5809012"/>
                    <a:ext cx="142113" cy="106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852" h="100460">
                        <a:moveTo>
                          <a:pt x="120729" y="49383"/>
                        </a:moveTo>
                        <a:lnTo>
                          <a:pt x="32504" y="100460"/>
                        </a:lnTo>
                        <a:cubicBezTo>
                          <a:pt x="22554" y="85867"/>
                          <a:pt x="11940" y="71273"/>
                          <a:pt x="0" y="58006"/>
                        </a:cubicBezTo>
                        <a:lnTo>
                          <a:pt x="0" y="58006"/>
                        </a:lnTo>
                        <a:lnTo>
                          <a:pt x="94195" y="3612"/>
                        </a:lnTo>
                        <a:cubicBezTo>
                          <a:pt x="106799" y="-3685"/>
                          <a:pt x="123383" y="295"/>
                          <a:pt x="130679" y="13562"/>
                        </a:cubicBezTo>
                        <a:cubicBezTo>
                          <a:pt x="137313" y="25502"/>
                          <a:pt x="133333" y="42086"/>
                          <a:pt x="120729" y="49383"/>
                        </a:cubicBezTo>
                      </a:path>
                    </a:pathLst>
                  </a:custGeom>
                  <a:solidFill>
                    <a:srgbClr val="484277">
                      <a:alpha val="100000"/>
                    </a:srgbClr>
                  </a:solidFill>
                </p:spPr>
              </p:sp>
              <p:grpSp>
                <p:nvGrpSpPr>
                  <p:cNvPr id="59" name="Group 59"/>
                  <p:cNvGrpSpPr/>
                  <p:nvPr/>
                </p:nvGrpSpPr>
                <p:grpSpPr>
                  <a:xfrm rot="0">
                    <a:off x="4826508" y="5552217"/>
                    <a:ext cx="784860" cy="384525"/>
                    <a:chOff x="4826508" y="5552217"/>
                    <a:chExt cx="784860" cy="384525"/>
                  </a:xfrm>
                  <a:solidFill>
                    <a:srgbClr val="484277">
                      <a:alpha val="100000"/>
                    </a:srgbClr>
                  </a:solidFill>
                </p:grpSpPr>
                <p:sp>
                  <p:nvSpPr>
                    <p:cNvPr id="300253" name="Freeform 60"/>
                    <p:cNvSpPr/>
                    <p:nvPr/>
                  </p:nvSpPr>
                  <p:spPr>
                    <a:xfrm>
                      <a:off x="5285041" y="5552217"/>
                      <a:ext cx="56293" cy="163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67" h="153922">
                          <a:moveTo>
                            <a:pt x="53068" y="25897"/>
                          </a:moveTo>
                          <a:lnTo>
                            <a:pt x="53068" y="151933"/>
                          </a:lnTo>
                          <a:cubicBezTo>
                            <a:pt x="48424" y="151933"/>
                            <a:pt x="43118" y="151933"/>
                            <a:pt x="38474" y="151933"/>
                          </a:cubicBezTo>
                          <a:cubicBezTo>
                            <a:pt x="25871" y="151933"/>
                            <a:pt x="12604" y="152596"/>
                            <a:pt x="0" y="153923"/>
                          </a:cubicBezTo>
                          <a:lnTo>
                            <a:pt x="0" y="26560"/>
                          </a:lnTo>
                          <a:cubicBezTo>
                            <a:pt x="0" y="11967"/>
                            <a:pt x="11940" y="26"/>
                            <a:pt x="26534" y="26"/>
                          </a:cubicBezTo>
                          <a:cubicBezTo>
                            <a:pt x="41128" y="-637"/>
                            <a:pt x="53068" y="11303"/>
                            <a:pt x="53068" y="25897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4" name="Freeform 61"/>
                    <p:cNvSpPr/>
                    <p:nvPr/>
                  </p:nvSpPr>
                  <p:spPr>
                    <a:xfrm>
                      <a:off x="5018532" y="5629561"/>
                      <a:ext cx="116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747" h="143433">
                          <a:moveTo>
                            <a:pt x="109747" y="118227"/>
                          </a:moveTo>
                          <a:cubicBezTo>
                            <a:pt x="93827" y="125524"/>
                            <a:pt x="77906" y="134147"/>
                            <a:pt x="63313" y="143434"/>
                          </a:cubicBezTo>
                          <a:lnTo>
                            <a:pt x="3612" y="39952"/>
                          </a:lnTo>
                          <a:cubicBezTo>
                            <a:pt x="-3685" y="27348"/>
                            <a:pt x="295" y="10764"/>
                            <a:pt x="13562" y="3468"/>
                          </a:cubicBezTo>
                          <a:cubicBezTo>
                            <a:pt x="26165" y="-3829"/>
                            <a:pt x="42749" y="814"/>
                            <a:pt x="50046" y="13418"/>
                          </a:cubicBezTo>
                          <a:lnTo>
                            <a:pt x="109747" y="118227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5" name="Freeform 62"/>
                    <p:cNvSpPr/>
                    <p:nvPr/>
                  </p:nvSpPr>
                  <p:spPr>
                    <a:xfrm>
                      <a:off x="4826508" y="5830252"/>
                      <a:ext cx="138874" cy="1064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830" h="100316">
                          <a:moveTo>
                            <a:pt x="130830" y="56535"/>
                          </a:moveTo>
                          <a:cubicBezTo>
                            <a:pt x="120217" y="70466"/>
                            <a:pt x="110267" y="85059"/>
                            <a:pt x="100980" y="100316"/>
                          </a:cubicBezTo>
                          <a:lnTo>
                            <a:pt x="13418" y="49902"/>
                          </a:lnTo>
                          <a:cubicBezTo>
                            <a:pt x="814" y="42605"/>
                            <a:pt x="-3829" y="26685"/>
                            <a:pt x="3468" y="13418"/>
                          </a:cubicBezTo>
                          <a:cubicBezTo>
                            <a:pt x="10764" y="814"/>
                            <a:pt x="27348" y="-3829"/>
                            <a:pt x="39952" y="3468"/>
                          </a:cubicBezTo>
                          <a:lnTo>
                            <a:pt x="130830" y="56535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6" name="Freeform 63"/>
                    <p:cNvSpPr/>
                    <p:nvPr/>
                  </p:nvSpPr>
                  <p:spPr>
                    <a:xfrm>
                      <a:off x="5492877" y="5616893"/>
                      <a:ext cx="118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593" h="143433">
                          <a:moveTo>
                            <a:pt x="108126" y="39952"/>
                          </a:moveTo>
                          <a:lnTo>
                            <a:pt x="48425" y="143434"/>
                          </a:lnTo>
                          <a:cubicBezTo>
                            <a:pt x="33167" y="134810"/>
                            <a:pt x="16584" y="127514"/>
                            <a:pt x="0" y="120880"/>
                          </a:cubicBezTo>
                          <a:lnTo>
                            <a:pt x="61691" y="13418"/>
                          </a:lnTo>
                          <a:cubicBezTo>
                            <a:pt x="68988" y="814"/>
                            <a:pt x="85572" y="-3829"/>
                            <a:pt x="98176" y="3468"/>
                          </a:cubicBezTo>
                          <a:cubicBezTo>
                            <a:pt x="110779" y="10764"/>
                            <a:pt x="115422" y="27348"/>
                            <a:pt x="108126" y="39952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</p:grpSp>
            </p:grpSp>
          </p:grpSp>
          <p:grpSp>
            <p:nvGrpSpPr>
              <p:cNvPr id="64" name="Group 64"/>
              <p:cNvGrpSpPr/>
              <p:nvPr/>
            </p:nvGrpSpPr>
            <p:grpSpPr>
              <a:xfrm rot="0">
                <a:off x="4799171" y="5671280"/>
                <a:ext cx="1023938" cy="1000792"/>
                <a:chOff x="4799171" y="5671280"/>
                <a:chExt cx="1023938" cy="1000792"/>
              </a:xfrm>
            </p:grpSpPr>
            <p:sp>
              <p:nvSpPr>
                <p:cNvPr id="300258" name="Freeform 65"/>
                <p:cNvSpPr/>
                <p:nvPr/>
              </p:nvSpPr>
              <p:spPr>
                <a:xfrm>
                  <a:off x="4799171" y="5677662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467660" y="0"/>
                      </a:moveTo>
                      <a:cubicBezTo>
                        <a:pt x="449750" y="0"/>
                        <a:pt x="432503" y="1327"/>
                        <a:pt x="415256" y="3317"/>
                      </a:cubicBezTo>
                      <a:cubicBezTo>
                        <a:pt x="336317" y="11940"/>
                        <a:pt x="263349" y="40464"/>
                        <a:pt x="200994" y="84245"/>
                      </a:cubicBezTo>
                      <a:cubicBezTo>
                        <a:pt x="159867" y="112769"/>
                        <a:pt x="124046" y="147263"/>
                        <a:pt x="94195" y="187064"/>
                      </a:cubicBezTo>
                      <a:cubicBezTo>
                        <a:pt x="94195" y="187064"/>
                        <a:pt x="94195" y="187064"/>
                        <a:pt x="94195" y="187064"/>
                      </a:cubicBezTo>
                      <a:cubicBezTo>
                        <a:pt x="35157" y="265339"/>
                        <a:pt x="0" y="362851"/>
                        <a:pt x="0" y="468323"/>
                      </a:cubicBezTo>
                      <a:cubicBezTo>
                        <a:pt x="0" y="573796"/>
                        <a:pt x="35157" y="671308"/>
                        <a:pt x="94195" y="749583"/>
                      </a:cubicBezTo>
                      <a:cubicBezTo>
                        <a:pt x="94195" y="749583"/>
                        <a:pt x="94195" y="749583"/>
                        <a:pt x="94195" y="749583"/>
                      </a:cubicBezTo>
                      <a:cubicBezTo>
                        <a:pt x="124046" y="789384"/>
                        <a:pt x="160530" y="823878"/>
                        <a:pt x="200994" y="852402"/>
                      </a:cubicBezTo>
                      <a:cubicBezTo>
                        <a:pt x="263349" y="895519"/>
                        <a:pt x="336317" y="924043"/>
                        <a:pt x="415256" y="933330"/>
                      </a:cubicBezTo>
                      <a:cubicBezTo>
                        <a:pt x="432503" y="935320"/>
                        <a:pt x="450413" y="936647"/>
                        <a:pt x="467660" y="936647"/>
                      </a:cubicBezTo>
                      <a:cubicBezTo>
                        <a:pt x="725702" y="936647"/>
                        <a:pt x="935984" y="726366"/>
                        <a:pt x="935984" y="468323"/>
                      </a:cubicBezTo>
                      <a:cubicBezTo>
                        <a:pt x="935984" y="209618"/>
                        <a:pt x="725702" y="0"/>
                        <a:pt x="467660" y="0"/>
                      </a:cubicBezTo>
                      <a:close/>
                    </a:path>
                    <a:path w="935983" h="936646">
                      <a:moveTo>
                        <a:pt x="736316" y="749583"/>
                      </a:moveTo>
                      <a:cubicBezTo>
                        <a:pt x="736316" y="749583"/>
                        <a:pt x="736316" y="749583"/>
                        <a:pt x="736316" y="749583"/>
                      </a:cubicBezTo>
                      <a:cubicBezTo>
                        <a:pt x="707792" y="776780"/>
                        <a:pt x="675288" y="799997"/>
                        <a:pt x="639467" y="817244"/>
                      </a:cubicBezTo>
                      <a:cubicBezTo>
                        <a:pt x="587726" y="842451"/>
                        <a:pt x="529352" y="857045"/>
                        <a:pt x="468323" y="857045"/>
                      </a:cubicBezTo>
                      <a:cubicBezTo>
                        <a:pt x="450413" y="857045"/>
                        <a:pt x="433166" y="855718"/>
                        <a:pt x="415919" y="853728"/>
                      </a:cubicBezTo>
                      <a:cubicBezTo>
                        <a:pt x="226202" y="827858"/>
                        <a:pt x="79602" y="664674"/>
                        <a:pt x="79602" y="468323"/>
                      </a:cubicBezTo>
                      <a:cubicBezTo>
                        <a:pt x="79602" y="271309"/>
                        <a:pt x="226202" y="108789"/>
                        <a:pt x="415919" y="82918"/>
                      </a:cubicBezTo>
                      <a:cubicBezTo>
                        <a:pt x="433166" y="80265"/>
                        <a:pt x="450413" y="79602"/>
                        <a:pt x="468323" y="79602"/>
                      </a:cubicBezTo>
                      <a:cubicBezTo>
                        <a:pt x="530015" y="79602"/>
                        <a:pt x="587726" y="94195"/>
                        <a:pt x="639467" y="119403"/>
                      </a:cubicBezTo>
                      <a:cubicBezTo>
                        <a:pt x="675288" y="137313"/>
                        <a:pt x="707792" y="159867"/>
                        <a:pt x="736316" y="187064"/>
                      </a:cubicBezTo>
                      <a:cubicBezTo>
                        <a:pt x="736316" y="187064"/>
                        <a:pt x="736316" y="187064"/>
                        <a:pt x="736316" y="187064"/>
                      </a:cubicBezTo>
                      <a:cubicBezTo>
                        <a:pt x="810611" y="258042"/>
                        <a:pt x="857045" y="358208"/>
                        <a:pt x="857045" y="468323"/>
                      </a:cubicBezTo>
                      <a:cubicBezTo>
                        <a:pt x="857045" y="578439"/>
                        <a:pt x="810611" y="678604"/>
                        <a:pt x="736316" y="749583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59" name="Freeform 66"/>
                <p:cNvSpPr/>
                <p:nvPr/>
              </p:nvSpPr>
              <p:spPr>
                <a:xfrm>
                  <a:off x="4870990" y="5713571"/>
                  <a:ext cx="909828" cy="909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045" h="857045">
                      <a:moveTo>
                        <a:pt x="857045" y="428522"/>
                      </a:moveTo>
                      <a:cubicBezTo>
                        <a:pt x="857045" y="665189"/>
                        <a:pt x="665189" y="857045"/>
                        <a:pt x="428522" y="857045"/>
                      </a:cubicBezTo>
                      <a:cubicBezTo>
                        <a:pt x="191856" y="857045"/>
                        <a:pt x="0" y="665189"/>
                        <a:pt x="0" y="428522"/>
                      </a:cubicBezTo>
                      <a:cubicBezTo>
                        <a:pt x="0" y="191856"/>
                        <a:pt x="191856" y="0"/>
                        <a:pt x="428522" y="0"/>
                      </a:cubicBezTo>
                      <a:cubicBezTo>
                        <a:pt x="665189" y="0"/>
                        <a:pt x="857045" y="191856"/>
                        <a:pt x="857045" y="428522"/>
                      </a:cubicBezTo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</p:spPr>
            </p:sp>
            <p:sp>
              <p:nvSpPr>
                <p:cNvPr id="300260" name="Freeform 67"/>
                <p:cNvSpPr/>
                <p:nvPr/>
              </p:nvSpPr>
              <p:spPr>
                <a:xfrm>
                  <a:off x="4829461" y="567128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467660" y="0"/>
                      </a:moveTo>
                      <a:cubicBezTo>
                        <a:pt x="449750" y="0"/>
                        <a:pt x="432503" y="1327"/>
                        <a:pt x="415256" y="3317"/>
                      </a:cubicBezTo>
                      <a:cubicBezTo>
                        <a:pt x="336317" y="11940"/>
                        <a:pt x="263349" y="40464"/>
                        <a:pt x="200994" y="84245"/>
                      </a:cubicBezTo>
                      <a:cubicBezTo>
                        <a:pt x="159867" y="112769"/>
                        <a:pt x="124046" y="147263"/>
                        <a:pt x="94195" y="187064"/>
                      </a:cubicBezTo>
                      <a:cubicBezTo>
                        <a:pt x="94195" y="187064"/>
                        <a:pt x="94195" y="187064"/>
                        <a:pt x="94195" y="187064"/>
                      </a:cubicBezTo>
                      <a:cubicBezTo>
                        <a:pt x="35157" y="265339"/>
                        <a:pt x="0" y="362851"/>
                        <a:pt x="0" y="468323"/>
                      </a:cubicBezTo>
                      <a:cubicBezTo>
                        <a:pt x="0" y="573796"/>
                        <a:pt x="35157" y="671308"/>
                        <a:pt x="94195" y="749583"/>
                      </a:cubicBezTo>
                      <a:cubicBezTo>
                        <a:pt x="94195" y="749583"/>
                        <a:pt x="94195" y="749583"/>
                        <a:pt x="94195" y="749583"/>
                      </a:cubicBezTo>
                      <a:cubicBezTo>
                        <a:pt x="124046" y="789384"/>
                        <a:pt x="160530" y="823878"/>
                        <a:pt x="200994" y="852402"/>
                      </a:cubicBezTo>
                      <a:cubicBezTo>
                        <a:pt x="263349" y="895519"/>
                        <a:pt x="336317" y="924043"/>
                        <a:pt x="415256" y="933330"/>
                      </a:cubicBezTo>
                      <a:cubicBezTo>
                        <a:pt x="432503" y="935320"/>
                        <a:pt x="450413" y="936647"/>
                        <a:pt x="467660" y="936647"/>
                      </a:cubicBezTo>
                      <a:cubicBezTo>
                        <a:pt x="725702" y="936647"/>
                        <a:pt x="935984" y="726366"/>
                        <a:pt x="935984" y="468323"/>
                      </a:cubicBezTo>
                      <a:cubicBezTo>
                        <a:pt x="935320" y="210281"/>
                        <a:pt x="725702" y="0"/>
                        <a:pt x="467660" y="0"/>
                      </a:cubicBezTo>
                      <a:close/>
                    </a:path>
                    <a:path w="935983" h="936646">
                      <a:moveTo>
                        <a:pt x="735653" y="749583"/>
                      </a:moveTo>
                      <a:cubicBezTo>
                        <a:pt x="735653" y="749583"/>
                        <a:pt x="735653" y="749583"/>
                        <a:pt x="735653" y="749583"/>
                      </a:cubicBezTo>
                      <a:cubicBezTo>
                        <a:pt x="707129" y="776780"/>
                        <a:pt x="674625" y="799997"/>
                        <a:pt x="638804" y="817244"/>
                      </a:cubicBezTo>
                      <a:cubicBezTo>
                        <a:pt x="587063" y="842452"/>
                        <a:pt x="528688" y="857045"/>
                        <a:pt x="467660" y="857045"/>
                      </a:cubicBezTo>
                      <a:cubicBezTo>
                        <a:pt x="449750" y="857045"/>
                        <a:pt x="432503" y="855718"/>
                        <a:pt x="415256" y="853728"/>
                      </a:cubicBezTo>
                      <a:cubicBezTo>
                        <a:pt x="225538" y="827858"/>
                        <a:pt x="78938" y="664674"/>
                        <a:pt x="78938" y="468323"/>
                      </a:cubicBezTo>
                      <a:cubicBezTo>
                        <a:pt x="78938" y="271309"/>
                        <a:pt x="225538" y="108789"/>
                        <a:pt x="415256" y="82918"/>
                      </a:cubicBezTo>
                      <a:cubicBezTo>
                        <a:pt x="432503" y="80265"/>
                        <a:pt x="449750" y="79602"/>
                        <a:pt x="467660" y="79602"/>
                      </a:cubicBezTo>
                      <a:cubicBezTo>
                        <a:pt x="529351" y="79602"/>
                        <a:pt x="587063" y="94195"/>
                        <a:pt x="638804" y="119403"/>
                      </a:cubicBezTo>
                      <a:cubicBezTo>
                        <a:pt x="674625" y="137313"/>
                        <a:pt x="707129" y="159867"/>
                        <a:pt x="735653" y="187064"/>
                      </a:cubicBezTo>
                      <a:cubicBezTo>
                        <a:pt x="735653" y="187064"/>
                        <a:pt x="735653" y="187064"/>
                        <a:pt x="735653" y="187064"/>
                      </a:cubicBezTo>
                      <a:cubicBezTo>
                        <a:pt x="809947" y="258042"/>
                        <a:pt x="856382" y="358208"/>
                        <a:pt x="856382" y="468323"/>
                      </a:cubicBezTo>
                      <a:cubicBezTo>
                        <a:pt x="856382" y="578439"/>
                        <a:pt x="809947" y="678605"/>
                        <a:pt x="735653" y="749583"/>
                      </a:cubicBez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  <p:sp>
              <p:nvSpPr>
                <p:cNvPr id="300261" name="Freeform 68"/>
                <p:cNvSpPr/>
                <p:nvPr/>
              </p:nvSpPr>
              <p:spPr>
                <a:xfrm>
                  <a:off x="5507641" y="5796629"/>
                  <a:ext cx="230981" cy="742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77" h="699168">
                      <a:moveTo>
                        <a:pt x="217578" y="350247"/>
                      </a:moveTo>
                      <a:cubicBezTo>
                        <a:pt x="217578" y="461027"/>
                        <a:pt x="171144" y="561192"/>
                        <a:pt x="96849" y="631507"/>
                      </a:cubicBezTo>
                      <a:cubicBezTo>
                        <a:pt x="96849" y="631507"/>
                        <a:pt x="96849" y="631507"/>
                        <a:pt x="96849" y="631507"/>
                      </a:cubicBezTo>
                      <a:cubicBezTo>
                        <a:pt x="68325" y="658704"/>
                        <a:pt x="35821" y="681258"/>
                        <a:pt x="0" y="699168"/>
                      </a:cubicBezTo>
                      <a:cubicBezTo>
                        <a:pt x="108789" y="621557"/>
                        <a:pt x="180431" y="494194"/>
                        <a:pt x="180431" y="349584"/>
                      </a:cubicBezTo>
                      <a:cubicBezTo>
                        <a:pt x="180431" y="204974"/>
                        <a:pt x="109452" y="78275"/>
                        <a:pt x="0" y="0"/>
                      </a:cubicBezTo>
                      <a:cubicBezTo>
                        <a:pt x="35821" y="17910"/>
                        <a:pt x="68325" y="40464"/>
                        <a:pt x="96849" y="67661"/>
                      </a:cubicBezTo>
                      <a:cubicBezTo>
                        <a:pt x="96849" y="67661"/>
                        <a:pt x="96849" y="67661"/>
                        <a:pt x="96849" y="67661"/>
                      </a:cubicBezTo>
                      <a:cubicBezTo>
                        <a:pt x="171144" y="139303"/>
                        <a:pt x="217578" y="239469"/>
                        <a:pt x="217578" y="350247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</p:grpSp>
        </p:grpSp>
        <p:grpSp>
          <p:nvGrpSpPr>
            <p:cNvPr id="69" name="Group 69"/>
            <p:cNvGrpSpPr/>
            <p:nvPr/>
          </p:nvGrpSpPr>
          <p:grpSpPr>
            <a:xfrm rot="0">
              <a:off x="5997035" y="5092446"/>
              <a:ext cx="262699" cy="900684"/>
              <a:chOff x="5997035" y="5092446"/>
              <a:chExt cx="262699" cy="900684"/>
            </a:xfrm>
          </p:grpSpPr>
          <p:sp>
            <p:nvSpPr>
              <p:cNvPr id="300263" name="Freeform 70"/>
              <p:cNvSpPr/>
              <p:nvPr/>
            </p:nvSpPr>
            <p:spPr>
              <a:xfrm>
                <a:off x="6026277" y="5798725"/>
                <a:ext cx="208407" cy="194405"/>
              </a:xfrm>
              <a:custGeom>
                <a:avLst/>
                <a:gdLst/>
                <a:ahLst/>
                <a:cxnLst/>
                <a:rect l="l" t="t" r="r" b="b"/>
                <a:pathLst>
                  <a:path w="196331" h="183083">
                    <a:moveTo>
                      <a:pt x="52726" y="25871"/>
                    </a:moveTo>
                    <a:lnTo>
                      <a:pt x="6956" y="105472"/>
                    </a:lnTo>
                    <a:cubicBezTo>
                      <a:pt x="-12945" y="139966"/>
                      <a:pt x="12262" y="183084"/>
                      <a:pt x="52063" y="183084"/>
                    </a:cubicBezTo>
                    <a:lnTo>
                      <a:pt x="144268" y="183084"/>
                    </a:lnTo>
                    <a:cubicBezTo>
                      <a:pt x="184069" y="183084"/>
                      <a:pt x="209277" y="139966"/>
                      <a:pt x="189376" y="105472"/>
                    </a:cubicBezTo>
                    <a:lnTo>
                      <a:pt x="143605" y="25871"/>
                    </a:lnTo>
                    <a:cubicBezTo>
                      <a:pt x="122378" y="-8624"/>
                      <a:pt x="72627" y="-8624"/>
                      <a:pt x="52726" y="25871"/>
                    </a:cubicBezTo>
                  </a:path>
                </a:pathLst>
              </a:custGeom>
              <a:solidFill>
                <a:srgbClr val="372B59">
                  <a:alpha val="100000"/>
                </a:srgbClr>
              </a:solidFill>
            </p:spPr>
          </p:sp>
          <p:sp>
            <p:nvSpPr>
              <p:cNvPr id="300264" name="Freeform 71"/>
              <p:cNvSpPr/>
              <p:nvPr/>
            </p:nvSpPr>
            <p:spPr>
              <a:xfrm>
                <a:off x="6076664" y="5092446"/>
                <a:ext cx="104203" cy="822484"/>
              </a:xfrm>
              <a:custGeom>
                <a:avLst/>
                <a:gdLst/>
                <a:ahLst/>
                <a:cxnLst/>
                <a:rect l="l" t="t" r="r" b="b"/>
                <a:pathLst>
                  <a:path w="98175" h="774789">
                    <a:moveTo>
                      <a:pt x="97512" y="774790"/>
                    </a:moveTo>
                    <a:lnTo>
                      <a:pt x="0" y="774790"/>
                    </a:lnTo>
                    <a:lnTo>
                      <a:pt x="0" y="49088"/>
                    </a:lnTo>
                    <a:cubicBezTo>
                      <a:pt x="0" y="21890"/>
                      <a:pt x="21891" y="0"/>
                      <a:pt x="49088" y="0"/>
                    </a:cubicBezTo>
                    <a:lnTo>
                      <a:pt x="49088" y="0"/>
                    </a:lnTo>
                    <a:cubicBezTo>
                      <a:pt x="76285" y="0"/>
                      <a:pt x="98176" y="21890"/>
                      <a:pt x="98176" y="49088"/>
                    </a:cubicBezTo>
                    <a:lnTo>
                      <a:pt x="98176" y="774790"/>
                    </a:lnTo>
                  </a:path>
                </a:pathLst>
              </a:custGeom>
              <a:solidFill>
                <a:srgbClr val="372B59">
                  <a:alpha val="100000"/>
                </a:srgbClr>
              </a:solidFill>
            </p:spPr>
          </p:sp>
          <p:sp>
            <p:nvSpPr>
              <p:cNvPr id="300265" name="Freeform 72"/>
              <p:cNvSpPr/>
              <p:nvPr/>
            </p:nvSpPr>
            <p:spPr>
              <a:xfrm rot="-4602852">
                <a:off x="6012942" y="5625560"/>
                <a:ext cx="230981" cy="230981"/>
              </a:xfrm>
              <a:custGeom>
                <a:avLst/>
                <a:gdLst/>
                <a:ahLst/>
                <a:cxnLst/>
                <a:rect l="l" t="t" r="r" b="b"/>
                <a:pathLst>
                  <a:path w="217570" h="217569">
                    <a:moveTo>
                      <a:pt x="217570" y="108785"/>
                    </a:moveTo>
                    <a:cubicBezTo>
                      <a:pt x="217570" y="168865"/>
                      <a:pt x="168865" y="217570"/>
                      <a:pt x="108785" y="217570"/>
                    </a:cubicBezTo>
                    <a:cubicBezTo>
                      <a:pt x="48705" y="217570"/>
                      <a:pt x="0" y="168865"/>
                      <a:pt x="0" y="108785"/>
                    </a:cubicBezTo>
                    <a:cubicBezTo>
                      <a:pt x="0" y="48705"/>
                      <a:pt x="48705" y="0"/>
                      <a:pt x="108785" y="0"/>
                    </a:cubicBezTo>
                    <a:cubicBezTo>
                      <a:pt x="168865" y="0"/>
                      <a:pt x="217570" y="48705"/>
                      <a:pt x="217570" y="108785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66" name="Freeform 73"/>
              <p:cNvSpPr/>
              <p:nvPr/>
            </p:nvSpPr>
            <p:spPr>
              <a:xfrm>
                <a:off x="5997035" y="5213509"/>
                <a:ext cx="262699" cy="335185"/>
              </a:xfrm>
              <a:custGeom>
                <a:avLst/>
                <a:gdLst/>
                <a:ahLst/>
                <a:cxnLst/>
                <a:rect l="l" t="t" r="r" b="b"/>
                <a:pathLst>
                  <a:path w="247428" h="315753">
                    <a:moveTo>
                      <a:pt x="206301" y="315753"/>
                    </a:moveTo>
                    <a:lnTo>
                      <a:pt x="41128" y="315753"/>
                    </a:lnTo>
                    <a:cubicBezTo>
                      <a:pt x="18574" y="315753"/>
                      <a:pt x="0" y="297180"/>
                      <a:pt x="0" y="274626"/>
                    </a:cubicBezTo>
                    <a:lnTo>
                      <a:pt x="0" y="41128"/>
                    </a:lnTo>
                    <a:cubicBezTo>
                      <a:pt x="0" y="18574"/>
                      <a:pt x="18574" y="0"/>
                      <a:pt x="41128" y="0"/>
                    </a:cubicBezTo>
                    <a:lnTo>
                      <a:pt x="206301" y="0"/>
                    </a:lnTo>
                    <a:cubicBezTo>
                      <a:pt x="228855" y="0"/>
                      <a:pt x="247429" y="18574"/>
                      <a:pt x="247429" y="41128"/>
                    </a:cubicBezTo>
                    <a:lnTo>
                      <a:pt x="247429" y="274626"/>
                    </a:lnTo>
                    <a:cubicBezTo>
                      <a:pt x="247429" y="297180"/>
                      <a:pt x="228855" y="315753"/>
                      <a:pt x="206301" y="315753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</p:grpSp>
        <p:grpSp>
          <p:nvGrpSpPr>
            <p:cNvPr id="74" name="Group 74"/>
            <p:cNvGrpSpPr/>
            <p:nvPr/>
          </p:nvGrpSpPr>
          <p:grpSpPr>
            <a:xfrm rot="0">
              <a:off x="6229445" y="5493163"/>
              <a:ext cx="1485329" cy="1178147"/>
              <a:chOff x="6229445" y="5493163"/>
              <a:chExt cx="1485329" cy="1178147"/>
            </a:xfrm>
          </p:grpSpPr>
          <p:grpSp>
            <p:nvGrpSpPr>
              <p:cNvPr id="75" name="Group 75"/>
              <p:cNvGrpSpPr/>
              <p:nvPr/>
            </p:nvGrpSpPr>
            <p:grpSpPr>
              <a:xfrm rot="0">
                <a:off x="7276624" y="5715952"/>
                <a:ext cx="438150" cy="444056"/>
                <a:chOff x="7276624" y="5715952"/>
                <a:chExt cx="438150" cy="444056"/>
              </a:xfrm>
            </p:grpSpPr>
            <p:sp>
              <p:nvSpPr>
                <p:cNvPr id="300269" name="Freeform 76"/>
                <p:cNvSpPr/>
                <p:nvPr/>
              </p:nvSpPr>
              <p:spPr>
                <a:xfrm>
                  <a:off x="7290721" y="5746909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0" y="91290"/>
                      </a:moveTo>
                      <a:lnTo>
                        <a:pt x="141956" y="389133"/>
                      </a:lnTo>
                      <a:lnTo>
                        <a:pt x="353564" y="263097"/>
                      </a:lnTo>
                      <a:cubicBezTo>
                        <a:pt x="395355" y="238553"/>
                        <a:pt x="411276" y="186149"/>
                        <a:pt x="390048" y="142368"/>
                      </a:cubicBezTo>
                      <a:lnTo>
                        <a:pt x="347594" y="53479"/>
                      </a:lnTo>
                      <a:cubicBezTo>
                        <a:pt x="327030" y="9698"/>
                        <a:pt x="275952" y="-10866"/>
                        <a:pt x="230845" y="5718"/>
                      </a:cubicBezTo>
                      <a:lnTo>
                        <a:pt x="0" y="91290"/>
                      </a:lnTo>
                    </a:path>
                  </a:pathLst>
                </a:custGeom>
                <a:solidFill>
                  <a:srgbClr val="6BAAD0">
                    <a:alpha val="100000"/>
                  </a:srgbClr>
                </a:solidFill>
              </p:spPr>
            </p:sp>
            <p:sp>
              <p:nvSpPr>
                <p:cNvPr id="300270" name="Freeform 77"/>
                <p:cNvSpPr/>
                <p:nvPr/>
              </p:nvSpPr>
              <p:spPr>
                <a:xfrm>
                  <a:off x="7276624" y="5715952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0" y="91290"/>
                      </a:moveTo>
                      <a:lnTo>
                        <a:pt x="141956" y="389133"/>
                      </a:lnTo>
                      <a:lnTo>
                        <a:pt x="353564" y="263097"/>
                      </a:lnTo>
                      <a:cubicBezTo>
                        <a:pt x="395355" y="238553"/>
                        <a:pt x="411276" y="186149"/>
                        <a:pt x="390048" y="142368"/>
                      </a:cubicBezTo>
                      <a:lnTo>
                        <a:pt x="347594" y="53479"/>
                      </a:lnTo>
                      <a:cubicBezTo>
                        <a:pt x="327030" y="9698"/>
                        <a:pt x="275952" y="-10866"/>
                        <a:pt x="230845" y="5718"/>
                      </a:cubicBezTo>
                      <a:lnTo>
                        <a:pt x="0" y="91290"/>
                      </a:ln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</p:grpSp>
          <p:grpSp>
            <p:nvGrpSpPr>
              <p:cNvPr id="78" name="Group 78"/>
              <p:cNvGrpSpPr/>
              <p:nvPr/>
            </p:nvGrpSpPr>
            <p:grpSpPr>
              <a:xfrm rot="0">
                <a:off x="6229445" y="5493163"/>
                <a:ext cx="1352074" cy="676085"/>
                <a:chOff x="6229445" y="5493163"/>
                <a:chExt cx="1352074" cy="676085"/>
              </a:xfrm>
            </p:grpSpPr>
            <p:sp>
              <p:nvSpPr>
                <p:cNvPr id="300272" name="Freeform 79"/>
                <p:cNvSpPr/>
                <p:nvPr/>
              </p:nvSpPr>
              <p:spPr>
                <a:xfrm>
                  <a:off x="6229445" y="5493163"/>
                  <a:ext cx="1352074" cy="67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627" h="636818">
                      <a:moveTo>
                        <a:pt x="0" y="636155"/>
                      </a:moveTo>
                      <a:lnTo>
                        <a:pt x="208291" y="636155"/>
                      </a:lnTo>
                      <a:cubicBezTo>
                        <a:pt x="208291" y="547930"/>
                        <a:pt x="234825" y="466338"/>
                        <a:pt x="280596" y="398013"/>
                      </a:cubicBezTo>
                      <a:cubicBezTo>
                        <a:pt x="290546" y="383420"/>
                        <a:pt x="301160" y="368826"/>
                        <a:pt x="313100" y="355559"/>
                      </a:cubicBezTo>
                      <a:lnTo>
                        <a:pt x="313100" y="355559"/>
                      </a:lnTo>
                      <a:cubicBezTo>
                        <a:pt x="346268" y="317085"/>
                        <a:pt x="386732" y="284581"/>
                        <a:pt x="431176" y="260037"/>
                      </a:cubicBezTo>
                      <a:cubicBezTo>
                        <a:pt x="446433" y="251413"/>
                        <a:pt x="463017" y="244117"/>
                        <a:pt x="479600" y="237483"/>
                      </a:cubicBezTo>
                      <a:cubicBezTo>
                        <a:pt x="524045" y="219573"/>
                        <a:pt x="572469" y="209622"/>
                        <a:pt x="622220" y="207632"/>
                      </a:cubicBezTo>
                      <a:cubicBezTo>
                        <a:pt x="626864" y="207632"/>
                        <a:pt x="632170" y="207632"/>
                        <a:pt x="636814" y="207632"/>
                      </a:cubicBezTo>
                      <a:cubicBezTo>
                        <a:pt x="649417" y="207632"/>
                        <a:pt x="662684" y="208296"/>
                        <a:pt x="675288" y="209622"/>
                      </a:cubicBezTo>
                      <a:cubicBezTo>
                        <a:pt x="725039" y="214266"/>
                        <a:pt x="772800" y="226870"/>
                        <a:pt x="816581" y="247433"/>
                      </a:cubicBezTo>
                      <a:cubicBezTo>
                        <a:pt x="832501" y="254730"/>
                        <a:pt x="848422" y="263354"/>
                        <a:pt x="863015" y="272641"/>
                      </a:cubicBezTo>
                      <a:cubicBezTo>
                        <a:pt x="906796" y="299838"/>
                        <a:pt x="944607" y="334332"/>
                        <a:pt x="975784" y="374796"/>
                      </a:cubicBezTo>
                      <a:cubicBezTo>
                        <a:pt x="986398" y="388726"/>
                        <a:pt x="996348" y="403320"/>
                        <a:pt x="1005635" y="418577"/>
                      </a:cubicBezTo>
                      <a:cubicBezTo>
                        <a:pt x="1043446" y="482258"/>
                        <a:pt x="1065336" y="557217"/>
                        <a:pt x="1065336" y="636818"/>
                      </a:cubicBezTo>
                      <a:lnTo>
                        <a:pt x="1273628" y="636818"/>
                      </a:lnTo>
                      <a:cubicBezTo>
                        <a:pt x="1273628" y="285244"/>
                        <a:pt x="988388" y="5"/>
                        <a:pt x="636814" y="5"/>
                      </a:cubicBezTo>
                      <a:cubicBezTo>
                        <a:pt x="285240" y="-1322"/>
                        <a:pt x="0" y="283917"/>
                        <a:pt x="0" y="636155"/>
                      </a:cubicBezTo>
                    </a:path>
                  </a:pathLst>
                </a:custGeom>
                <a:solidFill>
                  <a:srgbClr val="FFBE61">
                    <a:alpha val="100000"/>
                  </a:srgbClr>
                </a:solidFill>
              </p:spPr>
            </p:sp>
            <p:grpSp>
              <p:nvGrpSpPr>
                <p:cNvPr id="80" name="Group 80"/>
                <p:cNvGrpSpPr/>
                <p:nvPr/>
              </p:nvGrpSpPr>
              <p:grpSpPr>
                <a:xfrm rot="0">
                  <a:off x="6419469" y="5552217"/>
                  <a:ext cx="985456" cy="384525"/>
                  <a:chOff x="6419469" y="5552217"/>
                  <a:chExt cx="985456" cy="384525"/>
                </a:xfrm>
                <a:solidFill>
                  <a:srgbClr val="484277">
                    <a:alpha val="100000"/>
                  </a:srgbClr>
                </a:solidFill>
              </p:grpSpPr>
              <p:sp>
                <p:nvSpPr>
                  <p:cNvPr id="300274" name="Freeform 81"/>
                  <p:cNvSpPr/>
                  <p:nvPr/>
                </p:nvSpPr>
                <p:spPr>
                  <a:xfrm>
                    <a:off x="6419469" y="5809012"/>
                    <a:ext cx="142399" cy="106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147" h="100460">
                        <a:moveTo>
                          <a:pt x="13418" y="49383"/>
                        </a:moveTo>
                        <a:lnTo>
                          <a:pt x="101643" y="100460"/>
                        </a:lnTo>
                        <a:cubicBezTo>
                          <a:pt x="111593" y="85867"/>
                          <a:pt x="122207" y="71273"/>
                          <a:pt x="134147" y="58006"/>
                        </a:cubicBezTo>
                        <a:lnTo>
                          <a:pt x="134147" y="58006"/>
                        </a:lnTo>
                        <a:lnTo>
                          <a:pt x="39952" y="3612"/>
                        </a:lnTo>
                        <a:cubicBezTo>
                          <a:pt x="27348" y="-3685"/>
                          <a:pt x="10764" y="295"/>
                          <a:pt x="3468" y="13562"/>
                        </a:cubicBezTo>
                        <a:cubicBezTo>
                          <a:pt x="-3829" y="25502"/>
                          <a:pt x="814" y="42086"/>
                          <a:pt x="13418" y="49383"/>
                        </a:cubicBezTo>
                      </a:path>
                    </a:pathLst>
                  </a:custGeom>
                  <a:solidFill>
                    <a:srgbClr val="484277">
                      <a:alpha val="100000"/>
                    </a:srgbClr>
                  </a:solidFill>
                </p:spPr>
              </p:sp>
              <p:grpSp>
                <p:nvGrpSpPr>
                  <p:cNvPr id="82" name="Group 82"/>
                  <p:cNvGrpSpPr/>
                  <p:nvPr/>
                </p:nvGrpSpPr>
                <p:grpSpPr>
                  <a:xfrm rot="0">
                    <a:off x="6620351" y="5552217"/>
                    <a:ext cx="784574" cy="384525"/>
                    <a:chOff x="6620351" y="5552217"/>
                    <a:chExt cx="784574" cy="384525"/>
                  </a:xfrm>
                  <a:solidFill>
                    <a:srgbClr val="484277">
                      <a:alpha val="100000"/>
                    </a:srgbClr>
                  </a:solidFill>
                </p:grpSpPr>
                <p:sp>
                  <p:nvSpPr>
                    <p:cNvPr id="300276" name="Freeform 83"/>
                    <p:cNvSpPr/>
                    <p:nvPr/>
                  </p:nvSpPr>
                  <p:spPr>
                    <a:xfrm>
                      <a:off x="6890671" y="5552217"/>
                      <a:ext cx="56293" cy="163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67" h="153922">
                          <a:moveTo>
                            <a:pt x="0" y="25897"/>
                          </a:moveTo>
                          <a:lnTo>
                            <a:pt x="0" y="151933"/>
                          </a:lnTo>
                          <a:cubicBezTo>
                            <a:pt x="4644" y="151933"/>
                            <a:pt x="9950" y="151933"/>
                            <a:pt x="14594" y="151933"/>
                          </a:cubicBezTo>
                          <a:cubicBezTo>
                            <a:pt x="27197" y="151933"/>
                            <a:pt x="40464" y="152596"/>
                            <a:pt x="53068" y="153923"/>
                          </a:cubicBezTo>
                          <a:lnTo>
                            <a:pt x="53068" y="26560"/>
                          </a:lnTo>
                          <a:cubicBezTo>
                            <a:pt x="53068" y="11967"/>
                            <a:pt x="41128" y="26"/>
                            <a:pt x="26534" y="26"/>
                          </a:cubicBezTo>
                          <a:cubicBezTo>
                            <a:pt x="11277" y="-637"/>
                            <a:pt x="0" y="11303"/>
                            <a:pt x="0" y="25897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7" name="Freeform 84"/>
                    <p:cNvSpPr/>
                    <p:nvPr/>
                  </p:nvSpPr>
                  <p:spPr>
                    <a:xfrm>
                      <a:off x="7096316" y="5629561"/>
                      <a:ext cx="116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747" h="143433">
                          <a:moveTo>
                            <a:pt x="0" y="118227"/>
                          </a:moveTo>
                          <a:cubicBezTo>
                            <a:pt x="15920" y="125524"/>
                            <a:pt x="31841" y="134147"/>
                            <a:pt x="46434" y="143434"/>
                          </a:cubicBezTo>
                          <a:lnTo>
                            <a:pt x="106135" y="39952"/>
                          </a:lnTo>
                          <a:cubicBezTo>
                            <a:pt x="113432" y="27348"/>
                            <a:pt x="109452" y="10764"/>
                            <a:pt x="96185" y="3468"/>
                          </a:cubicBezTo>
                          <a:cubicBezTo>
                            <a:pt x="83582" y="-3829"/>
                            <a:pt x="66998" y="814"/>
                            <a:pt x="59701" y="13418"/>
                          </a:cubicBezTo>
                          <a:lnTo>
                            <a:pt x="0" y="118227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8" name="Freeform 85"/>
                    <p:cNvSpPr/>
                    <p:nvPr/>
                  </p:nvSpPr>
                  <p:spPr>
                    <a:xfrm>
                      <a:off x="7266051" y="5830252"/>
                      <a:ext cx="138874" cy="1064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830" h="100316">
                          <a:moveTo>
                            <a:pt x="0" y="56535"/>
                          </a:moveTo>
                          <a:cubicBezTo>
                            <a:pt x="10613" y="70466"/>
                            <a:pt x="20564" y="85059"/>
                            <a:pt x="29851" y="100316"/>
                          </a:cubicBezTo>
                          <a:lnTo>
                            <a:pt x="117413" y="49902"/>
                          </a:lnTo>
                          <a:cubicBezTo>
                            <a:pt x="130016" y="42605"/>
                            <a:pt x="134660" y="26685"/>
                            <a:pt x="127363" y="13418"/>
                          </a:cubicBezTo>
                          <a:cubicBezTo>
                            <a:pt x="120066" y="814"/>
                            <a:pt x="103482" y="-3829"/>
                            <a:pt x="90879" y="3468"/>
                          </a:cubicBezTo>
                          <a:lnTo>
                            <a:pt x="0" y="56535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9" name="Freeform 86"/>
                    <p:cNvSpPr/>
                    <p:nvPr/>
                  </p:nvSpPr>
                  <p:spPr>
                    <a:xfrm>
                      <a:off x="6620351" y="5616893"/>
                      <a:ext cx="118967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056" h="143433">
                          <a:moveTo>
                            <a:pt x="3931" y="39952"/>
                          </a:moveTo>
                          <a:lnTo>
                            <a:pt x="63633" y="143434"/>
                          </a:lnTo>
                          <a:cubicBezTo>
                            <a:pt x="78890" y="134810"/>
                            <a:pt x="95473" y="127514"/>
                            <a:pt x="112057" y="120880"/>
                          </a:cubicBezTo>
                          <a:lnTo>
                            <a:pt x="49702" y="13418"/>
                          </a:lnTo>
                          <a:cubicBezTo>
                            <a:pt x="42405" y="814"/>
                            <a:pt x="25822" y="-3829"/>
                            <a:pt x="13218" y="3468"/>
                          </a:cubicBezTo>
                          <a:cubicBezTo>
                            <a:pt x="615" y="10764"/>
                            <a:pt x="-4029" y="27348"/>
                            <a:pt x="3931" y="39952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</p:grpSp>
            </p:grpSp>
          </p:grpSp>
          <p:grpSp>
            <p:nvGrpSpPr>
              <p:cNvPr id="87" name="Group 87"/>
              <p:cNvGrpSpPr/>
              <p:nvPr/>
            </p:nvGrpSpPr>
            <p:grpSpPr>
              <a:xfrm rot="0">
                <a:off x="6408991" y="5671280"/>
                <a:ext cx="1023938" cy="1000030"/>
                <a:chOff x="6408991" y="5671280"/>
                <a:chExt cx="1023938" cy="1000030"/>
              </a:xfrm>
            </p:grpSpPr>
            <p:sp>
              <p:nvSpPr>
                <p:cNvPr id="300281" name="Freeform 88"/>
                <p:cNvSpPr/>
                <p:nvPr/>
              </p:nvSpPr>
              <p:spPr>
                <a:xfrm>
                  <a:off x="6439281" y="567690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0" y="468323"/>
                      </a:moveTo>
                      <a:cubicBezTo>
                        <a:pt x="0" y="726366"/>
                        <a:pt x="210281" y="936647"/>
                        <a:pt x="468323" y="936647"/>
                      </a:cubicBezTo>
                      <a:cubicBezTo>
                        <a:pt x="486234" y="936647"/>
                        <a:pt x="503481" y="935320"/>
                        <a:pt x="520728" y="933330"/>
                      </a:cubicBezTo>
                      <a:cubicBezTo>
                        <a:pt x="599666" y="924706"/>
                        <a:pt x="672635" y="896183"/>
                        <a:pt x="734989" y="852402"/>
                      </a:cubicBezTo>
                      <a:cubicBezTo>
                        <a:pt x="776117" y="823878"/>
                        <a:pt x="811938" y="789384"/>
                        <a:pt x="841788" y="749583"/>
                      </a:cubicBezTo>
                      <a:cubicBezTo>
                        <a:pt x="841788" y="749583"/>
                        <a:pt x="841788" y="749583"/>
                        <a:pt x="841788" y="749583"/>
                      </a:cubicBezTo>
                      <a:cubicBezTo>
                        <a:pt x="900826" y="671308"/>
                        <a:pt x="935984" y="573796"/>
                        <a:pt x="935984" y="468323"/>
                      </a:cubicBezTo>
                      <a:cubicBezTo>
                        <a:pt x="935984" y="362851"/>
                        <a:pt x="900826" y="265339"/>
                        <a:pt x="841788" y="187064"/>
                      </a:cubicBezTo>
                      <a:cubicBezTo>
                        <a:pt x="841788" y="187064"/>
                        <a:pt x="841788" y="187064"/>
                        <a:pt x="841788" y="187064"/>
                      </a:cubicBezTo>
                      <a:cubicBezTo>
                        <a:pt x="811938" y="147263"/>
                        <a:pt x="775454" y="112769"/>
                        <a:pt x="734989" y="84245"/>
                      </a:cubicBezTo>
                      <a:cubicBezTo>
                        <a:pt x="672635" y="41128"/>
                        <a:pt x="599666" y="12604"/>
                        <a:pt x="520728" y="3317"/>
                      </a:cubicBezTo>
                      <a:cubicBezTo>
                        <a:pt x="503481" y="1327"/>
                        <a:pt x="485571" y="0"/>
                        <a:pt x="468323" y="0"/>
                      </a:cubicBezTo>
                      <a:cubicBezTo>
                        <a:pt x="209618" y="663"/>
                        <a:pt x="0" y="210281"/>
                        <a:pt x="0" y="468323"/>
                      </a:cubicBezTo>
                      <a:close/>
                    </a:path>
                    <a:path w="935983" h="936646">
                      <a:moveTo>
                        <a:pt x="78939" y="468323"/>
                      </a:moveTo>
                      <a:cubicBezTo>
                        <a:pt x="78939" y="357544"/>
                        <a:pt x="125373" y="257379"/>
                        <a:pt x="199668" y="187064"/>
                      </a:cubicBezTo>
                      <a:cubicBezTo>
                        <a:pt x="199668" y="187064"/>
                        <a:pt x="199668" y="187064"/>
                        <a:pt x="199668" y="187064"/>
                      </a:cubicBezTo>
                      <a:cubicBezTo>
                        <a:pt x="228192" y="159867"/>
                        <a:pt x="260696" y="137313"/>
                        <a:pt x="296516" y="119403"/>
                      </a:cubicBezTo>
                      <a:cubicBezTo>
                        <a:pt x="348258" y="94195"/>
                        <a:pt x="406632" y="79602"/>
                        <a:pt x="467660" y="79602"/>
                      </a:cubicBezTo>
                      <a:cubicBezTo>
                        <a:pt x="485571" y="79602"/>
                        <a:pt x="502818" y="80928"/>
                        <a:pt x="520065" y="82918"/>
                      </a:cubicBezTo>
                      <a:cubicBezTo>
                        <a:pt x="709782" y="108789"/>
                        <a:pt x="856382" y="271973"/>
                        <a:pt x="856382" y="468323"/>
                      </a:cubicBezTo>
                      <a:cubicBezTo>
                        <a:pt x="856382" y="665338"/>
                        <a:pt x="709782" y="827858"/>
                        <a:pt x="520065" y="853728"/>
                      </a:cubicBezTo>
                      <a:cubicBezTo>
                        <a:pt x="502818" y="856382"/>
                        <a:pt x="485571" y="857045"/>
                        <a:pt x="467660" y="857045"/>
                      </a:cubicBezTo>
                      <a:cubicBezTo>
                        <a:pt x="405969" y="857045"/>
                        <a:pt x="348258" y="842451"/>
                        <a:pt x="296516" y="817244"/>
                      </a:cubicBezTo>
                      <a:cubicBezTo>
                        <a:pt x="260696" y="799334"/>
                        <a:pt x="228192" y="776780"/>
                        <a:pt x="199668" y="749583"/>
                      </a:cubicBezTo>
                      <a:cubicBezTo>
                        <a:pt x="199668" y="749583"/>
                        <a:pt x="199668" y="749583"/>
                        <a:pt x="199668" y="749583"/>
                      </a:cubicBezTo>
                      <a:cubicBezTo>
                        <a:pt x="125373" y="679268"/>
                        <a:pt x="78939" y="579102"/>
                        <a:pt x="78939" y="468323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82" name="Freeform 89"/>
                <p:cNvSpPr/>
                <p:nvPr/>
              </p:nvSpPr>
              <p:spPr>
                <a:xfrm>
                  <a:off x="6451282" y="5713571"/>
                  <a:ext cx="909828" cy="909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045" h="857045">
                      <a:moveTo>
                        <a:pt x="857045" y="428522"/>
                      </a:moveTo>
                      <a:cubicBezTo>
                        <a:pt x="857045" y="665189"/>
                        <a:pt x="665189" y="857045"/>
                        <a:pt x="428523" y="857045"/>
                      </a:cubicBezTo>
                      <a:cubicBezTo>
                        <a:pt x="191856" y="857045"/>
                        <a:pt x="0" y="665189"/>
                        <a:pt x="0" y="428522"/>
                      </a:cubicBezTo>
                      <a:cubicBezTo>
                        <a:pt x="0" y="191856"/>
                        <a:pt x="191856" y="0"/>
                        <a:pt x="428523" y="0"/>
                      </a:cubicBezTo>
                      <a:cubicBezTo>
                        <a:pt x="665189" y="0"/>
                        <a:pt x="857045" y="191856"/>
                        <a:pt x="857045" y="428522"/>
                      </a:cubicBezTo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</p:spPr>
            </p:sp>
            <p:sp>
              <p:nvSpPr>
                <p:cNvPr id="300283" name="Freeform 90"/>
                <p:cNvSpPr/>
                <p:nvPr/>
              </p:nvSpPr>
              <p:spPr>
                <a:xfrm>
                  <a:off x="6408991" y="567128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0" y="468323"/>
                      </a:moveTo>
                      <a:cubicBezTo>
                        <a:pt x="0" y="726366"/>
                        <a:pt x="210281" y="936647"/>
                        <a:pt x="468323" y="936647"/>
                      </a:cubicBezTo>
                      <a:cubicBezTo>
                        <a:pt x="486234" y="936647"/>
                        <a:pt x="503481" y="935320"/>
                        <a:pt x="520728" y="933330"/>
                      </a:cubicBezTo>
                      <a:cubicBezTo>
                        <a:pt x="599666" y="924707"/>
                        <a:pt x="672635" y="896183"/>
                        <a:pt x="734989" y="852402"/>
                      </a:cubicBezTo>
                      <a:cubicBezTo>
                        <a:pt x="776117" y="823878"/>
                        <a:pt x="811938" y="789384"/>
                        <a:pt x="841788" y="749583"/>
                      </a:cubicBezTo>
                      <a:cubicBezTo>
                        <a:pt x="841788" y="749583"/>
                        <a:pt x="841788" y="749583"/>
                        <a:pt x="841788" y="749583"/>
                      </a:cubicBezTo>
                      <a:cubicBezTo>
                        <a:pt x="900826" y="671308"/>
                        <a:pt x="935983" y="573796"/>
                        <a:pt x="935983" y="468323"/>
                      </a:cubicBezTo>
                      <a:cubicBezTo>
                        <a:pt x="935983" y="362851"/>
                        <a:pt x="900826" y="265339"/>
                        <a:pt x="841788" y="187064"/>
                      </a:cubicBezTo>
                      <a:cubicBezTo>
                        <a:pt x="841788" y="187064"/>
                        <a:pt x="841788" y="187064"/>
                        <a:pt x="841788" y="187064"/>
                      </a:cubicBezTo>
                      <a:cubicBezTo>
                        <a:pt x="811938" y="147263"/>
                        <a:pt x="775454" y="112769"/>
                        <a:pt x="734989" y="84245"/>
                      </a:cubicBezTo>
                      <a:cubicBezTo>
                        <a:pt x="672635" y="41128"/>
                        <a:pt x="599666" y="12604"/>
                        <a:pt x="520728" y="3317"/>
                      </a:cubicBezTo>
                      <a:cubicBezTo>
                        <a:pt x="503481" y="1327"/>
                        <a:pt x="485571" y="0"/>
                        <a:pt x="468323" y="0"/>
                      </a:cubicBezTo>
                      <a:cubicBezTo>
                        <a:pt x="210281" y="0"/>
                        <a:pt x="0" y="210281"/>
                        <a:pt x="0" y="468323"/>
                      </a:cubicBezTo>
                      <a:close/>
                    </a:path>
                    <a:path w="935983" h="936646">
                      <a:moveTo>
                        <a:pt x="78938" y="468323"/>
                      </a:moveTo>
                      <a:cubicBezTo>
                        <a:pt x="78938" y="357544"/>
                        <a:pt x="125373" y="257379"/>
                        <a:pt x="199668" y="187064"/>
                      </a:cubicBezTo>
                      <a:cubicBezTo>
                        <a:pt x="199668" y="187064"/>
                        <a:pt x="199668" y="187064"/>
                        <a:pt x="199668" y="187064"/>
                      </a:cubicBezTo>
                      <a:cubicBezTo>
                        <a:pt x="228192" y="159867"/>
                        <a:pt x="260696" y="137313"/>
                        <a:pt x="296516" y="119403"/>
                      </a:cubicBezTo>
                      <a:cubicBezTo>
                        <a:pt x="348258" y="94195"/>
                        <a:pt x="406632" y="79602"/>
                        <a:pt x="467660" y="79602"/>
                      </a:cubicBezTo>
                      <a:cubicBezTo>
                        <a:pt x="485571" y="79602"/>
                        <a:pt x="502817" y="80928"/>
                        <a:pt x="520065" y="82918"/>
                      </a:cubicBezTo>
                      <a:cubicBezTo>
                        <a:pt x="709782" y="108789"/>
                        <a:pt x="856382" y="271973"/>
                        <a:pt x="856382" y="468323"/>
                      </a:cubicBezTo>
                      <a:cubicBezTo>
                        <a:pt x="856382" y="665338"/>
                        <a:pt x="709782" y="827858"/>
                        <a:pt x="520065" y="853728"/>
                      </a:cubicBezTo>
                      <a:cubicBezTo>
                        <a:pt x="502817" y="856382"/>
                        <a:pt x="485571" y="857045"/>
                        <a:pt x="467660" y="857045"/>
                      </a:cubicBezTo>
                      <a:cubicBezTo>
                        <a:pt x="405969" y="857045"/>
                        <a:pt x="348258" y="842452"/>
                        <a:pt x="296516" y="817244"/>
                      </a:cubicBezTo>
                      <a:cubicBezTo>
                        <a:pt x="260696" y="799334"/>
                        <a:pt x="228192" y="776780"/>
                        <a:pt x="199668" y="749583"/>
                      </a:cubicBezTo>
                      <a:cubicBezTo>
                        <a:pt x="199668" y="749583"/>
                        <a:pt x="199668" y="749583"/>
                        <a:pt x="199668" y="749583"/>
                      </a:cubicBezTo>
                      <a:cubicBezTo>
                        <a:pt x="125373" y="678605"/>
                        <a:pt x="78938" y="578439"/>
                        <a:pt x="78938" y="468323"/>
                      </a:cubicBez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  <p:sp>
              <p:nvSpPr>
                <p:cNvPr id="300284" name="Freeform 91"/>
                <p:cNvSpPr/>
                <p:nvPr/>
              </p:nvSpPr>
              <p:spPr>
                <a:xfrm>
                  <a:off x="6492811" y="5796629"/>
                  <a:ext cx="230981" cy="742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78" h="699168">
                      <a:moveTo>
                        <a:pt x="0" y="350247"/>
                      </a:moveTo>
                      <a:cubicBezTo>
                        <a:pt x="0" y="461027"/>
                        <a:pt x="46434" y="561192"/>
                        <a:pt x="120729" y="631507"/>
                      </a:cubicBezTo>
                      <a:cubicBezTo>
                        <a:pt x="120729" y="631507"/>
                        <a:pt x="120729" y="631507"/>
                        <a:pt x="120729" y="631507"/>
                      </a:cubicBezTo>
                      <a:cubicBezTo>
                        <a:pt x="149253" y="658704"/>
                        <a:pt x="181757" y="681258"/>
                        <a:pt x="217578" y="699168"/>
                      </a:cubicBezTo>
                      <a:cubicBezTo>
                        <a:pt x="108789" y="621557"/>
                        <a:pt x="37148" y="494194"/>
                        <a:pt x="37148" y="349584"/>
                      </a:cubicBezTo>
                      <a:cubicBezTo>
                        <a:pt x="37148" y="204974"/>
                        <a:pt x="108126" y="78275"/>
                        <a:pt x="217578" y="0"/>
                      </a:cubicBezTo>
                      <a:cubicBezTo>
                        <a:pt x="181757" y="17910"/>
                        <a:pt x="149253" y="40464"/>
                        <a:pt x="120729" y="67661"/>
                      </a:cubicBezTo>
                      <a:cubicBezTo>
                        <a:pt x="120729" y="67661"/>
                        <a:pt x="120729" y="67661"/>
                        <a:pt x="120729" y="67661"/>
                      </a:cubicBezTo>
                      <a:cubicBezTo>
                        <a:pt x="46434" y="139303"/>
                        <a:pt x="0" y="239469"/>
                        <a:pt x="0" y="350247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</p:grpSp>
        </p:grpSp>
        <p:sp>
          <p:nvSpPr>
            <p:cNvPr id="300286" name="Freeform 92"/>
            <p:cNvSpPr/>
            <p:nvPr/>
          </p:nvSpPr>
          <p:spPr>
            <a:xfrm>
              <a:off x="6907816" y="5295900"/>
              <a:ext cx="1381125" cy="1598581"/>
            </a:xfrm>
            <a:custGeom>
              <a:avLst/>
              <a:gdLst/>
              <a:ahLst/>
              <a:cxnLst/>
              <a:rect l="l" t="t" r="r" b="b"/>
              <a:pathLst>
                <a:path w="1300998" h="1505823">
                  <a:moveTo>
                    <a:pt x="1281440" y="1018263"/>
                  </a:moveTo>
                  <a:cubicBezTo>
                    <a:pt x="1281440" y="857733"/>
                    <a:pt x="1174641" y="804002"/>
                    <a:pt x="1174641" y="804002"/>
                  </a:cubicBezTo>
                  <a:cubicBezTo>
                    <a:pt x="1143464" y="786091"/>
                    <a:pt x="1053912" y="750271"/>
                    <a:pt x="1053912" y="750271"/>
                  </a:cubicBezTo>
                  <a:cubicBezTo>
                    <a:pt x="996201" y="692560"/>
                    <a:pt x="902005" y="696540"/>
                    <a:pt x="902005" y="696540"/>
                  </a:cubicBezTo>
                  <a:cubicBezTo>
                    <a:pt x="830364" y="705163"/>
                    <a:pt x="803830" y="678629"/>
                    <a:pt x="803830" y="678629"/>
                  </a:cubicBezTo>
                  <a:cubicBezTo>
                    <a:pt x="683101" y="549276"/>
                    <a:pt x="630033" y="634185"/>
                    <a:pt x="630033" y="634185"/>
                  </a:cubicBezTo>
                  <a:cubicBezTo>
                    <a:pt x="500680" y="464368"/>
                    <a:pt x="393881" y="76310"/>
                    <a:pt x="393881" y="76310"/>
                  </a:cubicBezTo>
                  <a:cubicBezTo>
                    <a:pt x="389238" y="22578"/>
                    <a:pt x="353417" y="4668"/>
                    <a:pt x="353417" y="4668"/>
                  </a:cubicBezTo>
                  <a:cubicBezTo>
                    <a:pt x="84761" y="-65647"/>
                    <a:pt x="425059" y="679956"/>
                    <a:pt x="476136" y="790072"/>
                  </a:cubicBezTo>
                  <a:lnTo>
                    <a:pt x="491393" y="815279"/>
                  </a:lnTo>
                  <a:cubicBezTo>
                    <a:pt x="431028" y="878960"/>
                    <a:pt x="398525" y="1008976"/>
                    <a:pt x="385921" y="1081281"/>
                  </a:cubicBezTo>
                  <a:lnTo>
                    <a:pt x="286419" y="951265"/>
                  </a:lnTo>
                  <a:cubicBezTo>
                    <a:pt x="197530" y="835843"/>
                    <a:pt x="67514" y="825229"/>
                    <a:pt x="67514" y="825229"/>
                  </a:cubicBezTo>
                  <a:cubicBezTo>
                    <a:pt x="-84393" y="833853"/>
                    <a:pt x="67514" y="981116"/>
                    <a:pt x="67514" y="981116"/>
                  </a:cubicBezTo>
                  <a:cubicBezTo>
                    <a:pt x="139156" y="1038827"/>
                    <a:pt x="326220" y="1505824"/>
                    <a:pt x="326220" y="1505824"/>
                  </a:cubicBezTo>
                  <a:lnTo>
                    <a:pt x="1280777" y="1505824"/>
                  </a:lnTo>
                  <a:cubicBezTo>
                    <a:pt x="1325885" y="1443469"/>
                    <a:pt x="1281440" y="1018263"/>
                    <a:pt x="1281440" y="1018263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grpSp>
          <p:nvGrpSpPr>
            <p:cNvPr id="93" name="Group 93"/>
            <p:cNvGrpSpPr/>
            <p:nvPr/>
          </p:nvGrpSpPr>
          <p:grpSpPr>
            <a:xfrm rot="0">
              <a:off x="7305770" y="6103334"/>
              <a:ext cx="730758" cy="780574"/>
              <a:chOff x="7305770" y="6103334"/>
              <a:chExt cx="730758" cy="780574"/>
            </a:xfrm>
            <a:solidFill>
              <a:srgbClr val="0634B3">
                <a:alpha val="100000"/>
              </a:srgbClr>
            </a:solidFill>
          </p:grpSpPr>
          <p:sp>
            <p:nvSpPr>
              <p:cNvPr id="300288" name="Freeform 94"/>
              <p:cNvSpPr/>
              <p:nvPr/>
            </p:nvSpPr>
            <p:spPr>
              <a:xfrm>
                <a:off x="7305770" y="6106859"/>
                <a:ext cx="227457" cy="767239"/>
              </a:xfrm>
              <a:custGeom>
                <a:avLst/>
                <a:gdLst/>
                <a:ahLst/>
                <a:cxnLst/>
                <a:rect l="l" t="t" r="r" b="b"/>
                <a:pathLst>
                  <a:path w="214283" h="722696">
                    <a:moveTo>
                      <a:pt x="128470" y="722696"/>
                    </a:moveTo>
                    <a:cubicBezTo>
                      <a:pt x="116529" y="722696"/>
                      <a:pt x="105916" y="720043"/>
                      <a:pt x="96629" y="714073"/>
                    </a:cubicBezTo>
                    <a:cubicBezTo>
                      <a:pt x="73412" y="699479"/>
                      <a:pt x="57491" y="668302"/>
                      <a:pt x="48868" y="618550"/>
                    </a:cubicBezTo>
                    <a:cubicBezTo>
                      <a:pt x="46878" y="608600"/>
                      <a:pt x="45551" y="597987"/>
                      <a:pt x="44224" y="588037"/>
                    </a:cubicBezTo>
                    <a:cubicBezTo>
                      <a:pt x="41571" y="569463"/>
                      <a:pt x="38918" y="551553"/>
                      <a:pt x="34274" y="534305"/>
                    </a:cubicBezTo>
                    <a:cubicBezTo>
                      <a:pt x="30957" y="521702"/>
                      <a:pt x="26977" y="509098"/>
                      <a:pt x="22997" y="496495"/>
                    </a:cubicBezTo>
                    <a:cubicBezTo>
                      <a:pt x="13047" y="463991"/>
                      <a:pt x="2433" y="430823"/>
                      <a:pt x="443" y="395002"/>
                    </a:cubicBezTo>
                    <a:cubicBezTo>
                      <a:pt x="-1547" y="347905"/>
                      <a:pt x="3097" y="298817"/>
                      <a:pt x="15700" y="247739"/>
                    </a:cubicBezTo>
                    <a:cubicBezTo>
                      <a:pt x="36928" y="162167"/>
                      <a:pt x="81372" y="77259"/>
                      <a:pt x="143726" y="2964"/>
                    </a:cubicBezTo>
                    <a:cubicBezTo>
                      <a:pt x="147043" y="-353"/>
                      <a:pt x="152350" y="-1016"/>
                      <a:pt x="155667" y="1637"/>
                    </a:cubicBezTo>
                    <a:cubicBezTo>
                      <a:pt x="158983" y="4954"/>
                      <a:pt x="159647" y="10261"/>
                      <a:pt x="156993" y="13578"/>
                    </a:cubicBezTo>
                    <a:cubicBezTo>
                      <a:pt x="95965" y="86546"/>
                      <a:pt x="52848" y="168801"/>
                      <a:pt x="32284" y="251719"/>
                    </a:cubicBezTo>
                    <a:cubicBezTo>
                      <a:pt x="20344" y="300807"/>
                      <a:pt x="15037" y="348568"/>
                      <a:pt x="17690" y="394339"/>
                    </a:cubicBezTo>
                    <a:cubicBezTo>
                      <a:pt x="19017" y="427506"/>
                      <a:pt x="29631" y="460010"/>
                      <a:pt x="39581" y="491188"/>
                    </a:cubicBezTo>
                    <a:cubicBezTo>
                      <a:pt x="43561" y="503791"/>
                      <a:pt x="47541" y="516395"/>
                      <a:pt x="50858" y="529662"/>
                    </a:cubicBezTo>
                    <a:cubicBezTo>
                      <a:pt x="56164" y="548236"/>
                      <a:pt x="58818" y="567473"/>
                      <a:pt x="60808" y="585383"/>
                    </a:cubicBezTo>
                    <a:cubicBezTo>
                      <a:pt x="62135" y="595333"/>
                      <a:pt x="63462" y="605284"/>
                      <a:pt x="65451" y="615234"/>
                    </a:cubicBezTo>
                    <a:cubicBezTo>
                      <a:pt x="73412" y="660341"/>
                      <a:pt x="86679" y="687539"/>
                      <a:pt x="105252" y="699479"/>
                    </a:cubicBezTo>
                    <a:cubicBezTo>
                      <a:pt x="117193" y="706776"/>
                      <a:pt x="131123" y="708102"/>
                      <a:pt x="147706" y="702796"/>
                    </a:cubicBezTo>
                    <a:cubicBezTo>
                      <a:pt x="149697" y="702132"/>
                      <a:pt x="201438" y="682895"/>
                      <a:pt x="197457" y="590690"/>
                    </a:cubicBezTo>
                    <a:cubicBezTo>
                      <a:pt x="197457" y="586046"/>
                      <a:pt x="200774" y="582066"/>
                      <a:pt x="205418" y="582066"/>
                    </a:cubicBezTo>
                    <a:cubicBezTo>
                      <a:pt x="210061" y="582066"/>
                      <a:pt x="214041" y="585383"/>
                      <a:pt x="214041" y="590027"/>
                    </a:cubicBezTo>
                    <a:cubicBezTo>
                      <a:pt x="218685" y="695499"/>
                      <a:pt x="155003" y="718053"/>
                      <a:pt x="152350" y="718716"/>
                    </a:cubicBezTo>
                    <a:cubicBezTo>
                      <a:pt x="144390" y="722033"/>
                      <a:pt x="135766" y="722696"/>
                      <a:pt x="128470" y="722696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89" name="Freeform 95"/>
              <p:cNvSpPr/>
              <p:nvPr/>
            </p:nvSpPr>
            <p:spPr>
              <a:xfrm>
                <a:off x="7464361" y="6103334"/>
                <a:ext cx="227647" cy="780574"/>
              </a:xfrm>
              <a:custGeom>
                <a:avLst/>
                <a:gdLst/>
                <a:ahLst/>
                <a:cxnLst/>
                <a:rect l="l" t="t" r="r" b="b"/>
                <a:pathLst>
                  <a:path w="214448" h="735254">
                    <a:moveTo>
                      <a:pt x="129800" y="733928"/>
                    </a:moveTo>
                    <a:cubicBezTo>
                      <a:pt x="82703" y="733928"/>
                      <a:pt x="64129" y="676880"/>
                      <a:pt x="59486" y="658969"/>
                    </a:cubicBezTo>
                    <a:cubicBezTo>
                      <a:pt x="59486" y="657643"/>
                      <a:pt x="23665" y="520330"/>
                      <a:pt x="23665" y="520330"/>
                    </a:cubicBezTo>
                    <a:cubicBezTo>
                      <a:pt x="-10830" y="413531"/>
                      <a:pt x="-7513" y="314692"/>
                      <a:pt x="32952" y="229120"/>
                    </a:cubicBezTo>
                    <a:cubicBezTo>
                      <a:pt x="60149" y="170082"/>
                      <a:pt x="100613" y="118341"/>
                      <a:pt x="139087" y="68590"/>
                    </a:cubicBezTo>
                    <a:cubicBezTo>
                      <a:pt x="155671" y="47363"/>
                      <a:pt x="172255" y="25472"/>
                      <a:pt x="188175" y="3582"/>
                    </a:cubicBezTo>
                    <a:cubicBezTo>
                      <a:pt x="190828" y="-398"/>
                      <a:pt x="196135" y="-1061"/>
                      <a:pt x="200115" y="1592"/>
                    </a:cubicBezTo>
                    <a:cubicBezTo>
                      <a:pt x="204095" y="4245"/>
                      <a:pt x="204758" y="9552"/>
                      <a:pt x="202105" y="13532"/>
                    </a:cubicBezTo>
                    <a:cubicBezTo>
                      <a:pt x="186185" y="36086"/>
                      <a:pt x="169601" y="57977"/>
                      <a:pt x="153017" y="79204"/>
                    </a:cubicBezTo>
                    <a:cubicBezTo>
                      <a:pt x="115206" y="128955"/>
                      <a:pt x="75406" y="180033"/>
                      <a:pt x="48872" y="237081"/>
                    </a:cubicBezTo>
                    <a:cubicBezTo>
                      <a:pt x="10398" y="319336"/>
                      <a:pt x="7744" y="413531"/>
                      <a:pt x="40912" y="517013"/>
                    </a:cubicBezTo>
                    <a:cubicBezTo>
                      <a:pt x="40912" y="517676"/>
                      <a:pt x="76732" y="654990"/>
                      <a:pt x="76732" y="656316"/>
                    </a:cubicBezTo>
                    <a:cubicBezTo>
                      <a:pt x="80713" y="672236"/>
                      <a:pt x="97296" y="723314"/>
                      <a:pt x="135771" y="718671"/>
                    </a:cubicBezTo>
                    <a:cubicBezTo>
                      <a:pt x="171591" y="714027"/>
                      <a:pt x="186848" y="673563"/>
                      <a:pt x="198125" y="641059"/>
                    </a:cubicBezTo>
                    <a:cubicBezTo>
                      <a:pt x="199452" y="636416"/>
                      <a:pt x="204758" y="634426"/>
                      <a:pt x="208739" y="635752"/>
                    </a:cubicBezTo>
                    <a:cubicBezTo>
                      <a:pt x="213382" y="637079"/>
                      <a:pt x="215372" y="642386"/>
                      <a:pt x="214045" y="646366"/>
                    </a:cubicBezTo>
                    <a:cubicBezTo>
                      <a:pt x="202105" y="679533"/>
                      <a:pt x="184195" y="729284"/>
                      <a:pt x="137760" y="735254"/>
                    </a:cubicBezTo>
                    <a:cubicBezTo>
                      <a:pt x="134444" y="733928"/>
                      <a:pt x="131790" y="733928"/>
                      <a:pt x="129800" y="733928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0" name="Freeform 96"/>
              <p:cNvSpPr/>
              <p:nvPr/>
            </p:nvSpPr>
            <p:spPr>
              <a:xfrm>
                <a:off x="7531894" y="6319647"/>
                <a:ext cx="504634" cy="510826"/>
              </a:xfrm>
              <a:custGeom>
                <a:avLst/>
                <a:gdLst/>
                <a:ahLst/>
                <a:cxnLst/>
                <a:rect l="l" t="t" r="r" b="b"/>
                <a:pathLst>
                  <a:path w="475346" h="481192">
                    <a:moveTo>
                      <a:pt x="58101" y="481192"/>
                    </a:moveTo>
                    <a:cubicBezTo>
                      <a:pt x="42181" y="481192"/>
                      <a:pt x="32231" y="476549"/>
                      <a:pt x="28914" y="474559"/>
                    </a:cubicBezTo>
                    <a:cubicBezTo>
                      <a:pt x="14984" y="469252"/>
                      <a:pt x="6360" y="460629"/>
                      <a:pt x="2380" y="447362"/>
                    </a:cubicBezTo>
                    <a:cubicBezTo>
                      <a:pt x="-10887" y="406897"/>
                      <a:pt x="35547" y="340563"/>
                      <a:pt x="37537" y="337909"/>
                    </a:cubicBezTo>
                    <a:lnTo>
                      <a:pt x="269709" y="3582"/>
                    </a:lnTo>
                    <a:cubicBezTo>
                      <a:pt x="272363" y="-398"/>
                      <a:pt x="277669" y="-1061"/>
                      <a:pt x="281650" y="1592"/>
                    </a:cubicBezTo>
                    <a:cubicBezTo>
                      <a:pt x="285630" y="4245"/>
                      <a:pt x="286293" y="9552"/>
                      <a:pt x="283640" y="13532"/>
                    </a:cubicBezTo>
                    <a:lnTo>
                      <a:pt x="51468" y="347860"/>
                    </a:lnTo>
                    <a:cubicBezTo>
                      <a:pt x="39528" y="365106"/>
                      <a:pt x="9677" y="414857"/>
                      <a:pt x="18964" y="442055"/>
                    </a:cubicBezTo>
                    <a:cubicBezTo>
                      <a:pt x="21617" y="450015"/>
                      <a:pt x="26924" y="455322"/>
                      <a:pt x="36211" y="458638"/>
                    </a:cubicBezTo>
                    <a:cubicBezTo>
                      <a:pt x="36874" y="458638"/>
                      <a:pt x="37537" y="459302"/>
                      <a:pt x="38201" y="459302"/>
                    </a:cubicBezTo>
                    <a:cubicBezTo>
                      <a:pt x="38864" y="459302"/>
                      <a:pt x="91932" y="489152"/>
                      <a:pt x="176840" y="384344"/>
                    </a:cubicBezTo>
                    <a:cubicBezTo>
                      <a:pt x="183474" y="375720"/>
                      <a:pt x="347984" y="176052"/>
                      <a:pt x="466723" y="174062"/>
                    </a:cubicBezTo>
                    <a:cubicBezTo>
                      <a:pt x="471367" y="174062"/>
                      <a:pt x="475347" y="177379"/>
                      <a:pt x="475347" y="182686"/>
                    </a:cubicBezTo>
                    <a:cubicBezTo>
                      <a:pt x="475347" y="187329"/>
                      <a:pt x="472030" y="191309"/>
                      <a:pt x="466723" y="191309"/>
                    </a:cubicBezTo>
                    <a:cubicBezTo>
                      <a:pt x="355944" y="193299"/>
                      <a:pt x="191434" y="393630"/>
                      <a:pt x="190107" y="395620"/>
                    </a:cubicBezTo>
                    <a:cubicBezTo>
                      <a:pt x="131733" y="466599"/>
                      <a:pt x="85962" y="481192"/>
                      <a:pt x="58101" y="481192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1" name="Freeform 97"/>
              <p:cNvSpPr/>
              <p:nvPr/>
            </p:nvSpPr>
            <p:spPr>
              <a:xfrm>
                <a:off x="7337107" y="6457092"/>
                <a:ext cx="107823" cy="45911"/>
              </a:xfrm>
              <a:custGeom>
                <a:avLst/>
                <a:gdLst/>
                <a:ahLst/>
                <a:cxnLst/>
                <a:rect l="l" t="t" r="r" b="b"/>
                <a:pathLst>
                  <a:path w="101563" h="43201">
                    <a:moveTo>
                      <a:pt x="84980" y="43202"/>
                    </a:moveTo>
                    <a:cubicBezTo>
                      <a:pt x="12012" y="43202"/>
                      <a:pt x="1399" y="21975"/>
                      <a:pt x="72" y="12688"/>
                    </a:cubicBezTo>
                    <a:cubicBezTo>
                      <a:pt x="-591" y="6718"/>
                      <a:pt x="3389" y="747"/>
                      <a:pt x="10022" y="84"/>
                    </a:cubicBezTo>
                    <a:cubicBezTo>
                      <a:pt x="15329" y="-579"/>
                      <a:pt x="20636" y="2738"/>
                      <a:pt x="22626" y="8044"/>
                    </a:cubicBezTo>
                    <a:cubicBezTo>
                      <a:pt x="23953" y="9371"/>
                      <a:pt x="35229" y="21311"/>
                      <a:pt x="90287" y="20648"/>
                    </a:cubicBezTo>
                    <a:cubicBezTo>
                      <a:pt x="96257" y="20648"/>
                      <a:pt x="101564" y="25291"/>
                      <a:pt x="101564" y="31925"/>
                    </a:cubicBezTo>
                    <a:cubicBezTo>
                      <a:pt x="101564" y="37895"/>
                      <a:pt x="96921" y="43202"/>
                      <a:pt x="90287" y="43202"/>
                    </a:cubicBezTo>
                    <a:cubicBezTo>
                      <a:pt x="88961" y="43202"/>
                      <a:pt x="86971" y="43202"/>
                      <a:pt x="84980" y="43202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2" name="Freeform 98"/>
              <p:cNvSpPr/>
              <p:nvPr/>
            </p:nvSpPr>
            <p:spPr>
              <a:xfrm>
                <a:off x="7489984" y="6493097"/>
                <a:ext cx="133922" cy="92297"/>
              </a:xfrm>
              <a:custGeom>
                <a:avLst/>
                <a:gdLst/>
                <a:ahLst/>
                <a:cxnLst/>
                <a:rect l="l" t="t" r="r" b="b"/>
                <a:pathLst>
                  <a:path w="126162" h="86961">
                    <a:moveTo>
                      <a:pt x="115486" y="86962"/>
                    </a:moveTo>
                    <a:cubicBezTo>
                      <a:pt x="115486" y="86962"/>
                      <a:pt x="115486" y="86962"/>
                      <a:pt x="115486" y="86962"/>
                    </a:cubicBezTo>
                    <a:cubicBezTo>
                      <a:pt x="8023" y="86298"/>
                      <a:pt x="63" y="13330"/>
                      <a:pt x="63" y="12004"/>
                    </a:cubicBezTo>
                    <a:cubicBezTo>
                      <a:pt x="-600" y="6033"/>
                      <a:pt x="4043" y="63"/>
                      <a:pt x="10013" y="63"/>
                    </a:cubicBezTo>
                    <a:cubicBezTo>
                      <a:pt x="15984" y="-600"/>
                      <a:pt x="21954" y="4043"/>
                      <a:pt x="21954" y="10013"/>
                    </a:cubicBezTo>
                    <a:cubicBezTo>
                      <a:pt x="21954" y="12667"/>
                      <a:pt x="28587" y="63745"/>
                      <a:pt x="114822" y="64408"/>
                    </a:cubicBezTo>
                    <a:cubicBezTo>
                      <a:pt x="120793" y="64408"/>
                      <a:pt x="126099" y="69715"/>
                      <a:pt x="126099" y="75685"/>
                    </a:cubicBezTo>
                    <a:cubicBezTo>
                      <a:pt x="126762" y="81655"/>
                      <a:pt x="122119" y="86962"/>
                      <a:pt x="115486" y="86962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</p:grpSp>
        <p:pic>
          <p:nvPicPr>
            <p:cNvPr id="300395" name="Picture 99"/>
            <p:cNvPicPr>
              <a:picLocks noChangeAspect="1"/>
            </p:cNvPicPr>
            <p:nvPr/>
          </p:nvPicPr>
          <p:blipFill>
            <a:blip r:embed="rId4"/>
            <a:srcRect l="60073"/>
            <a:stretch>
              <a:fillRect/>
            </a:stretch>
          </p:blipFill>
          <p:spPr>
            <a:xfrm>
              <a:off x="-3" y="1996535"/>
              <a:ext cx="569598" cy="1597247"/>
            </a:xfrm>
            <a:custGeom>
              <a:avLst/>
              <a:gdLst/>
              <a:ahLst/>
              <a:cxnLst/>
              <a:pathLst>
                <a:path w="569598" h="1597247">
                  <a:moveTo>
                    <a:pt x="0" y="0"/>
                  </a:moveTo>
                  <a:lnTo>
                    <a:pt x="569593" y="0"/>
                  </a:lnTo>
                  <a:lnTo>
                    <a:pt x="569593" y="1597290"/>
                  </a:lnTo>
                  <a:lnTo>
                    <a:pt x="0" y="1597290"/>
                  </a:lnTo>
                  <a:close/>
                </a:path>
              </a:pathLst>
            </a:custGeom>
          </p:spPr>
        </p:pic>
        <p:pic>
          <p:nvPicPr>
            <p:cNvPr id="300396" name="Picture 100"/>
            <p:cNvPicPr>
              <a:picLocks noChangeAspect="1"/>
            </p:cNvPicPr>
            <p:nvPr/>
          </p:nvPicPr>
          <p:blipFill>
            <a:blip r:embed="rId5"/>
            <a:srcRect t="13388"/>
            <a:stretch>
              <a:fillRect/>
            </a:stretch>
          </p:blipFill>
          <p:spPr>
            <a:xfrm>
              <a:off x="1375600" y="7"/>
              <a:ext cx="2719006" cy="1203858"/>
            </a:xfrm>
            <a:custGeom>
              <a:avLst/>
              <a:gdLst/>
              <a:ahLst/>
              <a:cxnLst/>
              <a:pathLst>
                <a:path w="2719007" h="1203858">
                  <a:moveTo>
                    <a:pt x="0" y="0"/>
                  </a:moveTo>
                  <a:lnTo>
                    <a:pt x="2719052" y="0"/>
                  </a:lnTo>
                  <a:lnTo>
                    <a:pt x="2719052" y="1203907"/>
                  </a:lnTo>
                  <a:lnTo>
                    <a:pt x="0" y="1203907"/>
                  </a:lnTo>
                  <a:close/>
                </a:path>
              </a:pathLst>
            </a:custGeom>
          </p:spPr>
        </p:pic>
        <p:pic>
          <p:nvPicPr>
            <p:cNvPr id="300400" name="Picture 101"/>
            <p:cNvPicPr>
              <a:picLocks noChangeAspect="1"/>
            </p:cNvPicPr>
            <p:nvPr/>
          </p:nvPicPr>
          <p:blipFill>
            <a:blip r:embed="rId6"/>
            <a:srcRect r="299" b="33295"/>
            <a:stretch>
              <a:fillRect/>
            </a:stretch>
          </p:blipFill>
          <p:spPr>
            <a:xfrm>
              <a:off x="10356342" y="5528215"/>
              <a:ext cx="1835658" cy="1329767"/>
            </a:xfrm>
            <a:custGeom>
              <a:avLst/>
              <a:gdLst/>
              <a:ahLst/>
              <a:cxnLst/>
              <a:pathLst>
                <a:path w="1835658" h="1329767">
                  <a:moveTo>
                    <a:pt x="0" y="0"/>
                  </a:moveTo>
                  <a:lnTo>
                    <a:pt x="1835646" y="0"/>
                  </a:lnTo>
                  <a:lnTo>
                    <a:pt x="1835646" y="1329821"/>
                  </a:lnTo>
                  <a:lnTo>
                    <a:pt x="0" y="1329821"/>
                  </a:lnTo>
                  <a:close/>
                </a:path>
              </a:pathLst>
            </a:custGeom>
          </p:spPr>
        </p:pic>
        <p:pic>
          <p:nvPicPr>
            <p:cNvPr id="300406" name="Picture 102"/>
            <p:cNvPicPr>
              <a:picLocks noChangeAspect="1"/>
            </p:cNvPicPr>
            <p:nvPr/>
          </p:nvPicPr>
          <p:blipFill>
            <a:blip r:embed="rId7"/>
            <a:srcRect b="14168"/>
            <a:stretch>
              <a:fillRect/>
            </a:stretch>
          </p:blipFill>
          <p:spPr>
            <a:xfrm>
              <a:off x="8668036" y="6298120"/>
              <a:ext cx="603599" cy="559874"/>
            </a:xfrm>
            <a:custGeom>
              <a:avLst/>
              <a:gdLst/>
              <a:ahLst/>
              <a:cxnLst/>
              <a:pathLst>
                <a:path w="603599" h="559874">
                  <a:moveTo>
                    <a:pt x="0" y="0"/>
                  </a:moveTo>
                  <a:lnTo>
                    <a:pt x="603556" y="0"/>
                  </a:lnTo>
                  <a:lnTo>
                    <a:pt x="603556" y="559911"/>
                  </a:lnTo>
                  <a:lnTo>
                    <a:pt x="0" y="559911"/>
                  </a:lnTo>
                  <a:close/>
                </a:path>
              </a:pathLst>
            </a:custGeom>
          </p:spPr>
        </p:pic>
        <p:pic>
          <p:nvPicPr>
            <p:cNvPr id="300412" name="Picture 103"/>
            <p:cNvPicPr>
              <a:picLocks noChangeAspect="1"/>
            </p:cNvPicPr>
            <p:nvPr/>
          </p:nvPicPr>
          <p:blipFill>
            <a:blip r:embed="rId8"/>
            <a:srcRect l="27719" b="8187"/>
            <a:stretch>
              <a:fillRect/>
            </a:stretch>
          </p:blipFill>
          <p:spPr>
            <a:xfrm>
              <a:off x="-10" y="4652581"/>
              <a:ext cx="1216258" cy="2205422"/>
            </a:xfrm>
            <a:custGeom>
              <a:avLst/>
              <a:gdLst/>
              <a:ahLst/>
              <a:cxnLst/>
              <a:pathLst>
                <a:path w="1216258" h="2205422">
                  <a:moveTo>
                    <a:pt x="0" y="0"/>
                  </a:moveTo>
                  <a:lnTo>
                    <a:pt x="1216220" y="0"/>
                  </a:lnTo>
                  <a:lnTo>
                    <a:pt x="1216220" y="2205380"/>
                  </a:lnTo>
                  <a:lnTo>
                    <a:pt x="0" y="2205380"/>
                  </a:lnTo>
                  <a:close/>
                </a:path>
              </a:pathLst>
            </a:custGeom>
          </p:spPr>
        </p:pic>
        <p:pic>
          <p:nvPicPr>
            <p:cNvPr id="300415" name="Picture 104"/>
            <p:cNvPicPr>
              <a:picLocks noChangeAspect="1"/>
            </p:cNvPicPr>
            <p:nvPr/>
          </p:nvPicPr>
          <p:blipFill>
            <a:blip r:embed="rId9"/>
            <a:srcRect b="20672"/>
            <a:stretch>
              <a:fillRect/>
            </a:stretch>
          </p:blipFill>
          <p:spPr>
            <a:xfrm>
              <a:off x="1749742" y="5382959"/>
              <a:ext cx="1969199" cy="1475037"/>
            </a:xfrm>
            <a:custGeom>
              <a:avLst/>
              <a:gdLst/>
              <a:ahLst/>
              <a:cxnLst/>
              <a:pathLst>
                <a:path w="1969199" h="1475037">
                  <a:moveTo>
                    <a:pt x="0" y="0"/>
                  </a:moveTo>
                  <a:lnTo>
                    <a:pt x="1969179" y="0"/>
                  </a:lnTo>
                  <a:lnTo>
                    <a:pt x="1969179" y="1475058"/>
                  </a:lnTo>
                  <a:lnTo>
                    <a:pt x="0" y="1475058"/>
                  </a:lnTo>
                  <a:close/>
                </a:path>
              </a:pathLst>
            </a:custGeom>
          </p:spPr>
        </p:pic>
        <p:pic>
          <p:nvPicPr>
            <p:cNvPr id="300409" name="Picture 105"/>
            <p:cNvPicPr>
              <a:picLocks noChangeAspect="1"/>
            </p:cNvPicPr>
            <p:nvPr/>
          </p:nvPicPr>
          <p:blipFill>
            <a:blip r:embed="rId10"/>
            <a:srcRect b="45830"/>
            <a:stretch>
              <a:fillRect/>
            </a:stretch>
          </p:blipFill>
          <p:spPr>
            <a:xfrm>
              <a:off x="702659" y="5883783"/>
              <a:ext cx="1774126" cy="974192"/>
            </a:xfrm>
            <a:custGeom>
              <a:avLst/>
              <a:gdLst/>
              <a:ahLst/>
              <a:cxnLst/>
              <a:pathLst>
                <a:path w="1774127" h="974192">
                  <a:moveTo>
                    <a:pt x="0" y="0"/>
                  </a:moveTo>
                  <a:lnTo>
                    <a:pt x="1774090" y="0"/>
                  </a:lnTo>
                  <a:lnTo>
                    <a:pt x="1774090" y="974247"/>
                  </a:lnTo>
                  <a:lnTo>
                    <a:pt x="0" y="974247"/>
                  </a:lnTo>
                  <a:close/>
                </a:path>
              </a:pathLst>
            </a:custGeom>
          </p:spPr>
        </p:pic>
      </p:grpSp>
      <p:sp>
        <p:nvSpPr>
          <p:cNvPr id="106" name="TextBox 106"/>
          <p:cNvSpPr txBox="1"/>
          <p:nvPr/>
        </p:nvSpPr>
        <p:spPr>
          <a:xfrm>
            <a:off x="4145949" y="1864155"/>
            <a:ext cx="2523717" cy="9105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0221" name="TextBox 107"/>
          <p:cNvSpPr txBox="1"/>
          <p:nvPr/>
        </p:nvSpPr>
        <p:spPr>
          <a:xfrm>
            <a:off x="6386830" y="1864360"/>
            <a:ext cx="1519555" cy="9296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8" name="TextBox 108"/>
          <p:cNvSpPr txBox="1"/>
          <p:nvPr/>
        </p:nvSpPr>
        <p:spPr>
          <a:xfrm>
            <a:off x="1125332" y="2793795"/>
            <a:ext cx="9867006" cy="9296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直播复盘概述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40619" y="1239230"/>
            <a:ext cx="3783578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复盘的定义与价值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95024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195024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195024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5259845" y="2945478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数据驱动决策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59845" y="3472246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基于实时监控的观众互动、流量转化等指标，复盘能精准定位内容短板与增长机会，为后续直播的脚本设计、流量投放提供科学依据。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72199" y="4714408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团队协作升级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72199" y="5252378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通过跨角色（主播、运营、投手）的复盘讨论，统一目标认知，提升团队执行效率与协同创新能力。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72221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系统性优化工具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72221" y="1692114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直播复盘是通过结构化方法拆解直播全流程，识别关键数据与行为模式，帮助团队从经验中提炼可复用的成功策略，同时避免重复性错误。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629608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391180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4629608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391180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4629608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91180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9" name="TextBox 19"/>
          <p:cNvSpPr txBox="1"/>
          <p:nvPr/>
        </p:nvSpPr>
        <p:spPr>
          <a:xfrm>
            <a:off x="4162763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162763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162763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18199" y="1091952"/>
            <a:ext cx="5575592" cy="5575592"/>
          </a:xfrm>
          <a:prstGeom prst="ellipse">
            <a:avLst/>
          </a:prstGeom>
          <a:solidFill>
            <a:schemeClr val="accent2">
              <a:alpha val="28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-716914" y="1530366"/>
            <a:ext cx="4698762" cy="4698762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47792" y="3064516"/>
            <a:ext cx="1219200" cy="1219200"/>
          </a:xfrm>
          <a:prstGeom prst="ellipse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21875" r="21875"/>
          <a:stretch>
            <a:fillRect/>
          </a:stretch>
        </p:blipFill>
        <p:spPr>
          <a:xfrm>
            <a:off x="4120560" y="4879707"/>
            <a:ext cx="1219200" cy="1219200"/>
          </a:xfrm>
          <a:prstGeom prst="ellipse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3076" b="3076"/>
          <a:stretch>
            <a:fillRect/>
          </a:stretch>
        </p:blipFill>
        <p:spPr>
          <a:xfrm>
            <a:off x="4120560" y="1261872"/>
            <a:ext cx="1219200" cy="1219200"/>
          </a:xfrm>
          <a:prstGeom prst="ellipse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7" name="TextBox 7"/>
          <p:cNvSpPr txBox="1"/>
          <p:nvPr/>
        </p:nvSpPr>
        <p:spPr>
          <a:xfrm>
            <a:off x="290428" y="2135998"/>
            <a:ext cx="3192434" cy="34874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87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通过多维数据分析与策略迭代，实现直播效果的持续优化，最终提升转化率、用户留存及商业价值。</a:t>
            </a:r>
            <a:endParaRPr lang="en-US" sz="1875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99649" y="1691003"/>
            <a:ext cx="4800600" cy="7048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分析观众停留时长、互动率等数据，优化话术设计、场景布置及节奏把控，增强直播趣味性与专业性。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9649" y="1091952"/>
            <a:ext cx="4699227" cy="58685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提升内容吸引力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99649" y="3564943"/>
            <a:ext cx="4800600" cy="685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追踪点击成交率、粉丝新增等指标，调整货品组合、促销活动及引流策略，缩短用户决策链路。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99649" y="2964930"/>
            <a:ext cx="4699227" cy="58782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优化流量转化路径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99649" y="5439059"/>
            <a:ext cx="4800600" cy="7048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通过历史数据对比，规避低效运营动作（如无效投流时段、冗余环节），集中资源到高回报领域。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99649" y="4879707"/>
            <a:ext cx="4699227" cy="5471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降低试错成本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直播复盘的核心目标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328" r="11328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培养数据化运营能力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复盘能力是新兴业态从业者的核心技能之一，熟练掌握者可快速适应电商、内容营销等岗位需求。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通过复盘积累的案例库与解决方案，可成为创业团队差异化竞争的优势资源。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增强市场竞争力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推动创新实践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鼓励学生结合西藏特色产业（如文旅、农产品），通过复盘迭代本地化直播模式，探索可持续的创业路径。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基于用户画像分析，挖掘细分市场需求，设计精准化内容与产品组合。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marL="228600" lvl="1" indent="-228600" algn="r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帮助大学生掌握直播行业核心指标（如UV价值、ROI）的分析方法，建立以结果为导向的运营思维。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r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通过实战案例拆解，学习如何将抽象数据转化为可落地的优化动作（如调整主播话术、优化选品逻辑）。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复盘对就业创业的影响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420" name="Group 2"/>
          <p:cNvGrpSpPr/>
          <p:nvPr/>
        </p:nvGrpSpPr>
        <p:grpSpPr>
          <a:xfrm rot="0">
            <a:off x="-10" y="0"/>
            <a:ext cx="12192011" cy="6898101"/>
            <a:chOff x="-10" y="0"/>
            <a:chExt cx="12192011" cy="6898101"/>
          </a:xfrm>
        </p:grpSpPr>
        <p:sp>
          <p:nvSpPr>
            <p:cNvPr id="300007" name="Freeform 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734406" h="6122310">
                  <a:moveTo>
                    <a:pt x="0" y="0"/>
                  </a:moveTo>
                  <a:lnTo>
                    <a:pt x="12734406" y="0"/>
                  </a:lnTo>
                  <a:lnTo>
                    <a:pt x="12734406" y="6122311"/>
                  </a:lnTo>
                  <a:lnTo>
                    <a:pt x="0" y="6122311"/>
                  </a:lnTo>
                </a:path>
              </a:pathLst>
            </a:custGeom>
            <a:solidFill>
              <a:srgbClr val="FCF5F2">
                <a:alpha val="100000"/>
              </a:srgbClr>
            </a:solidFill>
          </p:spPr>
        </p:sp>
        <p:pic>
          <p:nvPicPr>
            <p:cNvPr id="300403" name="Picture 4"/>
            <p:cNvPicPr>
              <a:picLocks noChangeAspect="1"/>
            </p:cNvPicPr>
            <p:nvPr/>
          </p:nvPicPr>
          <p:blipFill>
            <a:blip r:embed="rId2"/>
            <a:srcRect b="7841"/>
            <a:stretch>
              <a:fillRect/>
            </a:stretch>
          </p:blipFill>
          <p:spPr>
            <a:xfrm>
              <a:off x="9306783" y="5402770"/>
              <a:ext cx="2066734" cy="1455233"/>
            </a:xfrm>
            <a:custGeom>
              <a:avLst/>
              <a:gdLst/>
              <a:ahLst/>
              <a:cxnLst/>
              <a:pathLst>
                <a:path w="2066735" h="1455233">
                  <a:moveTo>
                    <a:pt x="0" y="0"/>
                  </a:moveTo>
                  <a:lnTo>
                    <a:pt x="2066723" y="0"/>
                  </a:lnTo>
                  <a:lnTo>
                    <a:pt x="2066723" y="1455186"/>
                  </a:lnTo>
                  <a:lnTo>
                    <a:pt x="0" y="1455186"/>
                  </a:lnTo>
                  <a:close/>
                </a:path>
              </a:pathLst>
            </a:custGeom>
          </p:spPr>
        </p:pic>
        <p:pic>
          <p:nvPicPr>
            <p:cNvPr id="300397" name="Picture 5"/>
            <p:cNvPicPr>
              <a:picLocks noChangeAspect="1"/>
            </p:cNvPicPr>
            <p:nvPr/>
          </p:nvPicPr>
          <p:blipFill>
            <a:blip r:embed="rId3"/>
            <a:srcRect r="32087"/>
            <a:stretch>
              <a:fillRect/>
            </a:stretch>
          </p:blipFill>
          <p:spPr>
            <a:xfrm>
              <a:off x="10838116" y="3331369"/>
              <a:ext cx="1353884" cy="2676335"/>
            </a:xfrm>
            <a:custGeom>
              <a:avLst/>
              <a:gdLst/>
              <a:ahLst/>
              <a:cxnLst/>
              <a:pathLst>
                <a:path w="1353884" h="2676335">
                  <a:moveTo>
                    <a:pt x="0" y="0"/>
                  </a:moveTo>
                  <a:lnTo>
                    <a:pt x="1353882" y="0"/>
                  </a:lnTo>
                  <a:lnTo>
                    <a:pt x="1353882" y="2676376"/>
                  </a:lnTo>
                  <a:lnTo>
                    <a:pt x="0" y="2676376"/>
                  </a:lnTo>
                  <a:close/>
                </a:path>
              </a:pathLst>
            </a:custGeom>
          </p:spPr>
        </p:pic>
        <p:sp>
          <p:nvSpPr>
            <p:cNvPr id="300388" name="Freeform 6"/>
            <p:cNvSpPr/>
            <p:nvPr/>
          </p:nvSpPr>
          <p:spPr>
            <a:xfrm>
              <a:off x="2235327" y="0"/>
              <a:ext cx="5363242" cy="918400"/>
            </a:xfrm>
            <a:custGeom>
              <a:avLst/>
              <a:gdLst/>
              <a:ahLst/>
              <a:cxnLst/>
              <a:rect l="l" t="t" r="r" b="b"/>
              <a:pathLst>
                <a:path w="5363249" h="918439">
                  <a:moveTo>
                    <a:pt x="0" y="0"/>
                  </a:moveTo>
                  <a:lnTo>
                    <a:pt x="5363249" y="0"/>
                  </a:lnTo>
                  <a:lnTo>
                    <a:pt x="5221695" y="50689"/>
                  </a:lnTo>
                  <a:cubicBezTo>
                    <a:pt x="5179367" y="64529"/>
                    <a:pt x="5143418" y="75033"/>
                    <a:pt x="5117704" y="81614"/>
                  </a:cubicBezTo>
                  <a:cubicBezTo>
                    <a:pt x="4002219" y="366914"/>
                    <a:pt x="3429170" y="-100831"/>
                    <a:pt x="2859795" y="219979"/>
                  </a:cubicBezTo>
                  <a:cubicBezTo>
                    <a:pt x="2354092" y="505278"/>
                    <a:pt x="2215729" y="1361177"/>
                    <a:pt x="980246" y="630173"/>
                  </a:cubicBezTo>
                  <a:cubicBezTo>
                    <a:pt x="731375" y="482320"/>
                    <a:pt x="344751" y="332400"/>
                    <a:pt x="97773" y="106027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1" name="Freeform 7"/>
            <p:cNvSpPr/>
            <p:nvPr/>
          </p:nvSpPr>
          <p:spPr>
            <a:xfrm>
              <a:off x="0" y="0"/>
              <a:ext cx="906685" cy="3817334"/>
            </a:xfrm>
            <a:custGeom>
              <a:avLst/>
              <a:gdLst/>
              <a:ahLst/>
              <a:cxnLst/>
              <a:rect l="l" t="t" r="r" b="b"/>
              <a:pathLst>
                <a:path w="906699" h="3817330">
                  <a:moveTo>
                    <a:pt x="0" y="0"/>
                  </a:moveTo>
                  <a:lnTo>
                    <a:pt x="718761" y="0"/>
                  </a:lnTo>
                  <a:lnTo>
                    <a:pt x="731490" y="16255"/>
                  </a:lnTo>
                  <a:cubicBezTo>
                    <a:pt x="930445" y="304122"/>
                    <a:pt x="972201" y="692841"/>
                    <a:pt x="793123" y="1029644"/>
                  </a:cubicBezTo>
                  <a:cubicBezTo>
                    <a:pt x="712309" y="1181477"/>
                    <a:pt x="592311" y="1310046"/>
                    <a:pt x="496803" y="1453308"/>
                  </a:cubicBezTo>
                  <a:cubicBezTo>
                    <a:pt x="188239" y="1916155"/>
                    <a:pt x="450274" y="2112069"/>
                    <a:pt x="561700" y="2366757"/>
                  </a:cubicBezTo>
                  <a:cubicBezTo>
                    <a:pt x="711084" y="2707157"/>
                    <a:pt x="603332" y="3275308"/>
                    <a:pt x="434356" y="3532445"/>
                  </a:cubicBezTo>
                  <a:cubicBezTo>
                    <a:pt x="318033" y="3709226"/>
                    <a:pt x="160574" y="3796087"/>
                    <a:pt x="24460" y="3816044"/>
                  </a:cubicBezTo>
                  <a:lnTo>
                    <a:pt x="0" y="3817330"/>
                  </a:ln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3" name="Freeform 8"/>
            <p:cNvSpPr/>
            <p:nvPr/>
          </p:nvSpPr>
          <p:spPr>
            <a:xfrm>
              <a:off x="9885807" y="0"/>
              <a:ext cx="2306193" cy="2628424"/>
            </a:xfrm>
            <a:custGeom>
              <a:avLst/>
              <a:gdLst/>
              <a:ahLst/>
              <a:cxnLst/>
              <a:rect l="l" t="t" r="r" b="b"/>
              <a:pathLst>
                <a:path w="2306236" h="2628426">
                  <a:moveTo>
                    <a:pt x="0" y="0"/>
                  </a:moveTo>
                  <a:lnTo>
                    <a:pt x="2306236" y="0"/>
                  </a:lnTo>
                  <a:lnTo>
                    <a:pt x="2306236" y="2492520"/>
                  </a:lnTo>
                  <a:lnTo>
                    <a:pt x="2294620" y="2509985"/>
                  </a:lnTo>
                  <a:cubicBezTo>
                    <a:pt x="2175846" y="2664267"/>
                    <a:pt x="2071767" y="2653247"/>
                    <a:pt x="1968912" y="2560188"/>
                  </a:cubicBezTo>
                  <a:cubicBezTo>
                    <a:pt x="1465658" y="2108361"/>
                    <a:pt x="1715449" y="1520619"/>
                    <a:pt x="1761979" y="1263482"/>
                  </a:cubicBezTo>
                  <a:cubicBezTo>
                    <a:pt x="1840343" y="826349"/>
                    <a:pt x="1684837" y="544723"/>
                    <a:pt x="1236684" y="463908"/>
                  </a:cubicBezTo>
                  <a:cubicBezTo>
                    <a:pt x="933017" y="408808"/>
                    <a:pt x="422417" y="479827"/>
                    <a:pt x="93036" y="122284"/>
                  </a:cubicBezTo>
                  <a:cubicBezTo>
                    <a:pt x="55920" y="81953"/>
                    <a:pt x="25509" y="42034"/>
                    <a:pt x="1244" y="2639"/>
                  </a:cubicBez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392" name="Freeform 9"/>
            <p:cNvSpPr/>
            <p:nvPr/>
          </p:nvSpPr>
          <p:spPr>
            <a:xfrm>
              <a:off x="0" y="0"/>
              <a:ext cx="365093" cy="3100388"/>
            </a:xfrm>
            <a:custGeom>
              <a:avLst/>
              <a:gdLst/>
              <a:ahLst/>
              <a:cxnLst/>
              <a:rect l="l" t="t" r="r" b="b"/>
              <a:pathLst>
                <a:path w="365133" h="3100426">
                  <a:moveTo>
                    <a:pt x="94759" y="0"/>
                  </a:moveTo>
                  <a:lnTo>
                    <a:pt x="166315" y="0"/>
                  </a:lnTo>
                  <a:lnTo>
                    <a:pt x="167423" y="1095"/>
                  </a:lnTo>
                  <a:cubicBezTo>
                    <a:pt x="325379" y="179866"/>
                    <a:pt x="402520" y="435779"/>
                    <a:pt x="347419" y="670876"/>
                  </a:cubicBezTo>
                  <a:cubicBezTo>
                    <a:pt x="284972" y="942706"/>
                    <a:pt x="115996" y="1128825"/>
                    <a:pt x="40079" y="1474123"/>
                  </a:cubicBezTo>
                  <a:cubicBezTo>
                    <a:pt x="-48082" y="1869624"/>
                    <a:pt x="87833" y="2049620"/>
                    <a:pt x="177219" y="2279819"/>
                  </a:cubicBezTo>
                  <a:cubicBezTo>
                    <a:pt x="290788" y="2573384"/>
                    <a:pt x="223424" y="2854761"/>
                    <a:pt x="53053" y="3048485"/>
                  </a:cubicBezTo>
                  <a:lnTo>
                    <a:pt x="0" y="3100426"/>
                  </a:lnTo>
                  <a:lnTo>
                    <a:pt x="0" y="2904894"/>
                  </a:lnTo>
                  <a:lnTo>
                    <a:pt x="37500" y="2853457"/>
                  </a:lnTo>
                  <a:cubicBezTo>
                    <a:pt x="166733" y="2646524"/>
                    <a:pt x="124790" y="2473998"/>
                    <a:pt x="54194" y="2293123"/>
                  </a:cubicBezTo>
                  <a:lnTo>
                    <a:pt x="0" y="2159689"/>
                  </a:lnTo>
                  <a:lnTo>
                    <a:pt x="0" y="1224653"/>
                  </a:lnTo>
                  <a:lnTo>
                    <a:pt x="8219" y="1201675"/>
                  </a:lnTo>
                  <a:cubicBezTo>
                    <a:pt x="126002" y="919786"/>
                    <a:pt x="292931" y="688477"/>
                    <a:pt x="277625" y="419861"/>
                  </a:cubicBezTo>
                  <a:cubicBezTo>
                    <a:pt x="270278" y="294354"/>
                    <a:pt x="221912" y="165479"/>
                    <a:pt x="140791" y="54665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390" name="Freeform 10"/>
            <p:cNvSpPr/>
            <p:nvPr/>
          </p:nvSpPr>
          <p:spPr>
            <a:xfrm>
              <a:off x="3327463" y="0"/>
              <a:ext cx="1394365" cy="333375"/>
            </a:xfrm>
            <a:custGeom>
              <a:avLst/>
              <a:gdLst/>
              <a:ahLst/>
              <a:cxnLst/>
              <a:rect l="l" t="t" r="r" b="b"/>
              <a:pathLst>
                <a:path w="1394346" h="333404">
                  <a:moveTo>
                    <a:pt x="0" y="0"/>
                  </a:moveTo>
                  <a:lnTo>
                    <a:pt x="64306" y="0"/>
                  </a:lnTo>
                  <a:lnTo>
                    <a:pt x="86256" y="19990"/>
                  </a:lnTo>
                  <a:cubicBezTo>
                    <a:pt x="170534" y="93018"/>
                    <a:pt x="255787" y="158450"/>
                    <a:pt x="331397" y="200388"/>
                  </a:cubicBezTo>
                  <a:cubicBezTo>
                    <a:pt x="617309" y="359568"/>
                    <a:pt x="885773" y="244469"/>
                    <a:pt x="1152858" y="71513"/>
                  </a:cubicBezTo>
                  <a:lnTo>
                    <a:pt x="1257278" y="0"/>
                  </a:lnTo>
                  <a:lnTo>
                    <a:pt x="1394346" y="0"/>
                  </a:lnTo>
                  <a:lnTo>
                    <a:pt x="1273162" y="88426"/>
                  </a:lnTo>
                  <a:cubicBezTo>
                    <a:pt x="1193342" y="142149"/>
                    <a:pt x="1108013" y="192735"/>
                    <a:pt x="1012198" y="235897"/>
                  </a:cubicBezTo>
                  <a:cubicBezTo>
                    <a:pt x="607207" y="417729"/>
                    <a:pt x="359942" y="330946"/>
                    <a:pt x="96320" y="93840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394" name="Freeform 11"/>
            <p:cNvSpPr/>
            <p:nvPr/>
          </p:nvSpPr>
          <p:spPr>
            <a:xfrm>
              <a:off x="10720960" y="0"/>
              <a:ext cx="1471041" cy="1328928"/>
            </a:xfrm>
            <a:custGeom>
              <a:avLst/>
              <a:gdLst/>
              <a:ahLst/>
              <a:cxnLst/>
              <a:rect l="l" t="t" r="r" b="b"/>
              <a:pathLst>
                <a:path w="1471031" h="1328897">
                  <a:moveTo>
                    <a:pt x="0" y="0"/>
                  </a:moveTo>
                  <a:lnTo>
                    <a:pt x="85560" y="0"/>
                  </a:lnTo>
                  <a:lnTo>
                    <a:pt x="112390" y="15818"/>
                  </a:lnTo>
                  <a:cubicBezTo>
                    <a:pt x="575853" y="250218"/>
                    <a:pt x="1199156" y="135791"/>
                    <a:pt x="1458569" y="953546"/>
                  </a:cubicBezTo>
                  <a:lnTo>
                    <a:pt x="1471031" y="997148"/>
                  </a:lnTo>
                  <a:lnTo>
                    <a:pt x="1471031" y="1328897"/>
                  </a:lnTo>
                  <a:lnTo>
                    <a:pt x="1458403" y="1282089"/>
                  </a:lnTo>
                  <a:cubicBezTo>
                    <a:pt x="1420940" y="1144290"/>
                    <a:pt x="1367275" y="955072"/>
                    <a:pt x="1319827" y="847166"/>
                  </a:cubicBezTo>
                  <a:cubicBezTo>
                    <a:pt x="1051210" y="238302"/>
                    <a:pt x="461684" y="285807"/>
                    <a:pt x="55650" y="38674"/>
                  </a:cubicBez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sp>
          <p:nvSpPr>
            <p:cNvPr id="300417" name="Freeform 12"/>
            <p:cNvSpPr/>
            <p:nvPr/>
          </p:nvSpPr>
          <p:spPr>
            <a:xfrm>
              <a:off x="0" y="4802410"/>
              <a:ext cx="4329779" cy="2055590"/>
            </a:xfrm>
            <a:custGeom>
              <a:avLst/>
              <a:gdLst/>
              <a:ahLst/>
              <a:cxnLst/>
              <a:rect l="l" t="t" r="r" b="b"/>
              <a:pathLst>
                <a:path w="4329825" h="2055572">
                  <a:moveTo>
                    <a:pt x="0" y="0"/>
                  </a:moveTo>
                  <a:lnTo>
                    <a:pt x="85520" y="11576"/>
                  </a:lnTo>
                  <a:cubicBezTo>
                    <a:pt x="156273" y="25507"/>
                    <a:pt x="231238" y="48896"/>
                    <a:pt x="310292" y="82798"/>
                  </a:cubicBezTo>
                  <a:cubicBezTo>
                    <a:pt x="940890" y="353404"/>
                    <a:pt x="1452716" y="1111346"/>
                    <a:pt x="2194740" y="1003594"/>
                  </a:cubicBezTo>
                  <a:cubicBezTo>
                    <a:pt x="2651464" y="937472"/>
                    <a:pt x="3215941" y="355853"/>
                    <a:pt x="3988577" y="1219099"/>
                  </a:cubicBezTo>
                  <a:cubicBezTo>
                    <a:pt x="4186787" y="1439808"/>
                    <a:pt x="4372810" y="1648330"/>
                    <a:pt x="4321064" y="1931616"/>
                  </a:cubicBezTo>
                  <a:lnTo>
                    <a:pt x="4284349" y="2055572"/>
                  </a:lnTo>
                  <a:lnTo>
                    <a:pt x="0" y="2055572"/>
                  </a:lnTo>
                </a:path>
              </a:pathLst>
            </a:custGeom>
            <a:solidFill>
              <a:srgbClr val="F4E4CA">
                <a:alpha val="100000"/>
              </a:srgbClr>
            </a:solidFill>
          </p:spPr>
        </p:sp>
        <p:sp>
          <p:nvSpPr>
            <p:cNvPr id="300419" name="Freeform 13"/>
            <p:cNvSpPr/>
            <p:nvPr/>
          </p:nvSpPr>
          <p:spPr>
            <a:xfrm>
              <a:off x="0" y="5353050"/>
              <a:ext cx="4018502" cy="1351693"/>
            </a:xfrm>
            <a:custGeom>
              <a:avLst/>
              <a:gdLst/>
              <a:ahLst/>
              <a:cxnLst/>
              <a:rect l="l" t="t" r="r" b="b"/>
              <a:pathLst>
                <a:path w="4018507" h="1351720">
                  <a:moveTo>
                    <a:pt x="0" y="0"/>
                  </a:moveTo>
                  <a:lnTo>
                    <a:pt x="32149" y="11384"/>
                  </a:lnTo>
                  <a:cubicBezTo>
                    <a:pt x="358047" y="143396"/>
                    <a:pt x="662938" y="454486"/>
                    <a:pt x="1342514" y="624380"/>
                  </a:cubicBezTo>
                  <a:cubicBezTo>
                    <a:pt x="2117599" y="819069"/>
                    <a:pt x="2596363" y="658665"/>
                    <a:pt x="2949009" y="647644"/>
                  </a:cubicBezTo>
                  <a:cubicBezTo>
                    <a:pt x="3464507" y="632950"/>
                    <a:pt x="3877151" y="953760"/>
                    <a:pt x="4017964" y="1339465"/>
                  </a:cubicBezTo>
                  <a:cubicBezTo>
                    <a:pt x="4021637" y="1350486"/>
                    <a:pt x="4005719" y="1356608"/>
                    <a:pt x="3999597" y="1346812"/>
                  </a:cubicBezTo>
                  <a:cubicBezTo>
                    <a:pt x="3842866" y="1026003"/>
                    <a:pt x="3567362" y="822742"/>
                    <a:pt x="3275940" y="750499"/>
                  </a:cubicBezTo>
                  <a:cubicBezTo>
                    <a:pt x="2749421" y="619482"/>
                    <a:pt x="2269432" y="981922"/>
                    <a:pt x="1210272" y="678256"/>
                  </a:cubicBezTo>
                  <a:cubicBezTo>
                    <a:pt x="624367" y="509892"/>
                    <a:pt x="312789" y="241405"/>
                    <a:pt x="20093" y="116701"/>
                  </a:cubicBezTo>
                  <a:lnTo>
                    <a:pt x="0" y="109057"/>
                  </a:lnTo>
                </a:path>
              </a:pathLst>
            </a:custGeom>
            <a:solidFill>
              <a:srgbClr val="FAF1ED">
                <a:alpha val="100000"/>
              </a:srgbClr>
            </a:solidFill>
          </p:spPr>
        </p:sp>
        <p:grpSp>
          <p:nvGrpSpPr>
            <p:cNvPr id="14" name="Group 14"/>
            <p:cNvGrpSpPr/>
            <p:nvPr/>
          </p:nvGrpSpPr>
          <p:grpSpPr>
            <a:xfrm rot="0">
              <a:off x="10808589" y="259366"/>
              <a:ext cx="840867" cy="1351312"/>
              <a:chOff x="10808589" y="259366"/>
              <a:chExt cx="840867" cy="1351312"/>
            </a:xfrm>
          </p:grpSpPr>
          <p:sp>
            <p:nvSpPr>
              <p:cNvPr id="300192" name="Freeform 15"/>
              <p:cNvSpPr/>
              <p:nvPr/>
            </p:nvSpPr>
            <p:spPr>
              <a:xfrm>
                <a:off x="10808589" y="259366"/>
                <a:ext cx="840867" cy="1351312"/>
              </a:xfrm>
              <a:custGeom>
                <a:avLst/>
                <a:gdLst/>
                <a:ahLst/>
                <a:cxnLst/>
                <a:rect l="l" t="t" r="r" b="b"/>
                <a:pathLst>
                  <a:path w="840837" h="1351281">
                    <a:moveTo>
                      <a:pt x="702170" y="740896"/>
                    </a:moveTo>
                    <a:cubicBezTo>
                      <a:pt x="753597" y="858444"/>
                      <a:pt x="781760" y="1021298"/>
                      <a:pt x="749925" y="1146193"/>
                    </a:cubicBezTo>
                    <a:cubicBezTo>
                      <a:pt x="686252" y="1392310"/>
                      <a:pt x="238099" y="1442513"/>
                      <a:pt x="56879" y="1154764"/>
                    </a:cubicBezTo>
                    <a:cubicBezTo>
                      <a:pt x="-8018" y="1053134"/>
                      <a:pt x="-19038" y="925790"/>
                      <a:pt x="32389" y="816813"/>
                    </a:cubicBezTo>
                    <a:cubicBezTo>
                      <a:pt x="108306" y="657633"/>
                      <a:pt x="277282" y="614776"/>
                      <a:pt x="407075" y="519268"/>
                    </a:cubicBezTo>
                    <a:cubicBezTo>
                      <a:pt x="414422" y="513146"/>
                      <a:pt x="420544" y="505799"/>
                      <a:pt x="422992" y="497228"/>
                    </a:cubicBezTo>
                    <a:cubicBezTo>
                      <a:pt x="476869" y="342946"/>
                      <a:pt x="486665" y="297641"/>
                      <a:pt x="534420" y="134787"/>
                    </a:cubicBezTo>
                    <a:cubicBezTo>
                      <a:pt x="536868" y="124991"/>
                      <a:pt x="531970" y="116420"/>
                      <a:pt x="523399" y="112747"/>
                    </a:cubicBezTo>
                    <a:cubicBezTo>
                      <a:pt x="482991" y="94380"/>
                      <a:pt x="500134" y="9892"/>
                      <a:pt x="525847" y="1321"/>
                    </a:cubicBezTo>
                    <a:cubicBezTo>
                      <a:pt x="534420" y="-2353"/>
                      <a:pt x="545439" y="2545"/>
                      <a:pt x="554011" y="4994"/>
                    </a:cubicBezTo>
                    <a:cubicBezTo>
                      <a:pt x="839309" y="102951"/>
                      <a:pt x="851554" y="94380"/>
                      <a:pt x="836861" y="138461"/>
                    </a:cubicBezTo>
                    <a:cubicBezTo>
                      <a:pt x="813596" y="213153"/>
                      <a:pt x="782984" y="188664"/>
                      <a:pt x="769516" y="193561"/>
                    </a:cubicBezTo>
                    <a:cubicBezTo>
                      <a:pt x="752373" y="198459"/>
                      <a:pt x="754823" y="222948"/>
                      <a:pt x="687477" y="411516"/>
                    </a:cubicBezTo>
                    <a:cubicBezTo>
                      <a:pt x="628703" y="575594"/>
                      <a:pt x="614010" y="541309"/>
                      <a:pt x="702170" y="740896"/>
                    </a:cubicBezTo>
                  </a:path>
                </a:pathLst>
              </a:custGeom>
              <a:solidFill>
                <a:srgbClr val="FFCC85">
                  <a:alpha val="100000"/>
                </a:srgbClr>
              </a:solidFill>
            </p:spPr>
          </p:sp>
          <p:sp>
            <p:nvSpPr>
              <p:cNvPr id="300193" name="Freeform 16"/>
              <p:cNvSpPr/>
              <p:nvPr/>
            </p:nvSpPr>
            <p:spPr>
              <a:xfrm>
                <a:off x="11366278" y="375761"/>
                <a:ext cx="189833" cy="63627"/>
              </a:xfrm>
              <a:custGeom>
                <a:avLst/>
                <a:gdLst/>
                <a:ahLst/>
                <a:cxnLst/>
                <a:rect l="l" t="t" r="r" b="b"/>
                <a:pathLst>
                  <a:path w="189791" h="63671">
                    <a:moveTo>
                      <a:pt x="0" y="0"/>
                    </a:moveTo>
                    <a:cubicBezTo>
                      <a:pt x="57551" y="35510"/>
                      <a:pt x="122446" y="56325"/>
                      <a:pt x="189792" y="63672"/>
                    </a:cubicBezTo>
                  </a:path>
                </a:pathLst>
              </a:custGeom>
              <a:noFill/>
              <a:ln w="12242">
                <a:solidFill>
                  <a:srgbClr val="8574EE">
                    <a:alpha val="100000"/>
                  </a:srgbClr>
                </a:solidFill>
                <a:prstDash val="solid"/>
              </a:ln>
            </p:spPr>
          </p:sp>
          <p:sp>
            <p:nvSpPr>
              <p:cNvPr id="300194" name="Freeform 17"/>
              <p:cNvSpPr/>
              <p:nvPr/>
            </p:nvSpPr>
            <p:spPr>
              <a:xfrm>
                <a:off x="10836783" y="916781"/>
                <a:ext cx="705136" cy="658749"/>
              </a:xfrm>
              <a:custGeom>
                <a:avLst/>
                <a:gdLst/>
                <a:ahLst/>
                <a:cxnLst/>
                <a:rect l="l" t="t" r="r" b="b"/>
                <a:pathLst>
                  <a:path w="705138" h="658766">
                    <a:moveTo>
                      <a:pt x="687427" y="193691"/>
                    </a:moveTo>
                    <a:cubicBezTo>
                      <a:pt x="792731" y="670006"/>
                      <a:pt x="403353" y="733678"/>
                      <a:pt x="181725" y="592865"/>
                    </a:cubicBezTo>
                    <a:cubicBezTo>
                      <a:pt x="-6842" y="472868"/>
                      <a:pt x="-46025" y="261036"/>
                      <a:pt x="51932" y="128794"/>
                    </a:cubicBezTo>
                    <a:cubicBezTo>
                      <a:pt x="94788" y="71244"/>
                      <a:pt x="196418" y="-4672"/>
                      <a:pt x="276008" y="225"/>
                    </a:cubicBezTo>
                    <a:cubicBezTo>
                      <a:pt x="323763" y="2675"/>
                      <a:pt x="350700" y="38184"/>
                      <a:pt x="391108" y="57775"/>
                    </a:cubicBezTo>
                    <a:cubicBezTo>
                      <a:pt x="512330" y="116549"/>
                      <a:pt x="629878" y="-63447"/>
                      <a:pt x="687427" y="193691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grpSp>
            <p:nvGrpSpPr>
              <p:cNvPr id="18" name="Group 18"/>
              <p:cNvGrpSpPr/>
              <p:nvPr/>
            </p:nvGrpSpPr>
            <p:grpSpPr>
              <a:xfrm rot="0">
                <a:off x="10936891" y="1036034"/>
                <a:ext cx="555878" cy="471488"/>
                <a:chOff x="10936891" y="1036034"/>
                <a:chExt cx="555878" cy="471488"/>
              </a:xfrm>
              <a:solidFill>
                <a:srgbClr val="6A9065">
                  <a:alpha val="100000"/>
                </a:srgbClr>
              </a:solidFill>
            </p:grpSpPr>
            <p:sp>
              <p:nvSpPr>
                <p:cNvPr id="300196" name="Freeform 19"/>
                <p:cNvSpPr/>
                <p:nvPr/>
              </p:nvSpPr>
              <p:spPr>
                <a:xfrm>
                  <a:off x="11086243" y="1110044"/>
                  <a:ext cx="50768" cy="5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46" h="50146">
                      <a:moveTo>
                        <a:pt x="49862" y="32238"/>
                      </a:moveTo>
                      <a:cubicBezTo>
                        <a:pt x="57209" y="4076"/>
                        <a:pt x="16802" y="-16740"/>
                        <a:pt x="884" y="18769"/>
                      </a:cubicBezTo>
                      <a:cubicBezTo>
                        <a:pt x="-6463" y="45707"/>
                        <a:pt x="33944" y="66523"/>
                        <a:pt x="49862" y="32238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7" name="Freeform 20"/>
                <p:cNvSpPr/>
                <p:nvPr/>
              </p:nvSpPr>
              <p:spPr>
                <a:xfrm>
                  <a:off x="11237976" y="1036034"/>
                  <a:ext cx="41243" cy="42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2" h="42328">
                      <a:moveTo>
                        <a:pt x="31632" y="3410"/>
                      </a:moveTo>
                      <a:cubicBezTo>
                        <a:pt x="7143" y="-11284"/>
                        <a:pt x="-12450" y="25450"/>
                        <a:pt x="9591" y="38919"/>
                      </a:cubicBezTo>
                      <a:cubicBezTo>
                        <a:pt x="34080" y="53613"/>
                        <a:pt x="53671" y="16879"/>
                        <a:pt x="31632" y="3410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8" name="Freeform 21"/>
                <p:cNvSpPr/>
                <p:nvPr/>
              </p:nvSpPr>
              <p:spPr>
                <a:xfrm>
                  <a:off x="11263789" y="1177766"/>
                  <a:ext cx="44767" cy="4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5" h="45431">
                      <a:moveTo>
                        <a:pt x="33904" y="3737"/>
                      </a:moveTo>
                      <a:cubicBezTo>
                        <a:pt x="8190" y="-12181"/>
                        <a:pt x="-13851" y="27001"/>
                        <a:pt x="10638" y="41695"/>
                      </a:cubicBezTo>
                      <a:cubicBezTo>
                        <a:pt x="37577" y="57613"/>
                        <a:pt x="58393" y="18430"/>
                        <a:pt x="33904" y="37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199" name="Freeform 22"/>
                <p:cNvSpPr/>
                <p:nvPr/>
              </p:nvSpPr>
              <p:spPr>
                <a:xfrm>
                  <a:off x="11363230" y="1079659"/>
                  <a:ext cx="48101" cy="48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00" h="48208">
                      <a:moveTo>
                        <a:pt x="47192" y="30839"/>
                      </a:moveTo>
                      <a:cubicBezTo>
                        <a:pt x="54539" y="3901"/>
                        <a:pt x="15355" y="-15691"/>
                        <a:pt x="662" y="17370"/>
                      </a:cubicBezTo>
                      <a:cubicBezTo>
                        <a:pt x="-5460" y="44308"/>
                        <a:pt x="32498" y="63899"/>
                        <a:pt x="47192" y="30839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0" name="Freeform 23"/>
                <p:cNvSpPr/>
                <p:nvPr/>
              </p:nvSpPr>
              <p:spPr>
                <a:xfrm>
                  <a:off x="11446287" y="1240250"/>
                  <a:ext cx="46482" cy="46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9" h="46484">
                      <a:moveTo>
                        <a:pt x="35093" y="3651"/>
                      </a:moveTo>
                      <a:cubicBezTo>
                        <a:pt x="8155" y="-12267"/>
                        <a:pt x="-13886" y="28140"/>
                        <a:pt x="10604" y="42834"/>
                      </a:cubicBezTo>
                      <a:cubicBezTo>
                        <a:pt x="38767" y="58752"/>
                        <a:pt x="60806" y="18344"/>
                        <a:pt x="35093" y="365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1" name="Freeform 24"/>
                <p:cNvSpPr/>
                <p:nvPr/>
              </p:nvSpPr>
              <p:spPr>
                <a:xfrm>
                  <a:off x="11228927" y="1118616"/>
                  <a:ext cx="30861" cy="30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5" h="30271">
                      <a:moveTo>
                        <a:pt x="30846" y="15155"/>
                      </a:moveTo>
                      <a:cubicBezTo>
                        <a:pt x="30846" y="-10558"/>
                        <a:pt x="-10786" y="-763"/>
                        <a:pt x="2682" y="23727"/>
                      </a:cubicBezTo>
                      <a:cubicBezTo>
                        <a:pt x="8805" y="35971"/>
                        <a:pt x="30846" y="29849"/>
                        <a:pt x="30846" y="15155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2" name="Freeform 25"/>
                <p:cNvSpPr/>
                <p:nvPr/>
              </p:nvSpPr>
              <p:spPr>
                <a:xfrm>
                  <a:off x="11140154" y="1198817"/>
                  <a:ext cx="49530" cy="4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22" h="49609">
                      <a:moveTo>
                        <a:pt x="48638" y="31701"/>
                      </a:moveTo>
                      <a:cubicBezTo>
                        <a:pt x="55986" y="3538"/>
                        <a:pt x="15578" y="-16053"/>
                        <a:pt x="884" y="18232"/>
                      </a:cubicBezTo>
                      <a:cubicBezTo>
                        <a:pt x="-6462" y="45170"/>
                        <a:pt x="33945" y="65986"/>
                        <a:pt x="48638" y="3170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3" name="Freeform 26"/>
                <p:cNvSpPr/>
                <p:nvPr/>
              </p:nvSpPr>
              <p:spPr>
                <a:xfrm>
                  <a:off x="11370659" y="1269111"/>
                  <a:ext cx="35433" cy="36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18" h="36314">
                      <a:moveTo>
                        <a:pt x="34852" y="22624"/>
                      </a:moveTo>
                      <a:cubicBezTo>
                        <a:pt x="39750" y="3033"/>
                        <a:pt x="11587" y="-11661"/>
                        <a:pt x="567" y="12828"/>
                      </a:cubicBezTo>
                      <a:cubicBezTo>
                        <a:pt x="-4332" y="33644"/>
                        <a:pt x="23832" y="48338"/>
                        <a:pt x="34852" y="22624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4" name="Freeform 27"/>
                <p:cNvSpPr/>
                <p:nvPr/>
              </p:nvSpPr>
              <p:spPr>
                <a:xfrm>
                  <a:off x="11353323" y="1150810"/>
                  <a:ext cx="38290" cy="3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83" h="38788">
                      <a:moveTo>
                        <a:pt x="37509" y="24561"/>
                      </a:moveTo>
                      <a:cubicBezTo>
                        <a:pt x="43631" y="3745"/>
                        <a:pt x="11795" y="-13397"/>
                        <a:pt x="775" y="14765"/>
                      </a:cubicBezTo>
                      <a:cubicBezTo>
                        <a:pt x="-5348" y="35581"/>
                        <a:pt x="26490" y="51499"/>
                        <a:pt x="37509" y="2456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5" name="Freeform 28"/>
                <p:cNvSpPr/>
                <p:nvPr/>
              </p:nvSpPr>
              <p:spPr>
                <a:xfrm>
                  <a:off x="10951464" y="1111377"/>
                  <a:ext cx="45911" cy="4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9" h="47113">
                      <a:moveTo>
                        <a:pt x="45015" y="29679"/>
                      </a:moveTo>
                      <a:cubicBezTo>
                        <a:pt x="52362" y="3965"/>
                        <a:pt x="14404" y="-15626"/>
                        <a:pt x="935" y="17434"/>
                      </a:cubicBezTo>
                      <a:cubicBezTo>
                        <a:pt x="-6412" y="43148"/>
                        <a:pt x="31546" y="62740"/>
                        <a:pt x="45015" y="29679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6" name="Freeform 29"/>
                <p:cNvSpPr/>
                <p:nvPr/>
              </p:nvSpPr>
              <p:spPr>
                <a:xfrm>
                  <a:off x="11285220" y="1390841"/>
                  <a:ext cx="50483" cy="50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74" h="50556">
                      <a:moveTo>
                        <a:pt x="1510" y="17167"/>
                      </a:moveTo>
                      <a:cubicBezTo>
                        <a:pt x="-8285" y="45329"/>
                        <a:pt x="32122" y="67370"/>
                        <a:pt x="49264" y="33085"/>
                      </a:cubicBezTo>
                      <a:cubicBezTo>
                        <a:pt x="57837" y="6147"/>
                        <a:pt x="18653" y="-17118"/>
                        <a:pt x="1510" y="1716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7" name="Freeform 30"/>
                <p:cNvSpPr/>
                <p:nvPr/>
              </p:nvSpPr>
              <p:spPr>
                <a:xfrm>
                  <a:off x="11139201" y="1464659"/>
                  <a:ext cx="41434" cy="4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2870">
                      <a:moveTo>
                        <a:pt x="9099" y="38851"/>
                      </a:moveTo>
                      <a:cubicBezTo>
                        <a:pt x="32364" y="54769"/>
                        <a:pt x="54404" y="19259"/>
                        <a:pt x="32364" y="4566"/>
                      </a:cubicBezTo>
                      <a:cubicBezTo>
                        <a:pt x="9099" y="-12577"/>
                        <a:pt x="-12942" y="22933"/>
                        <a:pt x="9099" y="38851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8" name="Freeform 31"/>
                <p:cNvSpPr/>
                <p:nvPr/>
              </p:nvSpPr>
              <p:spPr>
                <a:xfrm>
                  <a:off x="11116913" y="1319213"/>
                  <a:ext cx="44672" cy="4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0" h="45437">
                      <a:moveTo>
                        <a:pt x="9360" y="41086"/>
                      </a:moveTo>
                      <a:cubicBezTo>
                        <a:pt x="35074" y="58228"/>
                        <a:pt x="58339" y="20270"/>
                        <a:pt x="35074" y="4352"/>
                      </a:cubicBezTo>
                      <a:cubicBezTo>
                        <a:pt x="10585" y="-12791"/>
                        <a:pt x="-13904" y="25168"/>
                        <a:pt x="9360" y="41086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09" name="Freeform 32"/>
                <p:cNvSpPr/>
                <p:nvPr/>
              </p:nvSpPr>
              <p:spPr>
                <a:xfrm>
                  <a:off x="11009948" y="1408176"/>
                  <a:ext cx="47815" cy="4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93" h="47482">
                      <a:moveTo>
                        <a:pt x="1244" y="15782"/>
                      </a:moveTo>
                      <a:cubicBezTo>
                        <a:pt x="-7327" y="41496"/>
                        <a:pt x="30631" y="63536"/>
                        <a:pt x="46549" y="31700"/>
                      </a:cubicBezTo>
                      <a:cubicBezTo>
                        <a:pt x="55120" y="5987"/>
                        <a:pt x="17162" y="-16054"/>
                        <a:pt x="1244" y="15782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0" name="Freeform 33"/>
                <p:cNvSpPr/>
                <p:nvPr/>
              </p:nvSpPr>
              <p:spPr>
                <a:xfrm>
                  <a:off x="10936891" y="1245299"/>
                  <a:ext cx="46482" cy="46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7" h="46999">
                      <a:moveTo>
                        <a:pt x="10651" y="42748"/>
                      </a:moveTo>
                      <a:cubicBezTo>
                        <a:pt x="36364" y="59890"/>
                        <a:pt x="60853" y="20707"/>
                        <a:pt x="36364" y="4789"/>
                      </a:cubicBezTo>
                      <a:cubicBezTo>
                        <a:pt x="10651" y="-13578"/>
                        <a:pt x="-15063" y="25605"/>
                        <a:pt x="10651" y="42748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1" name="Freeform 34"/>
                <p:cNvSpPr/>
                <p:nvPr/>
              </p:nvSpPr>
              <p:spPr>
                <a:xfrm>
                  <a:off x="11163014" y="1395603"/>
                  <a:ext cx="31242" cy="31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2" h="31005">
                      <a:moveTo>
                        <a:pt x="27" y="14906"/>
                      </a:moveTo>
                      <a:cubicBezTo>
                        <a:pt x="-1198" y="40620"/>
                        <a:pt x="40434" y="33273"/>
                        <a:pt x="29414" y="8784"/>
                      </a:cubicBezTo>
                      <a:cubicBezTo>
                        <a:pt x="22067" y="-5909"/>
                        <a:pt x="1251" y="-1012"/>
                        <a:pt x="27" y="14906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2" name="Freeform 35"/>
                <p:cNvSpPr/>
                <p:nvPr/>
              </p:nvSpPr>
              <p:spPr>
                <a:xfrm>
                  <a:off x="11237785" y="1300258"/>
                  <a:ext cx="49244" cy="50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89" h="50251">
                      <a:moveTo>
                        <a:pt x="1211" y="17167"/>
                      </a:moveTo>
                      <a:cubicBezTo>
                        <a:pt x="-7361" y="44105"/>
                        <a:pt x="31823" y="67370"/>
                        <a:pt x="47740" y="33085"/>
                      </a:cubicBezTo>
                      <a:cubicBezTo>
                        <a:pt x="57536" y="6146"/>
                        <a:pt x="18353" y="-17118"/>
                        <a:pt x="1211" y="1716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3" name="Freeform 36"/>
                <p:cNvSpPr/>
                <p:nvPr/>
              </p:nvSpPr>
              <p:spPr>
                <a:xfrm>
                  <a:off x="11024997" y="1231106"/>
                  <a:ext cx="35147" cy="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57" h="35079">
                      <a:moveTo>
                        <a:pt x="893" y="11607"/>
                      </a:moveTo>
                      <a:cubicBezTo>
                        <a:pt x="-5230" y="31198"/>
                        <a:pt x="21708" y="47116"/>
                        <a:pt x="33953" y="22627"/>
                      </a:cubicBezTo>
                      <a:cubicBezTo>
                        <a:pt x="41300" y="4260"/>
                        <a:pt x="13137" y="-11658"/>
                        <a:pt x="893" y="1160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4" name="Freeform 37"/>
                <p:cNvSpPr/>
                <p:nvPr/>
              </p:nvSpPr>
              <p:spPr>
                <a:xfrm>
                  <a:off x="11033379" y="1347311"/>
                  <a:ext cx="38671" cy="38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6" h="38659">
                      <a:moveTo>
                        <a:pt x="1122" y="12937"/>
                      </a:moveTo>
                      <a:cubicBezTo>
                        <a:pt x="-6224" y="33752"/>
                        <a:pt x="24388" y="52119"/>
                        <a:pt x="37856" y="25181"/>
                      </a:cubicBezTo>
                      <a:cubicBezTo>
                        <a:pt x="43979" y="4365"/>
                        <a:pt x="13367" y="-12777"/>
                        <a:pt x="1122" y="129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  <p:sp>
              <p:nvSpPr>
                <p:cNvPr id="300215" name="Freeform 38"/>
                <p:cNvSpPr/>
                <p:nvPr/>
              </p:nvSpPr>
              <p:spPr>
                <a:xfrm>
                  <a:off x="11425047" y="1400746"/>
                  <a:ext cx="46292" cy="46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20" h="46670">
                      <a:moveTo>
                        <a:pt x="1279" y="15837"/>
                      </a:moveTo>
                      <a:cubicBezTo>
                        <a:pt x="-7292" y="41551"/>
                        <a:pt x="29442" y="62367"/>
                        <a:pt x="45359" y="30530"/>
                      </a:cubicBezTo>
                      <a:cubicBezTo>
                        <a:pt x="52707" y="6041"/>
                        <a:pt x="15973" y="-15999"/>
                        <a:pt x="1279" y="15837"/>
                      </a:cubicBezTo>
                    </a:path>
                  </a:pathLst>
                </a:custGeom>
                <a:solidFill>
                  <a:srgbClr val="6A9065">
                    <a:alpha val="100000"/>
                  </a:srgbClr>
                </a:solidFill>
              </p:spPr>
            </p:sp>
          </p:grpSp>
        </p:grpSp>
        <p:sp>
          <p:nvSpPr>
            <p:cNvPr id="300217" name="Freeform 39"/>
            <p:cNvSpPr/>
            <p:nvPr/>
          </p:nvSpPr>
          <p:spPr>
            <a:xfrm>
              <a:off x="4840414" y="1188625"/>
              <a:ext cx="404050" cy="381857"/>
            </a:xfrm>
            <a:custGeom>
              <a:avLst/>
              <a:gdLst/>
              <a:ahLst/>
              <a:cxnLst/>
              <a:rect l="l" t="t" r="r" b="b"/>
              <a:pathLst>
                <a:path w="404088" h="381900">
                  <a:moveTo>
                    <a:pt x="333054" y="149252"/>
                  </a:moveTo>
                  <a:cubicBezTo>
                    <a:pt x="342849" y="103947"/>
                    <a:pt x="348972" y="58642"/>
                    <a:pt x="352645" y="13337"/>
                  </a:cubicBezTo>
                  <a:cubicBezTo>
                    <a:pt x="308565" y="19459"/>
                    <a:pt x="263259" y="28031"/>
                    <a:pt x="222852" y="46398"/>
                  </a:cubicBezTo>
                  <a:cubicBezTo>
                    <a:pt x="66121" y="-17274"/>
                    <a:pt x="91835" y="-38090"/>
                    <a:pt x="94284" y="134559"/>
                  </a:cubicBezTo>
                  <a:cubicBezTo>
                    <a:pt x="67345" y="167619"/>
                    <a:pt x="31836" y="197006"/>
                    <a:pt x="0" y="225169"/>
                  </a:cubicBezTo>
                  <a:cubicBezTo>
                    <a:pt x="160405" y="297412"/>
                    <a:pt x="99182" y="197006"/>
                    <a:pt x="184894" y="381900"/>
                  </a:cubicBezTo>
                  <a:cubicBezTo>
                    <a:pt x="209383" y="348840"/>
                    <a:pt x="235097" y="314555"/>
                    <a:pt x="259586" y="281494"/>
                  </a:cubicBezTo>
                  <a:cubicBezTo>
                    <a:pt x="306116" y="275372"/>
                    <a:pt x="357543" y="265576"/>
                    <a:pt x="404073" y="264352"/>
                  </a:cubicBezTo>
                  <a:cubicBezTo>
                    <a:pt x="405297" y="255781"/>
                    <a:pt x="334278" y="150477"/>
                    <a:pt x="333054" y="149252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18" name="Freeform 40"/>
            <p:cNvSpPr/>
            <p:nvPr/>
          </p:nvSpPr>
          <p:spPr>
            <a:xfrm>
              <a:off x="8990076" y="488537"/>
              <a:ext cx="263271" cy="260414"/>
            </a:xfrm>
            <a:custGeom>
              <a:avLst/>
              <a:gdLst/>
              <a:ahLst/>
              <a:cxnLst/>
              <a:rect l="l" t="t" r="r" b="b"/>
              <a:pathLst>
                <a:path w="263259" h="260412">
                  <a:moveTo>
                    <a:pt x="194689" y="172252"/>
                  </a:moveTo>
                  <a:cubicBezTo>
                    <a:pt x="219178" y="153885"/>
                    <a:pt x="241219" y="135518"/>
                    <a:pt x="263259" y="114702"/>
                  </a:cubicBezTo>
                  <a:cubicBezTo>
                    <a:pt x="238770" y="98784"/>
                    <a:pt x="213056" y="82866"/>
                    <a:pt x="186118" y="75519"/>
                  </a:cubicBezTo>
                  <a:cubicBezTo>
                    <a:pt x="137140" y="-23662"/>
                    <a:pt x="157955" y="-22438"/>
                    <a:pt x="85712" y="63274"/>
                  </a:cubicBezTo>
                  <a:cubicBezTo>
                    <a:pt x="57550" y="68172"/>
                    <a:pt x="28162" y="66948"/>
                    <a:pt x="0" y="66948"/>
                  </a:cubicBezTo>
                  <a:cubicBezTo>
                    <a:pt x="47754" y="171027"/>
                    <a:pt x="59998" y="96335"/>
                    <a:pt x="23264" y="223679"/>
                  </a:cubicBezTo>
                  <a:cubicBezTo>
                    <a:pt x="50203" y="217557"/>
                    <a:pt x="77141" y="211434"/>
                    <a:pt x="102854" y="206537"/>
                  </a:cubicBezTo>
                  <a:cubicBezTo>
                    <a:pt x="128569" y="223679"/>
                    <a:pt x="157955" y="240822"/>
                    <a:pt x="181220" y="260413"/>
                  </a:cubicBezTo>
                  <a:cubicBezTo>
                    <a:pt x="183669" y="255515"/>
                    <a:pt x="194689" y="173476"/>
                    <a:pt x="194689" y="172252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19" name="Freeform 41"/>
            <p:cNvSpPr/>
            <p:nvPr/>
          </p:nvSpPr>
          <p:spPr>
            <a:xfrm>
              <a:off x="4188904" y="4914519"/>
              <a:ext cx="264509" cy="248221"/>
            </a:xfrm>
            <a:custGeom>
              <a:avLst/>
              <a:gdLst/>
              <a:ahLst/>
              <a:cxnLst/>
              <a:rect l="l" t="t" r="r" b="b"/>
              <a:pathLst>
                <a:path w="264483" h="248254">
                  <a:moveTo>
                    <a:pt x="216730" y="98870"/>
                  </a:moveTo>
                  <a:cubicBezTo>
                    <a:pt x="222852" y="69482"/>
                    <a:pt x="227750" y="40096"/>
                    <a:pt x="230199" y="9484"/>
                  </a:cubicBezTo>
                  <a:cubicBezTo>
                    <a:pt x="202036" y="14382"/>
                    <a:pt x="171425" y="19280"/>
                    <a:pt x="145711" y="30300"/>
                  </a:cubicBezTo>
                  <a:cubicBezTo>
                    <a:pt x="42856" y="-11332"/>
                    <a:pt x="59999" y="-24801"/>
                    <a:pt x="61223" y="87849"/>
                  </a:cubicBezTo>
                  <a:cubicBezTo>
                    <a:pt x="44081" y="109890"/>
                    <a:pt x="20816" y="128257"/>
                    <a:pt x="0" y="146624"/>
                  </a:cubicBezTo>
                  <a:cubicBezTo>
                    <a:pt x="105304" y="193154"/>
                    <a:pt x="64896" y="128257"/>
                    <a:pt x="121222" y="248254"/>
                  </a:cubicBezTo>
                  <a:cubicBezTo>
                    <a:pt x="137140" y="226214"/>
                    <a:pt x="154282" y="204173"/>
                    <a:pt x="170200" y="182133"/>
                  </a:cubicBezTo>
                  <a:cubicBezTo>
                    <a:pt x="200812" y="178460"/>
                    <a:pt x="233872" y="171113"/>
                    <a:pt x="264484" y="171113"/>
                  </a:cubicBezTo>
                  <a:cubicBezTo>
                    <a:pt x="263259" y="168664"/>
                    <a:pt x="217954" y="98870"/>
                    <a:pt x="216730" y="98870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34" name="Freeform 42"/>
            <p:cNvSpPr/>
            <p:nvPr/>
          </p:nvSpPr>
          <p:spPr>
            <a:xfrm>
              <a:off x="4877181" y="4416266"/>
              <a:ext cx="2396014" cy="2479643"/>
            </a:xfrm>
            <a:custGeom>
              <a:avLst/>
              <a:gdLst/>
              <a:ahLst/>
              <a:cxnLst/>
              <a:rect l="l" t="t" r="r" b="b"/>
              <a:pathLst>
                <a:path w="2256933" h="2335708">
                  <a:moveTo>
                    <a:pt x="24656" y="2335709"/>
                  </a:moveTo>
                  <a:cubicBezTo>
                    <a:pt x="24656" y="2335709"/>
                    <a:pt x="-263237" y="-13869"/>
                    <a:pt x="1128467" y="62"/>
                  </a:cubicBezTo>
                  <a:cubicBezTo>
                    <a:pt x="2520170" y="-13205"/>
                    <a:pt x="2232277" y="2335709"/>
                    <a:pt x="2232277" y="2335709"/>
                  </a:cubicBezTo>
                  <a:lnTo>
                    <a:pt x="24656" y="2335709"/>
                  </a:lnTo>
                </a:path>
              </a:pathLst>
            </a:custGeom>
            <a:solidFill>
              <a:srgbClr val="FFDDDF">
                <a:alpha val="100000"/>
              </a:srgbClr>
            </a:solidFill>
          </p:spPr>
        </p:sp>
        <p:sp>
          <p:nvSpPr>
            <p:cNvPr id="300235" name="Freeform 43"/>
            <p:cNvSpPr/>
            <p:nvPr/>
          </p:nvSpPr>
          <p:spPr>
            <a:xfrm>
              <a:off x="6075236" y="6096667"/>
              <a:ext cx="135255" cy="666940"/>
            </a:xfrm>
            <a:custGeom>
              <a:avLst/>
              <a:gdLst/>
              <a:ahLst/>
              <a:cxnLst/>
              <a:rect l="l" t="t" r="r" b="b"/>
              <a:pathLst>
                <a:path w="127362" h="628190">
                  <a:moveTo>
                    <a:pt x="0" y="0"/>
                  </a:moveTo>
                  <a:lnTo>
                    <a:pt x="0" y="628190"/>
                  </a:lnTo>
                  <a:lnTo>
                    <a:pt x="127363" y="539302"/>
                  </a:lnTo>
                  <a:lnTo>
                    <a:pt x="63681" y="18574"/>
                  </a:ln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sp>
          <p:nvSpPr>
            <p:cNvPr id="300236" name="Freeform 44"/>
            <p:cNvSpPr/>
            <p:nvPr/>
          </p:nvSpPr>
          <p:spPr>
            <a:xfrm>
              <a:off x="3545681" y="4238530"/>
              <a:ext cx="5100733" cy="2659571"/>
            </a:xfrm>
            <a:custGeom>
              <a:avLst/>
              <a:gdLst/>
              <a:ahLst/>
              <a:cxnLst/>
              <a:rect l="l" t="t" r="r" b="b"/>
              <a:pathLst>
                <a:path w="4804627" h="2505192">
                  <a:moveTo>
                    <a:pt x="2382745" y="220624"/>
                  </a:moveTo>
                  <a:cubicBezTo>
                    <a:pt x="2382745" y="220624"/>
                    <a:pt x="2382745" y="555614"/>
                    <a:pt x="2931333" y="759925"/>
                  </a:cubicBezTo>
                  <a:cubicBezTo>
                    <a:pt x="2931333" y="759925"/>
                    <a:pt x="3225860" y="876674"/>
                    <a:pt x="3339292" y="1305197"/>
                  </a:cubicBezTo>
                  <a:cubicBezTo>
                    <a:pt x="3339292" y="1305197"/>
                    <a:pt x="3165495" y="2277001"/>
                    <a:pt x="3339292" y="2503866"/>
                  </a:cubicBezTo>
                  <a:cubicBezTo>
                    <a:pt x="3339292" y="2503866"/>
                    <a:pt x="4801974" y="2503866"/>
                    <a:pt x="4804627" y="2503866"/>
                  </a:cubicBezTo>
                  <a:cubicBezTo>
                    <a:pt x="4678591" y="2503866"/>
                    <a:pt x="4555208" y="2331396"/>
                    <a:pt x="4500151" y="2233220"/>
                  </a:cubicBezTo>
                  <a:cubicBezTo>
                    <a:pt x="4406619" y="2066720"/>
                    <a:pt x="4384065" y="1871696"/>
                    <a:pt x="4294513" y="1703869"/>
                  </a:cubicBezTo>
                  <a:cubicBezTo>
                    <a:pt x="4200981" y="1529409"/>
                    <a:pt x="4045757" y="1396739"/>
                    <a:pt x="3917731" y="1249476"/>
                  </a:cubicBezTo>
                  <a:cubicBezTo>
                    <a:pt x="3767151" y="1076342"/>
                    <a:pt x="3643105" y="879991"/>
                    <a:pt x="3567484" y="663077"/>
                  </a:cubicBezTo>
                  <a:cubicBezTo>
                    <a:pt x="3538960" y="580822"/>
                    <a:pt x="3513752" y="505863"/>
                    <a:pt x="3465328" y="432895"/>
                  </a:cubicBezTo>
                  <a:cubicBezTo>
                    <a:pt x="3320055" y="210674"/>
                    <a:pt x="3076607" y="81321"/>
                    <a:pt x="2819891" y="34886"/>
                  </a:cubicBezTo>
                  <a:cubicBezTo>
                    <a:pt x="2686558" y="10343"/>
                    <a:pt x="2550572" y="6363"/>
                    <a:pt x="2415912" y="14986"/>
                  </a:cubicBezTo>
                  <a:cubicBezTo>
                    <a:pt x="2415912" y="14986"/>
                    <a:pt x="1392367" y="-199939"/>
                    <a:pt x="1044109" y="998067"/>
                  </a:cubicBezTo>
                  <a:cubicBezTo>
                    <a:pt x="1000992" y="1145330"/>
                    <a:pt x="908786" y="1277337"/>
                    <a:pt x="796017" y="1380155"/>
                  </a:cubicBezTo>
                  <a:cubicBezTo>
                    <a:pt x="707129" y="1461084"/>
                    <a:pt x="597676" y="1512161"/>
                    <a:pt x="510114" y="1594417"/>
                  </a:cubicBezTo>
                  <a:cubicBezTo>
                    <a:pt x="428523" y="1671365"/>
                    <a:pt x="360861" y="1765560"/>
                    <a:pt x="322387" y="1871696"/>
                  </a:cubicBezTo>
                  <a:cubicBezTo>
                    <a:pt x="299833" y="1934714"/>
                    <a:pt x="287893" y="2001712"/>
                    <a:pt x="287230" y="2068710"/>
                  </a:cubicBezTo>
                  <a:cubicBezTo>
                    <a:pt x="287230" y="2088611"/>
                    <a:pt x="312437" y="2294248"/>
                    <a:pt x="321060" y="2290932"/>
                  </a:cubicBezTo>
                  <a:cubicBezTo>
                    <a:pt x="321060" y="2290932"/>
                    <a:pt x="113432" y="2378493"/>
                    <a:pt x="0" y="2505193"/>
                  </a:cubicBezTo>
                  <a:lnTo>
                    <a:pt x="1458702" y="2504529"/>
                  </a:lnTo>
                  <a:cubicBezTo>
                    <a:pt x="1458702" y="2504529"/>
                    <a:pt x="1813592" y="1754283"/>
                    <a:pt x="1645766" y="1252793"/>
                  </a:cubicBezTo>
                  <a:cubicBezTo>
                    <a:pt x="1645766" y="1252793"/>
                    <a:pt x="1507126" y="679660"/>
                    <a:pt x="2007290" y="517140"/>
                  </a:cubicBezTo>
                  <a:cubicBezTo>
                    <a:pt x="2007953" y="515150"/>
                    <a:pt x="2349578" y="428252"/>
                    <a:pt x="2382745" y="220624"/>
                  </a:cubicBezTo>
                </a:path>
              </a:pathLst>
            </a:custGeom>
            <a:solidFill>
              <a:srgbClr val="372B59">
                <a:alpha val="100000"/>
              </a:srgbClr>
            </a:solidFill>
          </p:spPr>
        </p:sp>
        <p:grpSp>
          <p:nvGrpSpPr>
            <p:cNvPr id="45" name="Group 45"/>
            <p:cNvGrpSpPr/>
            <p:nvPr/>
          </p:nvGrpSpPr>
          <p:grpSpPr>
            <a:xfrm rot="0">
              <a:off x="4754785" y="5265611"/>
              <a:ext cx="2741485" cy="352806"/>
              <a:chOff x="4754785" y="5265611"/>
              <a:chExt cx="2741485" cy="352806"/>
            </a:xfrm>
          </p:grpSpPr>
          <p:sp>
            <p:nvSpPr>
              <p:cNvPr id="300239" name="Freeform 46"/>
              <p:cNvSpPr/>
              <p:nvPr/>
            </p:nvSpPr>
            <p:spPr>
              <a:xfrm>
                <a:off x="4754785" y="5286089"/>
                <a:ext cx="271081" cy="114109"/>
              </a:xfrm>
              <a:custGeom>
                <a:avLst/>
                <a:gdLst/>
                <a:ahLst/>
                <a:cxnLst/>
                <a:rect l="l" t="t" r="r" b="b"/>
                <a:pathLst>
                  <a:path w="255388" h="107462">
                    <a:moveTo>
                      <a:pt x="201658" y="107462"/>
                    </a:moveTo>
                    <a:lnTo>
                      <a:pt x="53731" y="107462"/>
                    </a:lnTo>
                    <a:cubicBezTo>
                      <a:pt x="23880" y="107462"/>
                      <a:pt x="0" y="83582"/>
                      <a:pt x="0" y="53731"/>
                    </a:cubicBezTo>
                    <a:lnTo>
                      <a:pt x="0" y="53731"/>
                    </a:lnTo>
                    <a:cubicBezTo>
                      <a:pt x="0" y="23881"/>
                      <a:pt x="23880" y="0"/>
                      <a:pt x="53731" y="0"/>
                    </a:cubicBezTo>
                    <a:lnTo>
                      <a:pt x="201658" y="0"/>
                    </a:lnTo>
                    <a:cubicBezTo>
                      <a:pt x="231508" y="0"/>
                      <a:pt x="255389" y="23881"/>
                      <a:pt x="255389" y="53731"/>
                    </a:cubicBezTo>
                    <a:lnTo>
                      <a:pt x="255389" y="53731"/>
                    </a:lnTo>
                    <a:cubicBezTo>
                      <a:pt x="255389" y="82918"/>
                      <a:pt x="231508" y="107462"/>
                      <a:pt x="201658" y="107462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40" name="Freeform 47"/>
              <p:cNvSpPr/>
              <p:nvPr/>
            </p:nvSpPr>
            <p:spPr>
              <a:xfrm>
                <a:off x="7225189" y="5286089"/>
                <a:ext cx="271081" cy="114109"/>
              </a:xfrm>
              <a:custGeom>
                <a:avLst/>
                <a:gdLst/>
                <a:ahLst/>
                <a:cxnLst/>
                <a:rect l="l" t="t" r="r" b="b"/>
                <a:pathLst>
                  <a:path w="255388" h="107462">
                    <a:moveTo>
                      <a:pt x="201657" y="107462"/>
                    </a:moveTo>
                    <a:lnTo>
                      <a:pt x="53731" y="107462"/>
                    </a:lnTo>
                    <a:cubicBezTo>
                      <a:pt x="23880" y="107462"/>
                      <a:pt x="0" y="83582"/>
                      <a:pt x="0" y="53731"/>
                    </a:cubicBezTo>
                    <a:lnTo>
                      <a:pt x="0" y="53731"/>
                    </a:lnTo>
                    <a:cubicBezTo>
                      <a:pt x="0" y="23881"/>
                      <a:pt x="23880" y="0"/>
                      <a:pt x="53731" y="0"/>
                    </a:cubicBezTo>
                    <a:lnTo>
                      <a:pt x="201657" y="0"/>
                    </a:lnTo>
                    <a:cubicBezTo>
                      <a:pt x="231508" y="0"/>
                      <a:pt x="255389" y="23881"/>
                      <a:pt x="255389" y="53731"/>
                    </a:cubicBezTo>
                    <a:lnTo>
                      <a:pt x="255389" y="53731"/>
                    </a:lnTo>
                    <a:cubicBezTo>
                      <a:pt x="255389" y="82918"/>
                      <a:pt x="231508" y="107462"/>
                      <a:pt x="201657" y="107462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41" name="Freeform 48"/>
              <p:cNvSpPr/>
              <p:nvPr/>
            </p:nvSpPr>
            <p:spPr>
              <a:xfrm>
                <a:off x="6739318" y="5319141"/>
                <a:ext cx="414814" cy="299276"/>
              </a:xfrm>
              <a:custGeom>
                <a:avLst/>
                <a:gdLst/>
                <a:ahLst/>
                <a:cxnLst/>
                <a:rect l="l" t="t" r="r" b="b"/>
                <a:pathLst>
                  <a:path w="390711" h="281922">
                    <a:moveTo>
                      <a:pt x="0" y="0"/>
                    </a:moveTo>
                    <a:lnTo>
                      <a:pt x="0" y="281923"/>
                    </a:lnTo>
                    <a:lnTo>
                      <a:pt x="390712" y="281923"/>
                    </a:lnTo>
                    <a:lnTo>
                      <a:pt x="390712" y="208954"/>
                    </a:lnTo>
                    <a:cubicBezTo>
                      <a:pt x="300497" y="191708"/>
                      <a:pt x="232835" y="112106"/>
                      <a:pt x="232835" y="17247"/>
                    </a:cubicBezTo>
                    <a:cubicBezTo>
                      <a:pt x="232835" y="11277"/>
                      <a:pt x="232835" y="5970"/>
                      <a:pt x="233498" y="663"/>
                    </a:cubicBezTo>
                    <a:lnTo>
                      <a:pt x="0" y="663"/>
                    </a:ln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  <p:sp>
            <p:nvSpPr>
              <p:cNvPr id="300242" name="Freeform 49"/>
              <p:cNvSpPr/>
              <p:nvPr/>
            </p:nvSpPr>
            <p:spPr>
              <a:xfrm>
                <a:off x="5084350" y="5319141"/>
                <a:ext cx="414814" cy="299276"/>
              </a:xfrm>
              <a:custGeom>
                <a:avLst/>
                <a:gdLst/>
                <a:ahLst/>
                <a:cxnLst/>
                <a:rect l="l" t="t" r="r" b="b"/>
                <a:pathLst>
                  <a:path w="390711" h="281922">
                    <a:moveTo>
                      <a:pt x="390712" y="0"/>
                    </a:moveTo>
                    <a:lnTo>
                      <a:pt x="390712" y="281923"/>
                    </a:lnTo>
                    <a:lnTo>
                      <a:pt x="0" y="281923"/>
                    </a:lnTo>
                    <a:lnTo>
                      <a:pt x="0" y="208954"/>
                    </a:lnTo>
                    <a:cubicBezTo>
                      <a:pt x="90215" y="191708"/>
                      <a:pt x="157877" y="112106"/>
                      <a:pt x="157877" y="17247"/>
                    </a:cubicBezTo>
                    <a:cubicBezTo>
                      <a:pt x="157877" y="11277"/>
                      <a:pt x="157877" y="5970"/>
                      <a:pt x="157213" y="663"/>
                    </a:cubicBezTo>
                    <a:lnTo>
                      <a:pt x="390712" y="663"/>
                    </a:ln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  <p:sp>
            <p:nvSpPr>
              <p:cNvPr id="300243" name="Freeform 50"/>
              <p:cNvSpPr/>
              <p:nvPr/>
            </p:nvSpPr>
            <p:spPr>
              <a:xfrm>
                <a:off x="4880134" y="5265611"/>
                <a:ext cx="2480310" cy="159163"/>
              </a:xfrm>
              <a:custGeom>
                <a:avLst/>
                <a:gdLst/>
                <a:ahLst/>
                <a:cxnLst/>
                <a:rect l="l" t="t" r="r" b="b"/>
                <a:pathLst>
                  <a:path w="2336319" h="149916">
                    <a:moveTo>
                      <a:pt x="2262016" y="149916"/>
                    </a:moveTo>
                    <a:lnTo>
                      <a:pt x="74295" y="149916"/>
                    </a:lnTo>
                    <a:cubicBezTo>
                      <a:pt x="33167" y="149916"/>
                      <a:pt x="0" y="116086"/>
                      <a:pt x="0" y="75622"/>
                    </a:cubicBezTo>
                    <a:lnTo>
                      <a:pt x="0" y="74295"/>
                    </a:lnTo>
                    <a:cubicBezTo>
                      <a:pt x="0" y="33167"/>
                      <a:pt x="33831" y="0"/>
                      <a:pt x="74295" y="0"/>
                    </a:cubicBezTo>
                    <a:lnTo>
                      <a:pt x="2262016" y="0"/>
                    </a:lnTo>
                    <a:cubicBezTo>
                      <a:pt x="2303143" y="0"/>
                      <a:pt x="2336310" y="33831"/>
                      <a:pt x="2336310" y="74295"/>
                    </a:cubicBezTo>
                    <a:lnTo>
                      <a:pt x="2336310" y="75622"/>
                    </a:lnTo>
                    <a:cubicBezTo>
                      <a:pt x="2336974" y="116086"/>
                      <a:pt x="2303143" y="149916"/>
                      <a:pt x="2262016" y="149916"/>
                    </a:cubicBezTo>
                  </a:path>
                </a:pathLst>
              </a:custGeom>
              <a:solidFill>
                <a:srgbClr val="FFBE61">
                  <a:alpha val="100000"/>
                </a:srgbClr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 rot="0">
              <a:off x="4516660" y="5493163"/>
              <a:ext cx="1485328" cy="1178909"/>
              <a:chOff x="4516660" y="5493163"/>
              <a:chExt cx="1485328" cy="1178909"/>
            </a:xfrm>
          </p:grpSpPr>
          <p:grpSp>
            <p:nvGrpSpPr>
              <p:cNvPr id="52" name="Group 52"/>
              <p:cNvGrpSpPr/>
              <p:nvPr/>
            </p:nvGrpSpPr>
            <p:grpSpPr>
              <a:xfrm rot="0">
                <a:off x="4516660" y="5715952"/>
                <a:ext cx="438816" cy="444056"/>
                <a:chOff x="4516660" y="5715952"/>
                <a:chExt cx="438816" cy="444056"/>
              </a:xfrm>
            </p:grpSpPr>
            <p:sp>
              <p:nvSpPr>
                <p:cNvPr id="300246" name="Freeform 53"/>
                <p:cNvSpPr/>
                <p:nvPr/>
              </p:nvSpPr>
              <p:spPr>
                <a:xfrm>
                  <a:off x="4516660" y="5746909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399428" y="91290"/>
                      </a:moveTo>
                      <a:lnTo>
                        <a:pt x="257471" y="389133"/>
                      </a:lnTo>
                      <a:lnTo>
                        <a:pt x="45863" y="263097"/>
                      </a:lnTo>
                      <a:cubicBezTo>
                        <a:pt x="4072" y="238553"/>
                        <a:pt x="-11848" y="186149"/>
                        <a:pt x="9379" y="142368"/>
                      </a:cubicBezTo>
                      <a:lnTo>
                        <a:pt x="51833" y="53479"/>
                      </a:lnTo>
                      <a:cubicBezTo>
                        <a:pt x="72397" y="9698"/>
                        <a:pt x="123475" y="-10866"/>
                        <a:pt x="168583" y="5718"/>
                      </a:cubicBezTo>
                      <a:lnTo>
                        <a:pt x="399428" y="91290"/>
                      </a:ln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47" name="Freeform 54"/>
                <p:cNvSpPr/>
                <p:nvPr/>
              </p:nvSpPr>
              <p:spPr>
                <a:xfrm>
                  <a:off x="4531423" y="5715952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399428" y="91290"/>
                      </a:moveTo>
                      <a:lnTo>
                        <a:pt x="257471" y="389133"/>
                      </a:lnTo>
                      <a:lnTo>
                        <a:pt x="45863" y="263097"/>
                      </a:lnTo>
                      <a:cubicBezTo>
                        <a:pt x="4072" y="238553"/>
                        <a:pt x="-11848" y="186149"/>
                        <a:pt x="9379" y="142368"/>
                      </a:cubicBezTo>
                      <a:lnTo>
                        <a:pt x="51833" y="53479"/>
                      </a:lnTo>
                      <a:cubicBezTo>
                        <a:pt x="72397" y="9698"/>
                        <a:pt x="123475" y="-10866"/>
                        <a:pt x="168583" y="5718"/>
                      </a:cubicBezTo>
                      <a:lnTo>
                        <a:pt x="399428" y="91290"/>
                      </a:ln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</p:grpSp>
          <p:grpSp>
            <p:nvGrpSpPr>
              <p:cNvPr id="55" name="Group 55"/>
              <p:cNvGrpSpPr/>
              <p:nvPr/>
            </p:nvGrpSpPr>
            <p:grpSpPr>
              <a:xfrm rot="0">
                <a:off x="4649914" y="5493163"/>
                <a:ext cx="1352074" cy="676085"/>
                <a:chOff x="4649914" y="5493163"/>
                <a:chExt cx="1352074" cy="676085"/>
              </a:xfrm>
            </p:grpSpPr>
            <p:sp>
              <p:nvSpPr>
                <p:cNvPr id="300249" name="Freeform 56"/>
                <p:cNvSpPr/>
                <p:nvPr/>
              </p:nvSpPr>
              <p:spPr>
                <a:xfrm>
                  <a:off x="4649914" y="5493163"/>
                  <a:ext cx="1352074" cy="67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627" h="636818">
                      <a:moveTo>
                        <a:pt x="1273628" y="636155"/>
                      </a:moveTo>
                      <a:lnTo>
                        <a:pt x="1065336" y="636155"/>
                      </a:lnTo>
                      <a:cubicBezTo>
                        <a:pt x="1065336" y="547930"/>
                        <a:pt x="1038802" y="466338"/>
                        <a:pt x="993031" y="398013"/>
                      </a:cubicBezTo>
                      <a:cubicBezTo>
                        <a:pt x="983081" y="383420"/>
                        <a:pt x="972468" y="368826"/>
                        <a:pt x="960527" y="355559"/>
                      </a:cubicBezTo>
                      <a:lnTo>
                        <a:pt x="960527" y="355559"/>
                      </a:lnTo>
                      <a:cubicBezTo>
                        <a:pt x="927360" y="317085"/>
                        <a:pt x="886896" y="284581"/>
                        <a:pt x="842452" y="260037"/>
                      </a:cubicBezTo>
                      <a:cubicBezTo>
                        <a:pt x="827195" y="251413"/>
                        <a:pt x="810611" y="244117"/>
                        <a:pt x="794027" y="237483"/>
                      </a:cubicBezTo>
                      <a:cubicBezTo>
                        <a:pt x="749583" y="219573"/>
                        <a:pt x="701158" y="209622"/>
                        <a:pt x="651407" y="207632"/>
                      </a:cubicBezTo>
                      <a:cubicBezTo>
                        <a:pt x="646764" y="207632"/>
                        <a:pt x="641457" y="207632"/>
                        <a:pt x="636814" y="207632"/>
                      </a:cubicBezTo>
                      <a:cubicBezTo>
                        <a:pt x="624210" y="207632"/>
                        <a:pt x="610943" y="208296"/>
                        <a:pt x="598340" y="209622"/>
                      </a:cubicBezTo>
                      <a:cubicBezTo>
                        <a:pt x="548589" y="214266"/>
                        <a:pt x="500827" y="226870"/>
                        <a:pt x="457047" y="247433"/>
                      </a:cubicBezTo>
                      <a:cubicBezTo>
                        <a:pt x="441126" y="254730"/>
                        <a:pt x="425206" y="263354"/>
                        <a:pt x="410612" y="272641"/>
                      </a:cubicBezTo>
                      <a:cubicBezTo>
                        <a:pt x="366831" y="299838"/>
                        <a:pt x="329020" y="334332"/>
                        <a:pt x="297843" y="374796"/>
                      </a:cubicBezTo>
                      <a:cubicBezTo>
                        <a:pt x="287230" y="388726"/>
                        <a:pt x="277279" y="403320"/>
                        <a:pt x="267993" y="418577"/>
                      </a:cubicBezTo>
                      <a:cubicBezTo>
                        <a:pt x="230182" y="482258"/>
                        <a:pt x="208291" y="557217"/>
                        <a:pt x="208291" y="636818"/>
                      </a:cubicBezTo>
                      <a:lnTo>
                        <a:pt x="0" y="636818"/>
                      </a:lnTo>
                      <a:cubicBezTo>
                        <a:pt x="0" y="285244"/>
                        <a:pt x="285240" y="5"/>
                        <a:pt x="636814" y="5"/>
                      </a:cubicBezTo>
                      <a:cubicBezTo>
                        <a:pt x="988388" y="-1322"/>
                        <a:pt x="1273628" y="283917"/>
                        <a:pt x="1273628" y="636155"/>
                      </a:cubicBezTo>
                    </a:path>
                  </a:pathLst>
                </a:custGeom>
                <a:solidFill>
                  <a:srgbClr val="FFBE61">
                    <a:alpha val="100000"/>
                  </a:srgbClr>
                </a:solidFill>
              </p:spPr>
            </p:sp>
            <p:grpSp>
              <p:nvGrpSpPr>
                <p:cNvPr id="57" name="Group 57"/>
                <p:cNvGrpSpPr/>
                <p:nvPr/>
              </p:nvGrpSpPr>
              <p:grpSpPr>
                <a:xfrm rot="0">
                  <a:off x="4826508" y="5552217"/>
                  <a:ext cx="985933" cy="384525"/>
                  <a:chOff x="4826508" y="5552217"/>
                  <a:chExt cx="985933" cy="384525"/>
                </a:xfrm>
                <a:solidFill>
                  <a:srgbClr val="484277">
                    <a:alpha val="100000"/>
                  </a:srgbClr>
                </a:solidFill>
              </p:grpSpPr>
              <p:sp>
                <p:nvSpPr>
                  <p:cNvPr id="300251" name="Freeform 58"/>
                  <p:cNvSpPr/>
                  <p:nvPr/>
                </p:nvSpPr>
                <p:spPr>
                  <a:xfrm>
                    <a:off x="5670328" y="5809012"/>
                    <a:ext cx="142113" cy="106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852" h="100460">
                        <a:moveTo>
                          <a:pt x="120729" y="49383"/>
                        </a:moveTo>
                        <a:lnTo>
                          <a:pt x="32504" y="100460"/>
                        </a:lnTo>
                        <a:cubicBezTo>
                          <a:pt x="22554" y="85867"/>
                          <a:pt x="11940" y="71273"/>
                          <a:pt x="0" y="58006"/>
                        </a:cubicBezTo>
                        <a:lnTo>
                          <a:pt x="0" y="58006"/>
                        </a:lnTo>
                        <a:lnTo>
                          <a:pt x="94195" y="3612"/>
                        </a:lnTo>
                        <a:cubicBezTo>
                          <a:pt x="106799" y="-3685"/>
                          <a:pt x="123383" y="295"/>
                          <a:pt x="130679" y="13562"/>
                        </a:cubicBezTo>
                        <a:cubicBezTo>
                          <a:pt x="137313" y="25502"/>
                          <a:pt x="133333" y="42086"/>
                          <a:pt x="120729" y="49383"/>
                        </a:cubicBezTo>
                      </a:path>
                    </a:pathLst>
                  </a:custGeom>
                  <a:solidFill>
                    <a:srgbClr val="484277">
                      <a:alpha val="100000"/>
                    </a:srgbClr>
                  </a:solidFill>
                </p:spPr>
              </p:sp>
              <p:grpSp>
                <p:nvGrpSpPr>
                  <p:cNvPr id="59" name="Group 59"/>
                  <p:cNvGrpSpPr/>
                  <p:nvPr/>
                </p:nvGrpSpPr>
                <p:grpSpPr>
                  <a:xfrm rot="0">
                    <a:off x="4826508" y="5552217"/>
                    <a:ext cx="784860" cy="384525"/>
                    <a:chOff x="4826508" y="5552217"/>
                    <a:chExt cx="784860" cy="384525"/>
                  </a:xfrm>
                  <a:solidFill>
                    <a:srgbClr val="484277">
                      <a:alpha val="100000"/>
                    </a:srgbClr>
                  </a:solidFill>
                </p:grpSpPr>
                <p:sp>
                  <p:nvSpPr>
                    <p:cNvPr id="300253" name="Freeform 60"/>
                    <p:cNvSpPr/>
                    <p:nvPr/>
                  </p:nvSpPr>
                  <p:spPr>
                    <a:xfrm>
                      <a:off x="5285041" y="5552217"/>
                      <a:ext cx="56293" cy="163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67" h="153922">
                          <a:moveTo>
                            <a:pt x="53068" y="25897"/>
                          </a:moveTo>
                          <a:lnTo>
                            <a:pt x="53068" y="151933"/>
                          </a:lnTo>
                          <a:cubicBezTo>
                            <a:pt x="48424" y="151933"/>
                            <a:pt x="43118" y="151933"/>
                            <a:pt x="38474" y="151933"/>
                          </a:cubicBezTo>
                          <a:cubicBezTo>
                            <a:pt x="25871" y="151933"/>
                            <a:pt x="12604" y="152596"/>
                            <a:pt x="0" y="153923"/>
                          </a:cubicBezTo>
                          <a:lnTo>
                            <a:pt x="0" y="26560"/>
                          </a:lnTo>
                          <a:cubicBezTo>
                            <a:pt x="0" y="11967"/>
                            <a:pt x="11940" y="26"/>
                            <a:pt x="26534" y="26"/>
                          </a:cubicBezTo>
                          <a:cubicBezTo>
                            <a:pt x="41128" y="-637"/>
                            <a:pt x="53068" y="11303"/>
                            <a:pt x="53068" y="25897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4" name="Freeform 61"/>
                    <p:cNvSpPr/>
                    <p:nvPr/>
                  </p:nvSpPr>
                  <p:spPr>
                    <a:xfrm>
                      <a:off x="5018532" y="5629561"/>
                      <a:ext cx="116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747" h="143433">
                          <a:moveTo>
                            <a:pt x="109747" y="118227"/>
                          </a:moveTo>
                          <a:cubicBezTo>
                            <a:pt x="93827" y="125524"/>
                            <a:pt x="77906" y="134147"/>
                            <a:pt x="63313" y="143434"/>
                          </a:cubicBezTo>
                          <a:lnTo>
                            <a:pt x="3612" y="39952"/>
                          </a:lnTo>
                          <a:cubicBezTo>
                            <a:pt x="-3685" y="27348"/>
                            <a:pt x="295" y="10764"/>
                            <a:pt x="13562" y="3468"/>
                          </a:cubicBezTo>
                          <a:cubicBezTo>
                            <a:pt x="26165" y="-3829"/>
                            <a:pt x="42749" y="814"/>
                            <a:pt x="50046" y="13418"/>
                          </a:cubicBezTo>
                          <a:lnTo>
                            <a:pt x="109747" y="118227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5" name="Freeform 62"/>
                    <p:cNvSpPr/>
                    <p:nvPr/>
                  </p:nvSpPr>
                  <p:spPr>
                    <a:xfrm>
                      <a:off x="4826508" y="5830252"/>
                      <a:ext cx="138874" cy="1064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830" h="100316">
                          <a:moveTo>
                            <a:pt x="130830" y="56535"/>
                          </a:moveTo>
                          <a:cubicBezTo>
                            <a:pt x="120217" y="70466"/>
                            <a:pt x="110267" y="85059"/>
                            <a:pt x="100980" y="100316"/>
                          </a:cubicBezTo>
                          <a:lnTo>
                            <a:pt x="13418" y="49902"/>
                          </a:lnTo>
                          <a:cubicBezTo>
                            <a:pt x="814" y="42605"/>
                            <a:pt x="-3829" y="26685"/>
                            <a:pt x="3468" y="13418"/>
                          </a:cubicBezTo>
                          <a:cubicBezTo>
                            <a:pt x="10764" y="814"/>
                            <a:pt x="27348" y="-3829"/>
                            <a:pt x="39952" y="3468"/>
                          </a:cubicBezTo>
                          <a:lnTo>
                            <a:pt x="130830" y="56535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56" name="Freeform 63"/>
                    <p:cNvSpPr/>
                    <p:nvPr/>
                  </p:nvSpPr>
                  <p:spPr>
                    <a:xfrm>
                      <a:off x="5492877" y="5616893"/>
                      <a:ext cx="118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593" h="143433">
                          <a:moveTo>
                            <a:pt x="108126" y="39952"/>
                          </a:moveTo>
                          <a:lnTo>
                            <a:pt x="48425" y="143434"/>
                          </a:lnTo>
                          <a:cubicBezTo>
                            <a:pt x="33167" y="134810"/>
                            <a:pt x="16584" y="127514"/>
                            <a:pt x="0" y="120880"/>
                          </a:cubicBezTo>
                          <a:lnTo>
                            <a:pt x="61691" y="13418"/>
                          </a:lnTo>
                          <a:cubicBezTo>
                            <a:pt x="68988" y="814"/>
                            <a:pt x="85572" y="-3829"/>
                            <a:pt x="98176" y="3468"/>
                          </a:cubicBezTo>
                          <a:cubicBezTo>
                            <a:pt x="110779" y="10764"/>
                            <a:pt x="115422" y="27348"/>
                            <a:pt x="108126" y="39952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</p:grpSp>
            </p:grpSp>
          </p:grpSp>
          <p:grpSp>
            <p:nvGrpSpPr>
              <p:cNvPr id="64" name="Group 64"/>
              <p:cNvGrpSpPr/>
              <p:nvPr/>
            </p:nvGrpSpPr>
            <p:grpSpPr>
              <a:xfrm rot="0">
                <a:off x="4799171" y="5671280"/>
                <a:ext cx="1023938" cy="1000792"/>
                <a:chOff x="4799171" y="5671280"/>
                <a:chExt cx="1023938" cy="1000792"/>
              </a:xfrm>
            </p:grpSpPr>
            <p:sp>
              <p:nvSpPr>
                <p:cNvPr id="300258" name="Freeform 65"/>
                <p:cNvSpPr/>
                <p:nvPr/>
              </p:nvSpPr>
              <p:spPr>
                <a:xfrm>
                  <a:off x="4799171" y="5677662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467660" y="0"/>
                      </a:moveTo>
                      <a:cubicBezTo>
                        <a:pt x="449750" y="0"/>
                        <a:pt x="432503" y="1327"/>
                        <a:pt x="415256" y="3317"/>
                      </a:cubicBezTo>
                      <a:cubicBezTo>
                        <a:pt x="336317" y="11940"/>
                        <a:pt x="263349" y="40464"/>
                        <a:pt x="200994" y="84245"/>
                      </a:cubicBezTo>
                      <a:cubicBezTo>
                        <a:pt x="159867" y="112769"/>
                        <a:pt x="124046" y="147263"/>
                        <a:pt x="94195" y="187064"/>
                      </a:cubicBezTo>
                      <a:cubicBezTo>
                        <a:pt x="94195" y="187064"/>
                        <a:pt x="94195" y="187064"/>
                        <a:pt x="94195" y="187064"/>
                      </a:cubicBezTo>
                      <a:cubicBezTo>
                        <a:pt x="35157" y="265339"/>
                        <a:pt x="0" y="362851"/>
                        <a:pt x="0" y="468323"/>
                      </a:cubicBezTo>
                      <a:cubicBezTo>
                        <a:pt x="0" y="573796"/>
                        <a:pt x="35157" y="671308"/>
                        <a:pt x="94195" y="749583"/>
                      </a:cubicBezTo>
                      <a:cubicBezTo>
                        <a:pt x="94195" y="749583"/>
                        <a:pt x="94195" y="749583"/>
                        <a:pt x="94195" y="749583"/>
                      </a:cubicBezTo>
                      <a:cubicBezTo>
                        <a:pt x="124046" y="789384"/>
                        <a:pt x="160530" y="823878"/>
                        <a:pt x="200994" y="852402"/>
                      </a:cubicBezTo>
                      <a:cubicBezTo>
                        <a:pt x="263349" y="895519"/>
                        <a:pt x="336317" y="924043"/>
                        <a:pt x="415256" y="933330"/>
                      </a:cubicBezTo>
                      <a:cubicBezTo>
                        <a:pt x="432503" y="935320"/>
                        <a:pt x="450413" y="936647"/>
                        <a:pt x="467660" y="936647"/>
                      </a:cubicBezTo>
                      <a:cubicBezTo>
                        <a:pt x="725702" y="936647"/>
                        <a:pt x="935984" y="726366"/>
                        <a:pt x="935984" y="468323"/>
                      </a:cubicBezTo>
                      <a:cubicBezTo>
                        <a:pt x="935984" y="209618"/>
                        <a:pt x="725702" y="0"/>
                        <a:pt x="467660" y="0"/>
                      </a:cubicBezTo>
                      <a:close/>
                    </a:path>
                    <a:path w="935983" h="936646">
                      <a:moveTo>
                        <a:pt x="736316" y="749583"/>
                      </a:moveTo>
                      <a:cubicBezTo>
                        <a:pt x="736316" y="749583"/>
                        <a:pt x="736316" y="749583"/>
                        <a:pt x="736316" y="749583"/>
                      </a:cubicBezTo>
                      <a:cubicBezTo>
                        <a:pt x="707792" y="776780"/>
                        <a:pt x="675288" y="799997"/>
                        <a:pt x="639467" y="817244"/>
                      </a:cubicBezTo>
                      <a:cubicBezTo>
                        <a:pt x="587726" y="842451"/>
                        <a:pt x="529352" y="857045"/>
                        <a:pt x="468323" y="857045"/>
                      </a:cubicBezTo>
                      <a:cubicBezTo>
                        <a:pt x="450413" y="857045"/>
                        <a:pt x="433166" y="855718"/>
                        <a:pt x="415919" y="853728"/>
                      </a:cubicBezTo>
                      <a:cubicBezTo>
                        <a:pt x="226202" y="827858"/>
                        <a:pt x="79602" y="664674"/>
                        <a:pt x="79602" y="468323"/>
                      </a:cubicBezTo>
                      <a:cubicBezTo>
                        <a:pt x="79602" y="271309"/>
                        <a:pt x="226202" y="108789"/>
                        <a:pt x="415919" y="82918"/>
                      </a:cubicBezTo>
                      <a:cubicBezTo>
                        <a:pt x="433166" y="80265"/>
                        <a:pt x="450413" y="79602"/>
                        <a:pt x="468323" y="79602"/>
                      </a:cubicBezTo>
                      <a:cubicBezTo>
                        <a:pt x="530015" y="79602"/>
                        <a:pt x="587726" y="94195"/>
                        <a:pt x="639467" y="119403"/>
                      </a:cubicBezTo>
                      <a:cubicBezTo>
                        <a:pt x="675288" y="137313"/>
                        <a:pt x="707792" y="159867"/>
                        <a:pt x="736316" y="187064"/>
                      </a:cubicBezTo>
                      <a:cubicBezTo>
                        <a:pt x="736316" y="187064"/>
                        <a:pt x="736316" y="187064"/>
                        <a:pt x="736316" y="187064"/>
                      </a:cubicBezTo>
                      <a:cubicBezTo>
                        <a:pt x="810611" y="258042"/>
                        <a:pt x="857045" y="358208"/>
                        <a:pt x="857045" y="468323"/>
                      </a:cubicBezTo>
                      <a:cubicBezTo>
                        <a:pt x="857045" y="578439"/>
                        <a:pt x="810611" y="678604"/>
                        <a:pt x="736316" y="749583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59" name="Freeform 66"/>
                <p:cNvSpPr/>
                <p:nvPr/>
              </p:nvSpPr>
              <p:spPr>
                <a:xfrm>
                  <a:off x="4870990" y="5713571"/>
                  <a:ext cx="909828" cy="909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045" h="857045">
                      <a:moveTo>
                        <a:pt x="857045" y="428522"/>
                      </a:moveTo>
                      <a:cubicBezTo>
                        <a:pt x="857045" y="665189"/>
                        <a:pt x="665189" y="857045"/>
                        <a:pt x="428522" y="857045"/>
                      </a:cubicBezTo>
                      <a:cubicBezTo>
                        <a:pt x="191856" y="857045"/>
                        <a:pt x="0" y="665189"/>
                        <a:pt x="0" y="428522"/>
                      </a:cubicBezTo>
                      <a:cubicBezTo>
                        <a:pt x="0" y="191856"/>
                        <a:pt x="191856" y="0"/>
                        <a:pt x="428522" y="0"/>
                      </a:cubicBezTo>
                      <a:cubicBezTo>
                        <a:pt x="665189" y="0"/>
                        <a:pt x="857045" y="191856"/>
                        <a:pt x="857045" y="428522"/>
                      </a:cubicBezTo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</p:spPr>
            </p:sp>
            <p:sp>
              <p:nvSpPr>
                <p:cNvPr id="300260" name="Freeform 67"/>
                <p:cNvSpPr/>
                <p:nvPr/>
              </p:nvSpPr>
              <p:spPr>
                <a:xfrm>
                  <a:off x="4829461" y="567128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467660" y="0"/>
                      </a:moveTo>
                      <a:cubicBezTo>
                        <a:pt x="449750" y="0"/>
                        <a:pt x="432503" y="1327"/>
                        <a:pt x="415256" y="3317"/>
                      </a:cubicBezTo>
                      <a:cubicBezTo>
                        <a:pt x="336317" y="11940"/>
                        <a:pt x="263349" y="40464"/>
                        <a:pt x="200994" y="84245"/>
                      </a:cubicBezTo>
                      <a:cubicBezTo>
                        <a:pt x="159867" y="112769"/>
                        <a:pt x="124046" y="147263"/>
                        <a:pt x="94195" y="187064"/>
                      </a:cubicBezTo>
                      <a:cubicBezTo>
                        <a:pt x="94195" y="187064"/>
                        <a:pt x="94195" y="187064"/>
                        <a:pt x="94195" y="187064"/>
                      </a:cubicBezTo>
                      <a:cubicBezTo>
                        <a:pt x="35157" y="265339"/>
                        <a:pt x="0" y="362851"/>
                        <a:pt x="0" y="468323"/>
                      </a:cubicBezTo>
                      <a:cubicBezTo>
                        <a:pt x="0" y="573796"/>
                        <a:pt x="35157" y="671308"/>
                        <a:pt x="94195" y="749583"/>
                      </a:cubicBezTo>
                      <a:cubicBezTo>
                        <a:pt x="94195" y="749583"/>
                        <a:pt x="94195" y="749583"/>
                        <a:pt x="94195" y="749583"/>
                      </a:cubicBezTo>
                      <a:cubicBezTo>
                        <a:pt x="124046" y="789384"/>
                        <a:pt x="160530" y="823878"/>
                        <a:pt x="200994" y="852402"/>
                      </a:cubicBezTo>
                      <a:cubicBezTo>
                        <a:pt x="263349" y="895519"/>
                        <a:pt x="336317" y="924043"/>
                        <a:pt x="415256" y="933330"/>
                      </a:cubicBezTo>
                      <a:cubicBezTo>
                        <a:pt x="432503" y="935320"/>
                        <a:pt x="450413" y="936647"/>
                        <a:pt x="467660" y="936647"/>
                      </a:cubicBezTo>
                      <a:cubicBezTo>
                        <a:pt x="725702" y="936647"/>
                        <a:pt x="935984" y="726366"/>
                        <a:pt x="935984" y="468323"/>
                      </a:cubicBezTo>
                      <a:cubicBezTo>
                        <a:pt x="935320" y="210281"/>
                        <a:pt x="725702" y="0"/>
                        <a:pt x="467660" y="0"/>
                      </a:cubicBezTo>
                      <a:close/>
                    </a:path>
                    <a:path w="935983" h="936646">
                      <a:moveTo>
                        <a:pt x="735653" y="749583"/>
                      </a:moveTo>
                      <a:cubicBezTo>
                        <a:pt x="735653" y="749583"/>
                        <a:pt x="735653" y="749583"/>
                        <a:pt x="735653" y="749583"/>
                      </a:cubicBezTo>
                      <a:cubicBezTo>
                        <a:pt x="707129" y="776780"/>
                        <a:pt x="674625" y="799997"/>
                        <a:pt x="638804" y="817244"/>
                      </a:cubicBezTo>
                      <a:cubicBezTo>
                        <a:pt x="587063" y="842452"/>
                        <a:pt x="528688" y="857045"/>
                        <a:pt x="467660" y="857045"/>
                      </a:cubicBezTo>
                      <a:cubicBezTo>
                        <a:pt x="449750" y="857045"/>
                        <a:pt x="432503" y="855718"/>
                        <a:pt x="415256" y="853728"/>
                      </a:cubicBezTo>
                      <a:cubicBezTo>
                        <a:pt x="225538" y="827858"/>
                        <a:pt x="78938" y="664674"/>
                        <a:pt x="78938" y="468323"/>
                      </a:cubicBezTo>
                      <a:cubicBezTo>
                        <a:pt x="78938" y="271309"/>
                        <a:pt x="225538" y="108789"/>
                        <a:pt x="415256" y="82918"/>
                      </a:cubicBezTo>
                      <a:cubicBezTo>
                        <a:pt x="432503" y="80265"/>
                        <a:pt x="449750" y="79602"/>
                        <a:pt x="467660" y="79602"/>
                      </a:cubicBezTo>
                      <a:cubicBezTo>
                        <a:pt x="529351" y="79602"/>
                        <a:pt x="587063" y="94195"/>
                        <a:pt x="638804" y="119403"/>
                      </a:cubicBezTo>
                      <a:cubicBezTo>
                        <a:pt x="674625" y="137313"/>
                        <a:pt x="707129" y="159867"/>
                        <a:pt x="735653" y="187064"/>
                      </a:cubicBezTo>
                      <a:cubicBezTo>
                        <a:pt x="735653" y="187064"/>
                        <a:pt x="735653" y="187064"/>
                        <a:pt x="735653" y="187064"/>
                      </a:cubicBezTo>
                      <a:cubicBezTo>
                        <a:pt x="809947" y="258042"/>
                        <a:pt x="856382" y="358208"/>
                        <a:pt x="856382" y="468323"/>
                      </a:cubicBezTo>
                      <a:cubicBezTo>
                        <a:pt x="856382" y="578439"/>
                        <a:pt x="809947" y="678605"/>
                        <a:pt x="735653" y="749583"/>
                      </a:cubicBez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  <p:sp>
              <p:nvSpPr>
                <p:cNvPr id="300261" name="Freeform 68"/>
                <p:cNvSpPr/>
                <p:nvPr/>
              </p:nvSpPr>
              <p:spPr>
                <a:xfrm>
                  <a:off x="5507641" y="5796629"/>
                  <a:ext cx="230981" cy="742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77" h="699168">
                      <a:moveTo>
                        <a:pt x="217578" y="350247"/>
                      </a:moveTo>
                      <a:cubicBezTo>
                        <a:pt x="217578" y="461027"/>
                        <a:pt x="171144" y="561192"/>
                        <a:pt x="96849" y="631507"/>
                      </a:cubicBezTo>
                      <a:cubicBezTo>
                        <a:pt x="96849" y="631507"/>
                        <a:pt x="96849" y="631507"/>
                        <a:pt x="96849" y="631507"/>
                      </a:cubicBezTo>
                      <a:cubicBezTo>
                        <a:pt x="68325" y="658704"/>
                        <a:pt x="35821" y="681258"/>
                        <a:pt x="0" y="699168"/>
                      </a:cubicBezTo>
                      <a:cubicBezTo>
                        <a:pt x="108789" y="621557"/>
                        <a:pt x="180431" y="494194"/>
                        <a:pt x="180431" y="349584"/>
                      </a:cubicBezTo>
                      <a:cubicBezTo>
                        <a:pt x="180431" y="204974"/>
                        <a:pt x="109452" y="78275"/>
                        <a:pt x="0" y="0"/>
                      </a:cubicBezTo>
                      <a:cubicBezTo>
                        <a:pt x="35821" y="17910"/>
                        <a:pt x="68325" y="40464"/>
                        <a:pt x="96849" y="67661"/>
                      </a:cubicBezTo>
                      <a:cubicBezTo>
                        <a:pt x="96849" y="67661"/>
                        <a:pt x="96849" y="67661"/>
                        <a:pt x="96849" y="67661"/>
                      </a:cubicBezTo>
                      <a:cubicBezTo>
                        <a:pt x="171144" y="139303"/>
                        <a:pt x="217578" y="239469"/>
                        <a:pt x="217578" y="350247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</p:grpSp>
        </p:grpSp>
        <p:grpSp>
          <p:nvGrpSpPr>
            <p:cNvPr id="69" name="Group 69"/>
            <p:cNvGrpSpPr/>
            <p:nvPr/>
          </p:nvGrpSpPr>
          <p:grpSpPr>
            <a:xfrm rot="0">
              <a:off x="5997035" y="5092446"/>
              <a:ext cx="262699" cy="900684"/>
              <a:chOff x="5997035" y="5092446"/>
              <a:chExt cx="262699" cy="900684"/>
            </a:xfrm>
          </p:grpSpPr>
          <p:sp>
            <p:nvSpPr>
              <p:cNvPr id="300263" name="Freeform 70"/>
              <p:cNvSpPr/>
              <p:nvPr/>
            </p:nvSpPr>
            <p:spPr>
              <a:xfrm>
                <a:off x="6026277" y="5798725"/>
                <a:ext cx="208407" cy="194405"/>
              </a:xfrm>
              <a:custGeom>
                <a:avLst/>
                <a:gdLst/>
                <a:ahLst/>
                <a:cxnLst/>
                <a:rect l="l" t="t" r="r" b="b"/>
                <a:pathLst>
                  <a:path w="196331" h="183083">
                    <a:moveTo>
                      <a:pt x="52726" y="25871"/>
                    </a:moveTo>
                    <a:lnTo>
                      <a:pt x="6956" y="105472"/>
                    </a:lnTo>
                    <a:cubicBezTo>
                      <a:pt x="-12945" y="139966"/>
                      <a:pt x="12262" y="183084"/>
                      <a:pt x="52063" y="183084"/>
                    </a:cubicBezTo>
                    <a:lnTo>
                      <a:pt x="144268" y="183084"/>
                    </a:lnTo>
                    <a:cubicBezTo>
                      <a:pt x="184069" y="183084"/>
                      <a:pt x="209277" y="139966"/>
                      <a:pt x="189376" y="105472"/>
                    </a:cubicBezTo>
                    <a:lnTo>
                      <a:pt x="143605" y="25871"/>
                    </a:lnTo>
                    <a:cubicBezTo>
                      <a:pt x="122378" y="-8624"/>
                      <a:pt x="72627" y="-8624"/>
                      <a:pt x="52726" y="25871"/>
                    </a:cubicBezTo>
                  </a:path>
                </a:pathLst>
              </a:custGeom>
              <a:solidFill>
                <a:srgbClr val="372B59">
                  <a:alpha val="100000"/>
                </a:srgbClr>
              </a:solidFill>
            </p:spPr>
          </p:sp>
          <p:sp>
            <p:nvSpPr>
              <p:cNvPr id="300264" name="Freeform 71"/>
              <p:cNvSpPr/>
              <p:nvPr/>
            </p:nvSpPr>
            <p:spPr>
              <a:xfrm>
                <a:off x="6076664" y="5092446"/>
                <a:ext cx="104203" cy="822484"/>
              </a:xfrm>
              <a:custGeom>
                <a:avLst/>
                <a:gdLst/>
                <a:ahLst/>
                <a:cxnLst/>
                <a:rect l="l" t="t" r="r" b="b"/>
                <a:pathLst>
                  <a:path w="98175" h="774789">
                    <a:moveTo>
                      <a:pt x="97512" y="774790"/>
                    </a:moveTo>
                    <a:lnTo>
                      <a:pt x="0" y="774790"/>
                    </a:lnTo>
                    <a:lnTo>
                      <a:pt x="0" y="49088"/>
                    </a:lnTo>
                    <a:cubicBezTo>
                      <a:pt x="0" y="21890"/>
                      <a:pt x="21891" y="0"/>
                      <a:pt x="49088" y="0"/>
                    </a:cubicBezTo>
                    <a:lnTo>
                      <a:pt x="49088" y="0"/>
                    </a:lnTo>
                    <a:cubicBezTo>
                      <a:pt x="76285" y="0"/>
                      <a:pt x="98176" y="21890"/>
                      <a:pt x="98176" y="49088"/>
                    </a:cubicBezTo>
                    <a:lnTo>
                      <a:pt x="98176" y="774790"/>
                    </a:lnTo>
                  </a:path>
                </a:pathLst>
              </a:custGeom>
              <a:solidFill>
                <a:srgbClr val="372B59">
                  <a:alpha val="100000"/>
                </a:srgbClr>
              </a:solidFill>
            </p:spPr>
          </p:sp>
          <p:sp>
            <p:nvSpPr>
              <p:cNvPr id="300265" name="Freeform 72"/>
              <p:cNvSpPr/>
              <p:nvPr/>
            </p:nvSpPr>
            <p:spPr>
              <a:xfrm rot="-4602852">
                <a:off x="6012942" y="5625560"/>
                <a:ext cx="230981" cy="230981"/>
              </a:xfrm>
              <a:custGeom>
                <a:avLst/>
                <a:gdLst/>
                <a:ahLst/>
                <a:cxnLst/>
                <a:rect l="l" t="t" r="r" b="b"/>
                <a:pathLst>
                  <a:path w="217570" h="217569">
                    <a:moveTo>
                      <a:pt x="217570" y="108785"/>
                    </a:moveTo>
                    <a:cubicBezTo>
                      <a:pt x="217570" y="168865"/>
                      <a:pt x="168865" y="217570"/>
                      <a:pt x="108785" y="217570"/>
                    </a:cubicBezTo>
                    <a:cubicBezTo>
                      <a:pt x="48705" y="217570"/>
                      <a:pt x="0" y="168865"/>
                      <a:pt x="0" y="108785"/>
                    </a:cubicBezTo>
                    <a:cubicBezTo>
                      <a:pt x="0" y="48705"/>
                      <a:pt x="48705" y="0"/>
                      <a:pt x="108785" y="0"/>
                    </a:cubicBezTo>
                    <a:cubicBezTo>
                      <a:pt x="168865" y="0"/>
                      <a:pt x="217570" y="48705"/>
                      <a:pt x="217570" y="108785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  <p:sp>
            <p:nvSpPr>
              <p:cNvPr id="300266" name="Freeform 73"/>
              <p:cNvSpPr/>
              <p:nvPr/>
            </p:nvSpPr>
            <p:spPr>
              <a:xfrm>
                <a:off x="5997035" y="5213509"/>
                <a:ext cx="262699" cy="335185"/>
              </a:xfrm>
              <a:custGeom>
                <a:avLst/>
                <a:gdLst/>
                <a:ahLst/>
                <a:cxnLst/>
                <a:rect l="l" t="t" r="r" b="b"/>
                <a:pathLst>
                  <a:path w="247428" h="315753">
                    <a:moveTo>
                      <a:pt x="206301" y="315753"/>
                    </a:moveTo>
                    <a:lnTo>
                      <a:pt x="41128" y="315753"/>
                    </a:lnTo>
                    <a:cubicBezTo>
                      <a:pt x="18574" y="315753"/>
                      <a:pt x="0" y="297180"/>
                      <a:pt x="0" y="274626"/>
                    </a:cubicBezTo>
                    <a:lnTo>
                      <a:pt x="0" y="41128"/>
                    </a:lnTo>
                    <a:cubicBezTo>
                      <a:pt x="0" y="18574"/>
                      <a:pt x="18574" y="0"/>
                      <a:pt x="41128" y="0"/>
                    </a:cubicBezTo>
                    <a:lnTo>
                      <a:pt x="206301" y="0"/>
                    </a:lnTo>
                    <a:cubicBezTo>
                      <a:pt x="228855" y="0"/>
                      <a:pt x="247429" y="18574"/>
                      <a:pt x="247429" y="41128"/>
                    </a:cubicBezTo>
                    <a:lnTo>
                      <a:pt x="247429" y="274626"/>
                    </a:lnTo>
                    <a:cubicBezTo>
                      <a:pt x="247429" y="297180"/>
                      <a:pt x="228855" y="315753"/>
                      <a:pt x="206301" y="315753"/>
                    </a:cubicBezTo>
                  </a:path>
                </a:pathLst>
              </a:custGeom>
              <a:solidFill>
                <a:srgbClr val="8BC084">
                  <a:alpha val="100000"/>
                </a:srgbClr>
              </a:solidFill>
            </p:spPr>
          </p:sp>
        </p:grpSp>
        <p:grpSp>
          <p:nvGrpSpPr>
            <p:cNvPr id="74" name="Group 74"/>
            <p:cNvGrpSpPr/>
            <p:nvPr/>
          </p:nvGrpSpPr>
          <p:grpSpPr>
            <a:xfrm rot="0">
              <a:off x="6229445" y="5493163"/>
              <a:ext cx="1485329" cy="1178147"/>
              <a:chOff x="6229445" y="5493163"/>
              <a:chExt cx="1485329" cy="1178147"/>
            </a:xfrm>
          </p:grpSpPr>
          <p:grpSp>
            <p:nvGrpSpPr>
              <p:cNvPr id="75" name="Group 75"/>
              <p:cNvGrpSpPr/>
              <p:nvPr/>
            </p:nvGrpSpPr>
            <p:grpSpPr>
              <a:xfrm rot="0">
                <a:off x="7276624" y="5715952"/>
                <a:ext cx="438150" cy="444056"/>
                <a:chOff x="7276624" y="5715952"/>
                <a:chExt cx="438150" cy="444056"/>
              </a:xfrm>
            </p:grpSpPr>
            <p:sp>
              <p:nvSpPr>
                <p:cNvPr id="300269" name="Freeform 76"/>
                <p:cNvSpPr/>
                <p:nvPr/>
              </p:nvSpPr>
              <p:spPr>
                <a:xfrm>
                  <a:off x="7290721" y="5746909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0" y="91290"/>
                      </a:moveTo>
                      <a:lnTo>
                        <a:pt x="141956" y="389133"/>
                      </a:lnTo>
                      <a:lnTo>
                        <a:pt x="353564" y="263097"/>
                      </a:lnTo>
                      <a:cubicBezTo>
                        <a:pt x="395355" y="238553"/>
                        <a:pt x="411276" y="186149"/>
                        <a:pt x="390048" y="142368"/>
                      </a:cubicBezTo>
                      <a:lnTo>
                        <a:pt x="347594" y="53479"/>
                      </a:lnTo>
                      <a:cubicBezTo>
                        <a:pt x="327030" y="9698"/>
                        <a:pt x="275952" y="-10866"/>
                        <a:pt x="230845" y="5718"/>
                      </a:cubicBezTo>
                      <a:lnTo>
                        <a:pt x="0" y="91290"/>
                      </a:lnTo>
                    </a:path>
                  </a:pathLst>
                </a:custGeom>
                <a:solidFill>
                  <a:srgbClr val="6BAAD0">
                    <a:alpha val="100000"/>
                  </a:srgbClr>
                </a:solidFill>
              </p:spPr>
            </p:sp>
            <p:sp>
              <p:nvSpPr>
                <p:cNvPr id="300270" name="Freeform 77"/>
                <p:cNvSpPr/>
                <p:nvPr/>
              </p:nvSpPr>
              <p:spPr>
                <a:xfrm>
                  <a:off x="7276624" y="5715952"/>
                  <a:ext cx="424053" cy="413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27" h="389133">
                      <a:moveTo>
                        <a:pt x="0" y="91290"/>
                      </a:moveTo>
                      <a:lnTo>
                        <a:pt x="141956" y="389133"/>
                      </a:lnTo>
                      <a:lnTo>
                        <a:pt x="353564" y="263097"/>
                      </a:lnTo>
                      <a:cubicBezTo>
                        <a:pt x="395355" y="238553"/>
                        <a:pt x="411276" y="186149"/>
                        <a:pt x="390048" y="142368"/>
                      </a:cubicBezTo>
                      <a:lnTo>
                        <a:pt x="347594" y="53479"/>
                      </a:lnTo>
                      <a:cubicBezTo>
                        <a:pt x="327030" y="9698"/>
                        <a:pt x="275952" y="-10866"/>
                        <a:pt x="230845" y="5718"/>
                      </a:cubicBezTo>
                      <a:lnTo>
                        <a:pt x="0" y="91290"/>
                      </a:ln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</p:grpSp>
          <p:grpSp>
            <p:nvGrpSpPr>
              <p:cNvPr id="78" name="Group 78"/>
              <p:cNvGrpSpPr/>
              <p:nvPr/>
            </p:nvGrpSpPr>
            <p:grpSpPr>
              <a:xfrm rot="0">
                <a:off x="6229445" y="5493163"/>
                <a:ext cx="1352074" cy="676085"/>
                <a:chOff x="6229445" y="5493163"/>
                <a:chExt cx="1352074" cy="676085"/>
              </a:xfrm>
            </p:grpSpPr>
            <p:sp>
              <p:nvSpPr>
                <p:cNvPr id="300272" name="Freeform 79"/>
                <p:cNvSpPr/>
                <p:nvPr/>
              </p:nvSpPr>
              <p:spPr>
                <a:xfrm>
                  <a:off x="6229445" y="5493163"/>
                  <a:ext cx="1352074" cy="67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627" h="636818">
                      <a:moveTo>
                        <a:pt x="0" y="636155"/>
                      </a:moveTo>
                      <a:lnTo>
                        <a:pt x="208291" y="636155"/>
                      </a:lnTo>
                      <a:cubicBezTo>
                        <a:pt x="208291" y="547930"/>
                        <a:pt x="234825" y="466338"/>
                        <a:pt x="280596" y="398013"/>
                      </a:cubicBezTo>
                      <a:cubicBezTo>
                        <a:pt x="290546" y="383420"/>
                        <a:pt x="301160" y="368826"/>
                        <a:pt x="313100" y="355559"/>
                      </a:cubicBezTo>
                      <a:lnTo>
                        <a:pt x="313100" y="355559"/>
                      </a:lnTo>
                      <a:cubicBezTo>
                        <a:pt x="346268" y="317085"/>
                        <a:pt x="386732" y="284581"/>
                        <a:pt x="431176" y="260037"/>
                      </a:cubicBezTo>
                      <a:cubicBezTo>
                        <a:pt x="446433" y="251413"/>
                        <a:pt x="463017" y="244117"/>
                        <a:pt x="479600" y="237483"/>
                      </a:cubicBezTo>
                      <a:cubicBezTo>
                        <a:pt x="524045" y="219573"/>
                        <a:pt x="572469" y="209622"/>
                        <a:pt x="622220" y="207632"/>
                      </a:cubicBezTo>
                      <a:cubicBezTo>
                        <a:pt x="626864" y="207632"/>
                        <a:pt x="632170" y="207632"/>
                        <a:pt x="636814" y="207632"/>
                      </a:cubicBezTo>
                      <a:cubicBezTo>
                        <a:pt x="649417" y="207632"/>
                        <a:pt x="662684" y="208296"/>
                        <a:pt x="675288" y="209622"/>
                      </a:cubicBezTo>
                      <a:cubicBezTo>
                        <a:pt x="725039" y="214266"/>
                        <a:pt x="772800" y="226870"/>
                        <a:pt x="816581" y="247433"/>
                      </a:cubicBezTo>
                      <a:cubicBezTo>
                        <a:pt x="832501" y="254730"/>
                        <a:pt x="848422" y="263354"/>
                        <a:pt x="863015" y="272641"/>
                      </a:cubicBezTo>
                      <a:cubicBezTo>
                        <a:pt x="906796" y="299838"/>
                        <a:pt x="944607" y="334332"/>
                        <a:pt x="975784" y="374796"/>
                      </a:cubicBezTo>
                      <a:cubicBezTo>
                        <a:pt x="986398" y="388726"/>
                        <a:pt x="996348" y="403320"/>
                        <a:pt x="1005635" y="418577"/>
                      </a:cubicBezTo>
                      <a:cubicBezTo>
                        <a:pt x="1043446" y="482258"/>
                        <a:pt x="1065336" y="557217"/>
                        <a:pt x="1065336" y="636818"/>
                      </a:cubicBezTo>
                      <a:lnTo>
                        <a:pt x="1273628" y="636818"/>
                      </a:lnTo>
                      <a:cubicBezTo>
                        <a:pt x="1273628" y="285244"/>
                        <a:pt x="988388" y="5"/>
                        <a:pt x="636814" y="5"/>
                      </a:cubicBezTo>
                      <a:cubicBezTo>
                        <a:pt x="285240" y="-1322"/>
                        <a:pt x="0" y="283917"/>
                        <a:pt x="0" y="636155"/>
                      </a:cubicBezTo>
                    </a:path>
                  </a:pathLst>
                </a:custGeom>
                <a:solidFill>
                  <a:srgbClr val="FFBE61">
                    <a:alpha val="100000"/>
                  </a:srgbClr>
                </a:solidFill>
              </p:spPr>
            </p:sp>
            <p:grpSp>
              <p:nvGrpSpPr>
                <p:cNvPr id="80" name="Group 80"/>
                <p:cNvGrpSpPr/>
                <p:nvPr/>
              </p:nvGrpSpPr>
              <p:grpSpPr>
                <a:xfrm rot="0">
                  <a:off x="6419469" y="5552217"/>
                  <a:ext cx="985456" cy="384525"/>
                  <a:chOff x="6419469" y="5552217"/>
                  <a:chExt cx="985456" cy="384525"/>
                </a:xfrm>
                <a:solidFill>
                  <a:srgbClr val="484277">
                    <a:alpha val="100000"/>
                  </a:srgbClr>
                </a:solidFill>
              </p:grpSpPr>
              <p:sp>
                <p:nvSpPr>
                  <p:cNvPr id="300274" name="Freeform 81"/>
                  <p:cNvSpPr/>
                  <p:nvPr/>
                </p:nvSpPr>
                <p:spPr>
                  <a:xfrm>
                    <a:off x="6419469" y="5809012"/>
                    <a:ext cx="142399" cy="106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147" h="100460">
                        <a:moveTo>
                          <a:pt x="13418" y="49383"/>
                        </a:moveTo>
                        <a:lnTo>
                          <a:pt x="101643" y="100460"/>
                        </a:lnTo>
                        <a:cubicBezTo>
                          <a:pt x="111593" y="85867"/>
                          <a:pt x="122207" y="71273"/>
                          <a:pt x="134147" y="58006"/>
                        </a:cubicBezTo>
                        <a:lnTo>
                          <a:pt x="134147" y="58006"/>
                        </a:lnTo>
                        <a:lnTo>
                          <a:pt x="39952" y="3612"/>
                        </a:lnTo>
                        <a:cubicBezTo>
                          <a:pt x="27348" y="-3685"/>
                          <a:pt x="10764" y="295"/>
                          <a:pt x="3468" y="13562"/>
                        </a:cubicBezTo>
                        <a:cubicBezTo>
                          <a:pt x="-3829" y="25502"/>
                          <a:pt x="814" y="42086"/>
                          <a:pt x="13418" y="49383"/>
                        </a:cubicBezTo>
                      </a:path>
                    </a:pathLst>
                  </a:custGeom>
                  <a:solidFill>
                    <a:srgbClr val="484277">
                      <a:alpha val="100000"/>
                    </a:srgbClr>
                  </a:solidFill>
                </p:spPr>
              </p:sp>
              <p:grpSp>
                <p:nvGrpSpPr>
                  <p:cNvPr id="82" name="Group 82"/>
                  <p:cNvGrpSpPr/>
                  <p:nvPr/>
                </p:nvGrpSpPr>
                <p:grpSpPr>
                  <a:xfrm rot="0">
                    <a:off x="6620351" y="5552217"/>
                    <a:ext cx="784574" cy="384525"/>
                    <a:chOff x="6620351" y="5552217"/>
                    <a:chExt cx="784574" cy="384525"/>
                  </a:xfrm>
                  <a:solidFill>
                    <a:srgbClr val="484277">
                      <a:alpha val="100000"/>
                    </a:srgbClr>
                  </a:solidFill>
                </p:grpSpPr>
                <p:sp>
                  <p:nvSpPr>
                    <p:cNvPr id="300276" name="Freeform 83"/>
                    <p:cNvSpPr/>
                    <p:nvPr/>
                  </p:nvSpPr>
                  <p:spPr>
                    <a:xfrm>
                      <a:off x="6890671" y="5552217"/>
                      <a:ext cx="56293" cy="163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67" h="153922">
                          <a:moveTo>
                            <a:pt x="0" y="25897"/>
                          </a:moveTo>
                          <a:lnTo>
                            <a:pt x="0" y="151933"/>
                          </a:lnTo>
                          <a:cubicBezTo>
                            <a:pt x="4644" y="151933"/>
                            <a:pt x="9950" y="151933"/>
                            <a:pt x="14594" y="151933"/>
                          </a:cubicBezTo>
                          <a:cubicBezTo>
                            <a:pt x="27197" y="151933"/>
                            <a:pt x="40464" y="152596"/>
                            <a:pt x="53068" y="153923"/>
                          </a:cubicBezTo>
                          <a:lnTo>
                            <a:pt x="53068" y="26560"/>
                          </a:lnTo>
                          <a:cubicBezTo>
                            <a:pt x="53068" y="11967"/>
                            <a:pt x="41128" y="26"/>
                            <a:pt x="26534" y="26"/>
                          </a:cubicBezTo>
                          <a:cubicBezTo>
                            <a:pt x="11277" y="-637"/>
                            <a:pt x="0" y="11303"/>
                            <a:pt x="0" y="25897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7" name="Freeform 84"/>
                    <p:cNvSpPr/>
                    <p:nvPr/>
                  </p:nvSpPr>
                  <p:spPr>
                    <a:xfrm>
                      <a:off x="7096316" y="5629561"/>
                      <a:ext cx="116491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747" h="143433">
                          <a:moveTo>
                            <a:pt x="0" y="118227"/>
                          </a:moveTo>
                          <a:cubicBezTo>
                            <a:pt x="15920" y="125524"/>
                            <a:pt x="31841" y="134147"/>
                            <a:pt x="46434" y="143434"/>
                          </a:cubicBezTo>
                          <a:lnTo>
                            <a:pt x="106135" y="39952"/>
                          </a:lnTo>
                          <a:cubicBezTo>
                            <a:pt x="113432" y="27348"/>
                            <a:pt x="109452" y="10764"/>
                            <a:pt x="96185" y="3468"/>
                          </a:cubicBezTo>
                          <a:cubicBezTo>
                            <a:pt x="83582" y="-3829"/>
                            <a:pt x="66998" y="814"/>
                            <a:pt x="59701" y="13418"/>
                          </a:cubicBezTo>
                          <a:lnTo>
                            <a:pt x="0" y="118227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8" name="Freeform 85"/>
                    <p:cNvSpPr/>
                    <p:nvPr/>
                  </p:nvSpPr>
                  <p:spPr>
                    <a:xfrm>
                      <a:off x="7266051" y="5830252"/>
                      <a:ext cx="138874" cy="1064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830" h="100316">
                          <a:moveTo>
                            <a:pt x="0" y="56535"/>
                          </a:moveTo>
                          <a:cubicBezTo>
                            <a:pt x="10613" y="70466"/>
                            <a:pt x="20564" y="85059"/>
                            <a:pt x="29851" y="100316"/>
                          </a:cubicBezTo>
                          <a:lnTo>
                            <a:pt x="117413" y="49902"/>
                          </a:lnTo>
                          <a:cubicBezTo>
                            <a:pt x="130016" y="42605"/>
                            <a:pt x="134660" y="26685"/>
                            <a:pt x="127363" y="13418"/>
                          </a:cubicBezTo>
                          <a:cubicBezTo>
                            <a:pt x="120066" y="814"/>
                            <a:pt x="103482" y="-3829"/>
                            <a:pt x="90879" y="3468"/>
                          </a:cubicBezTo>
                          <a:lnTo>
                            <a:pt x="0" y="56535"/>
                          </a:ln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  <p:sp>
                  <p:nvSpPr>
                    <p:cNvPr id="300279" name="Freeform 86"/>
                    <p:cNvSpPr/>
                    <p:nvPr/>
                  </p:nvSpPr>
                  <p:spPr>
                    <a:xfrm>
                      <a:off x="6620351" y="5616893"/>
                      <a:ext cx="118967" cy="1523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056" h="143433">
                          <a:moveTo>
                            <a:pt x="3931" y="39952"/>
                          </a:moveTo>
                          <a:lnTo>
                            <a:pt x="63633" y="143434"/>
                          </a:lnTo>
                          <a:cubicBezTo>
                            <a:pt x="78890" y="134810"/>
                            <a:pt x="95473" y="127514"/>
                            <a:pt x="112057" y="120880"/>
                          </a:cubicBezTo>
                          <a:lnTo>
                            <a:pt x="49702" y="13418"/>
                          </a:lnTo>
                          <a:cubicBezTo>
                            <a:pt x="42405" y="814"/>
                            <a:pt x="25822" y="-3829"/>
                            <a:pt x="13218" y="3468"/>
                          </a:cubicBezTo>
                          <a:cubicBezTo>
                            <a:pt x="615" y="10764"/>
                            <a:pt x="-4029" y="27348"/>
                            <a:pt x="3931" y="39952"/>
                          </a:cubicBezTo>
                        </a:path>
                      </a:pathLst>
                    </a:custGeom>
                    <a:solidFill>
                      <a:srgbClr val="484277">
                        <a:alpha val="100000"/>
                      </a:srgbClr>
                    </a:solidFill>
                  </p:spPr>
                </p:sp>
              </p:grpSp>
            </p:grpSp>
          </p:grpSp>
          <p:grpSp>
            <p:nvGrpSpPr>
              <p:cNvPr id="87" name="Group 87"/>
              <p:cNvGrpSpPr/>
              <p:nvPr/>
            </p:nvGrpSpPr>
            <p:grpSpPr>
              <a:xfrm rot="0">
                <a:off x="6408991" y="5671280"/>
                <a:ext cx="1023938" cy="1000030"/>
                <a:chOff x="6408991" y="5671280"/>
                <a:chExt cx="1023938" cy="1000030"/>
              </a:xfrm>
            </p:grpSpPr>
            <p:sp>
              <p:nvSpPr>
                <p:cNvPr id="300281" name="Freeform 88"/>
                <p:cNvSpPr/>
                <p:nvPr/>
              </p:nvSpPr>
              <p:spPr>
                <a:xfrm>
                  <a:off x="6439281" y="567690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0" y="468323"/>
                      </a:moveTo>
                      <a:cubicBezTo>
                        <a:pt x="0" y="726366"/>
                        <a:pt x="210281" y="936647"/>
                        <a:pt x="468323" y="936647"/>
                      </a:cubicBezTo>
                      <a:cubicBezTo>
                        <a:pt x="486234" y="936647"/>
                        <a:pt x="503481" y="935320"/>
                        <a:pt x="520728" y="933330"/>
                      </a:cubicBezTo>
                      <a:cubicBezTo>
                        <a:pt x="599666" y="924706"/>
                        <a:pt x="672635" y="896183"/>
                        <a:pt x="734989" y="852402"/>
                      </a:cubicBezTo>
                      <a:cubicBezTo>
                        <a:pt x="776117" y="823878"/>
                        <a:pt x="811938" y="789384"/>
                        <a:pt x="841788" y="749583"/>
                      </a:cubicBezTo>
                      <a:cubicBezTo>
                        <a:pt x="841788" y="749583"/>
                        <a:pt x="841788" y="749583"/>
                        <a:pt x="841788" y="749583"/>
                      </a:cubicBezTo>
                      <a:cubicBezTo>
                        <a:pt x="900826" y="671308"/>
                        <a:pt x="935984" y="573796"/>
                        <a:pt x="935984" y="468323"/>
                      </a:cubicBezTo>
                      <a:cubicBezTo>
                        <a:pt x="935984" y="362851"/>
                        <a:pt x="900826" y="265339"/>
                        <a:pt x="841788" y="187064"/>
                      </a:cubicBezTo>
                      <a:cubicBezTo>
                        <a:pt x="841788" y="187064"/>
                        <a:pt x="841788" y="187064"/>
                        <a:pt x="841788" y="187064"/>
                      </a:cubicBezTo>
                      <a:cubicBezTo>
                        <a:pt x="811938" y="147263"/>
                        <a:pt x="775454" y="112769"/>
                        <a:pt x="734989" y="84245"/>
                      </a:cubicBezTo>
                      <a:cubicBezTo>
                        <a:pt x="672635" y="41128"/>
                        <a:pt x="599666" y="12604"/>
                        <a:pt x="520728" y="3317"/>
                      </a:cubicBezTo>
                      <a:cubicBezTo>
                        <a:pt x="503481" y="1327"/>
                        <a:pt x="485571" y="0"/>
                        <a:pt x="468323" y="0"/>
                      </a:cubicBezTo>
                      <a:cubicBezTo>
                        <a:pt x="209618" y="663"/>
                        <a:pt x="0" y="210281"/>
                        <a:pt x="0" y="468323"/>
                      </a:cubicBezTo>
                      <a:close/>
                    </a:path>
                    <a:path w="935983" h="936646">
                      <a:moveTo>
                        <a:pt x="78939" y="468323"/>
                      </a:moveTo>
                      <a:cubicBezTo>
                        <a:pt x="78939" y="357544"/>
                        <a:pt x="125373" y="257379"/>
                        <a:pt x="199668" y="187064"/>
                      </a:cubicBezTo>
                      <a:cubicBezTo>
                        <a:pt x="199668" y="187064"/>
                        <a:pt x="199668" y="187064"/>
                        <a:pt x="199668" y="187064"/>
                      </a:cubicBezTo>
                      <a:cubicBezTo>
                        <a:pt x="228192" y="159867"/>
                        <a:pt x="260696" y="137313"/>
                        <a:pt x="296516" y="119403"/>
                      </a:cubicBezTo>
                      <a:cubicBezTo>
                        <a:pt x="348258" y="94195"/>
                        <a:pt x="406632" y="79602"/>
                        <a:pt x="467660" y="79602"/>
                      </a:cubicBezTo>
                      <a:cubicBezTo>
                        <a:pt x="485571" y="79602"/>
                        <a:pt x="502818" y="80928"/>
                        <a:pt x="520065" y="82918"/>
                      </a:cubicBezTo>
                      <a:cubicBezTo>
                        <a:pt x="709782" y="108789"/>
                        <a:pt x="856382" y="271973"/>
                        <a:pt x="856382" y="468323"/>
                      </a:cubicBezTo>
                      <a:cubicBezTo>
                        <a:pt x="856382" y="665338"/>
                        <a:pt x="709782" y="827858"/>
                        <a:pt x="520065" y="853728"/>
                      </a:cubicBezTo>
                      <a:cubicBezTo>
                        <a:pt x="502818" y="856382"/>
                        <a:pt x="485571" y="857045"/>
                        <a:pt x="467660" y="857045"/>
                      </a:cubicBezTo>
                      <a:cubicBezTo>
                        <a:pt x="405969" y="857045"/>
                        <a:pt x="348258" y="842451"/>
                        <a:pt x="296516" y="817244"/>
                      </a:cubicBezTo>
                      <a:cubicBezTo>
                        <a:pt x="260696" y="799334"/>
                        <a:pt x="228192" y="776780"/>
                        <a:pt x="199668" y="749583"/>
                      </a:cubicBezTo>
                      <a:cubicBezTo>
                        <a:pt x="199668" y="749583"/>
                        <a:pt x="199668" y="749583"/>
                        <a:pt x="199668" y="749583"/>
                      </a:cubicBezTo>
                      <a:cubicBezTo>
                        <a:pt x="125373" y="679268"/>
                        <a:pt x="78939" y="579102"/>
                        <a:pt x="78939" y="468323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  <p:sp>
              <p:nvSpPr>
                <p:cNvPr id="300282" name="Freeform 89"/>
                <p:cNvSpPr/>
                <p:nvPr/>
              </p:nvSpPr>
              <p:spPr>
                <a:xfrm>
                  <a:off x="6451282" y="5713571"/>
                  <a:ext cx="909828" cy="909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045" h="857045">
                      <a:moveTo>
                        <a:pt x="857045" y="428522"/>
                      </a:moveTo>
                      <a:cubicBezTo>
                        <a:pt x="857045" y="665189"/>
                        <a:pt x="665189" y="857045"/>
                        <a:pt x="428523" y="857045"/>
                      </a:cubicBezTo>
                      <a:cubicBezTo>
                        <a:pt x="191856" y="857045"/>
                        <a:pt x="0" y="665189"/>
                        <a:pt x="0" y="428522"/>
                      </a:cubicBezTo>
                      <a:cubicBezTo>
                        <a:pt x="0" y="191856"/>
                        <a:pt x="191856" y="0"/>
                        <a:pt x="428523" y="0"/>
                      </a:cubicBezTo>
                      <a:cubicBezTo>
                        <a:pt x="665189" y="0"/>
                        <a:pt x="857045" y="191856"/>
                        <a:pt x="857045" y="428522"/>
                      </a:cubicBezTo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</p:spPr>
            </p:sp>
            <p:sp>
              <p:nvSpPr>
                <p:cNvPr id="300283" name="Freeform 90"/>
                <p:cNvSpPr/>
                <p:nvPr/>
              </p:nvSpPr>
              <p:spPr>
                <a:xfrm>
                  <a:off x="6408991" y="5671280"/>
                  <a:ext cx="993648" cy="994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83" h="936646">
                      <a:moveTo>
                        <a:pt x="0" y="468323"/>
                      </a:moveTo>
                      <a:cubicBezTo>
                        <a:pt x="0" y="726366"/>
                        <a:pt x="210281" y="936647"/>
                        <a:pt x="468323" y="936647"/>
                      </a:cubicBezTo>
                      <a:cubicBezTo>
                        <a:pt x="486234" y="936647"/>
                        <a:pt x="503481" y="935320"/>
                        <a:pt x="520728" y="933330"/>
                      </a:cubicBezTo>
                      <a:cubicBezTo>
                        <a:pt x="599666" y="924707"/>
                        <a:pt x="672635" y="896183"/>
                        <a:pt x="734989" y="852402"/>
                      </a:cubicBezTo>
                      <a:cubicBezTo>
                        <a:pt x="776117" y="823878"/>
                        <a:pt x="811938" y="789384"/>
                        <a:pt x="841788" y="749583"/>
                      </a:cubicBezTo>
                      <a:cubicBezTo>
                        <a:pt x="841788" y="749583"/>
                        <a:pt x="841788" y="749583"/>
                        <a:pt x="841788" y="749583"/>
                      </a:cubicBezTo>
                      <a:cubicBezTo>
                        <a:pt x="900826" y="671308"/>
                        <a:pt x="935983" y="573796"/>
                        <a:pt x="935983" y="468323"/>
                      </a:cubicBezTo>
                      <a:cubicBezTo>
                        <a:pt x="935983" y="362851"/>
                        <a:pt x="900826" y="265339"/>
                        <a:pt x="841788" y="187064"/>
                      </a:cubicBezTo>
                      <a:cubicBezTo>
                        <a:pt x="841788" y="187064"/>
                        <a:pt x="841788" y="187064"/>
                        <a:pt x="841788" y="187064"/>
                      </a:cubicBezTo>
                      <a:cubicBezTo>
                        <a:pt x="811938" y="147263"/>
                        <a:pt x="775454" y="112769"/>
                        <a:pt x="734989" y="84245"/>
                      </a:cubicBezTo>
                      <a:cubicBezTo>
                        <a:pt x="672635" y="41128"/>
                        <a:pt x="599666" y="12604"/>
                        <a:pt x="520728" y="3317"/>
                      </a:cubicBezTo>
                      <a:cubicBezTo>
                        <a:pt x="503481" y="1327"/>
                        <a:pt x="485571" y="0"/>
                        <a:pt x="468323" y="0"/>
                      </a:cubicBezTo>
                      <a:cubicBezTo>
                        <a:pt x="210281" y="0"/>
                        <a:pt x="0" y="210281"/>
                        <a:pt x="0" y="468323"/>
                      </a:cubicBezTo>
                      <a:close/>
                    </a:path>
                    <a:path w="935983" h="936646">
                      <a:moveTo>
                        <a:pt x="78938" y="468323"/>
                      </a:moveTo>
                      <a:cubicBezTo>
                        <a:pt x="78938" y="357544"/>
                        <a:pt x="125373" y="257379"/>
                        <a:pt x="199668" y="187064"/>
                      </a:cubicBezTo>
                      <a:cubicBezTo>
                        <a:pt x="199668" y="187064"/>
                        <a:pt x="199668" y="187064"/>
                        <a:pt x="199668" y="187064"/>
                      </a:cubicBezTo>
                      <a:cubicBezTo>
                        <a:pt x="228192" y="159867"/>
                        <a:pt x="260696" y="137313"/>
                        <a:pt x="296516" y="119403"/>
                      </a:cubicBezTo>
                      <a:cubicBezTo>
                        <a:pt x="348258" y="94195"/>
                        <a:pt x="406632" y="79602"/>
                        <a:pt x="467660" y="79602"/>
                      </a:cubicBezTo>
                      <a:cubicBezTo>
                        <a:pt x="485571" y="79602"/>
                        <a:pt x="502817" y="80928"/>
                        <a:pt x="520065" y="82918"/>
                      </a:cubicBezTo>
                      <a:cubicBezTo>
                        <a:pt x="709782" y="108789"/>
                        <a:pt x="856382" y="271973"/>
                        <a:pt x="856382" y="468323"/>
                      </a:cubicBezTo>
                      <a:cubicBezTo>
                        <a:pt x="856382" y="665338"/>
                        <a:pt x="709782" y="827858"/>
                        <a:pt x="520065" y="853728"/>
                      </a:cubicBezTo>
                      <a:cubicBezTo>
                        <a:pt x="502817" y="856382"/>
                        <a:pt x="485571" y="857045"/>
                        <a:pt x="467660" y="857045"/>
                      </a:cubicBezTo>
                      <a:cubicBezTo>
                        <a:pt x="405969" y="857045"/>
                        <a:pt x="348258" y="842452"/>
                        <a:pt x="296516" y="817244"/>
                      </a:cubicBezTo>
                      <a:cubicBezTo>
                        <a:pt x="260696" y="799334"/>
                        <a:pt x="228192" y="776780"/>
                        <a:pt x="199668" y="749583"/>
                      </a:cubicBezTo>
                      <a:cubicBezTo>
                        <a:pt x="199668" y="749583"/>
                        <a:pt x="199668" y="749583"/>
                        <a:pt x="199668" y="749583"/>
                      </a:cubicBezTo>
                      <a:cubicBezTo>
                        <a:pt x="125373" y="678605"/>
                        <a:pt x="78938" y="578439"/>
                        <a:pt x="78938" y="468323"/>
                      </a:cubicBezTo>
                    </a:path>
                  </a:pathLst>
                </a:custGeom>
                <a:solidFill>
                  <a:srgbClr val="8BC084">
                    <a:alpha val="100000"/>
                  </a:srgbClr>
                </a:solidFill>
              </p:spPr>
            </p:sp>
            <p:sp>
              <p:nvSpPr>
                <p:cNvPr id="300284" name="Freeform 91"/>
                <p:cNvSpPr/>
                <p:nvPr/>
              </p:nvSpPr>
              <p:spPr>
                <a:xfrm>
                  <a:off x="6492811" y="5796629"/>
                  <a:ext cx="230981" cy="742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78" h="699168">
                      <a:moveTo>
                        <a:pt x="0" y="350247"/>
                      </a:moveTo>
                      <a:cubicBezTo>
                        <a:pt x="0" y="461027"/>
                        <a:pt x="46434" y="561192"/>
                        <a:pt x="120729" y="631507"/>
                      </a:cubicBezTo>
                      <a:cubicBezTo>
                        <a:pt x="120729" y="631507"/>
                        <a:pt x="120729" y="631507"/>
                        <a:pt x="120729" y="631507"/>
                      </a:cubicBezTo>
                      <a:cubicBezTo>
                        <a:pt x="149253" y="658704"/>
                        <a:pt x="181757" y="681258"/>
                        <a:pt x="217578" y="699168"/>
                      </a:cubicBezTo>
                      <a:cubicBezTo>
                        <a:pt x="108789" y="621557"/>
                        <a:pt x="37148" y="494194"/>
                        <a:pt x="37148" y="349584"/>
                      </a:cubicBezTo>
                      <a:cubicBezTo>
                        <a:pt x="37148" y="204974"/>
                        <a:pt x="108126" y="78275"/>
                        <a:pt x="217578" y="0"/>
                      </a:cubicBezTo>
                      <a:cubicBezTo>
                        <a:pt x="181757" y="17910"/>
                        <a:pt x="149253" y="40464"/>
                        <a:pt x="120729" y="67661"/>
                      </a:cubicBezTo>
                      <a:cubicBezTo>
                        <a:pt x="120729" y="67661"/>
                        <a:pt x="120729" y="67661"/>
                        <a:pt x="120729" y="67661"/>
                      </a:cubicBezTo>
                      <a:cubicBezTo>
                        <a:pt x="46434" y="139303"/>
                        <a:pt x="0" y="239469"/>
                        <a:pt x="0" y="350247"/>
                      </a:cubicBezTo>
                    </a:path>
                  </a:pathLst>
                </a:custGeom>
                <a:solidFill>
                  <a:srgbClr val="61A957">
                    <a:alpha val="100000"/>
                  </a:srgbClr>
                </a:solidFill>
              </p:spPr>
            </p:sp>
          </p:grpSp>
        </p:grpSp>
        <p:sp>
          <p:nvSpPr>
            <p:cNvPr id="300286" name="Freeform 92"/>
            <p:cNvSpPr/>
            <p:nvPr/>
          </p:nvSpPr>
          <p:spPr>
            <a:xfrm>
              <a:off x="6907816" y="5295900"/>
              <a:ext cx="1381125" cy="1598581"/>
            </a:xfrm>
            <a:custGeom>
              <a:avLst/>
              <a:gdLst/>
              <a:ahLst/>
              <a:cxnLst/>
              <a:rect l="l" t="t" r="r" b="b"/>
              <a:pathLst>
                <a:path w="1300998" h="1505823">
                  <a:moveTo>
                    <a:pt x="1281440" y="1018263"/>
                  </a:moveTo>
                  <a:cubicBezTo>
                    <a:pt x="1281440" y="857733"/>
                    <a:pt x="1174641" y="804002"/>
                    <a:pt x="1174641" y="804002"/>
                  </a:cubicBezTo>
                  <a:cubicBezTo>
                    <a:pt x="1143464" y="786091"/>
                    <a:pt x="1053912" y="750271"/>
                    <a:pt x="1053912" y="750271"/>
                  </a:cubicBezTo>
                  <a:cubicBezTo>
                    <a:pt x="996201" y="692560"/>
                    <a:pt x="902005" y="696540"/>
                    <a:pt x="902005" y="696540"/>
                  </a:cubicBezTo>
                  <a:cubicBezTo>
                    <a:pt x="830364" y="705163"/>
                    <a:pt x="803830" y="678629"/>
                    <a:pt x="803830" y="678629"/>
                  </a:cubicBezTo>
                  <a:cubicBezTo>
                    <a:pt x="683101" y="549276"/>
                    <a:pt x="630033" y="634185"/>
                    <a:pt x="630033" y="634185"/>
                  </a:cubicBezTo>
                  <a:cubicBezTo>
                    <a:pt x="500680" y="464368"/>
                    <a:pt x="393881" y="76310"/>
                    <a:pt x="393881" y="76310"/>
                  </a:cubicBezTo>
                  <a:cubicBezTo>
                    <a:pt x="389238" y="22578"/>
                    <a:pt x="353417" y="4668"/>
                    <a:pt x="353417" y="4668"/>
                  </a:cubicBezTo>
                  <a:cubicBezTo>
                    <a:pt x="84761" y="-65647"/>
                    <a:pt x="425059" y="679956"/>
                    <a:pt x="476136" y="790072"/>
                  </a:cubicBezTo>
                  <a:lnTo>
                    <a:pt x="491393" y="815279"/>
                  </a:lnTo>
                  <a:cubicBezTo>
                    <a:pt x="431028" y="878960"/>
                    <a:pt x="398525" y="1008976"/>
                    <a:pt x="385921" y="1081281"/>
                  </a:cubicBezTo>
                  <a:lnTo>
                    <a:pt x="286419" y="951265"/>
                  </a:lnTo>
                  <a:cubicBezTo>
                    <a:pt x="197530" y="835843"/>
                    <a:pt x="67514" y="825229"/>
                    <a:pt x="67514" y="825229"/>
                  </a:cubicBezTo>
                  <a:cubicBezTo>
                    <a:pt x="-84393" y="833853"/>
                    <a:pt x="67514" y="981116"/>
                    <a:pt x="67514" y="981116"/>
                  </a:cubicBezTo>
                  <a:cubicBezTo>
                    <a:pt x="139156" y="1038827"/>
                    <a:pt x="326220" y="1505824"/>
                    <a:pt x="326220" y="1505824"/>
                  </a:cubicBezTo>
                  <a:lnTo>
                    <a:pt x="1280777" y="1505824"/>
                  </a:lnTo>
                  <a:cubicBezTo>
                    <a:pt x="1325885" y="1443469"/>
                    <a:pt x="1281440" y="1018263"/>
                    <a:pt x="1281440" y="1018263"/>
                  </a:cubicBezTo>
                </a:path>
              </a:pathLst>
            </a:custGeom>
            <a:solidFill>
              <a:srgbClr val="FEC0C3">
                <a:alpha val="100000"/>
              </a:srgbClr>
            </a:solidFill>
          </p:spPr>
        </p:sp>
        <p:grpSp>
          <p:nvGrpSpPr>
            <p:cNvPr id="93" name="Group 93"/>
            <p:cNvGrpSpPr/>
            <p:nvPr/>
          </p:nvGrpSpPr>
          <p:grpSpPr>
            <a:xfrm rot="0">
              <a:off x="7305770" y="6103334"/>
              <a:ext cx="730758" cy="780574"/>
              <a:chOff x="7305770" y="6103334"/>
              <a:chExt cx="730758" cy="780574"/>
            </a:xfrm>
            <a:solidFill>
              <a:srgbClr val="0634B3">
                <a:alpha val="100000"/>
              </a:srgbClr>
            </a:solidFill>
          </p:grpSpPr>
          <p:sp>
            <p:nvSpPr>
              <p:cNvPr id="300288" name="Freeform 94"/>
              <p:cNvSpPr/>
              <p:nvPr/>
            </p:nvSpPr>
            <p:spPr>
              <a:xfrm>
                <a:off x="7305770" y="6106859"/>
                <a:ext cx="227457" cy="767239"/>
              </a:xfrm>
              <a:custGeom>
                <a:avLst/>
                <a:gdLst/>
                <a:ahLst/>
                <a:cxnLst/>
                <a:rect l="l" t="t" r="r" b="b"/>
                <a:pathLst>
                  <a:path w="214283" h="722696">
                    <a:moveTo>
                      <a:pt x="128470" y="722696"/>
                    </a:moveTo>
                    <a:cubicBezTo>
                      <a:pt x="116529" y="722696"/>
                      <a:pt x="105916" y="720043"/>
                      <a:pt x="96629" y="714073"/>
                    </a:cubicBezTo>
                    <a:cubicBezTo>
                      <a:pt x="73412" y="699479"/>
                      <a:pt x="57491" y="668302"/>
                      <a:pt x="48868" y="618550"/>
                    </a:cubicBezTo>
                    <a:cubicBezTo>
                      <a:pt x="46878" y="608600"/>
                      <a:pt x="45551" y="597987"/>
                      <a:pt x="44224" y="588037"/>
                    </a:cubicBezTo>
                    <a:cubicBezTo>
                      <a:pt x="41571" y="569463"/>
                      <a:pt x="38918" y="551553"/>
                      <a:pt x="34274" y="534305"/>
                    </a:cubicBezTo>
                    <a:cubicBezTo>
                      <a:pt x="30957" y="521702"/>
                      <a:pt x="26977" y="509098"/>
                      <a:pt x="22997" y="496495"/>
                    </a:cubicBezTo>
                    <a:cubicBezTo>
                      <a:pt x="13047" y="463991"/>
                      <a:pt x="2433" y="430823"/>
                      <a:pt x="443" y="395002"/>
                    </a:cubicBezTo>
                    <a:cubicBezTo>
                      <a:pt x="-1547" y="347905"/>
                      <a:pt x="3097" y="298817"/>
                      <a:pt x="15700" y="247739"/>
                    </a:cubicBezTo>
                    <a:cubicBezTo>
                      <a:pt x="36928" y="162167"/>
                      <a:pt x="81372" y="77259"/>
                      <a:pt x="143726" y="2964"/>
                    </a:cubicBezTo>
                    <a:cubicBezTo>
                      <a:pt x="147043" y="-353"/>
                      <a:pt x="152350" y="-1016"/>
                      <a:pt x="155667" y="1637"/>
                    </a:cubicBezTo>
                    <a:cubicBezTo>
                      <a:pt x="158983" y="4954"/>
                      <a:pt x="159647" y="10261"/>
                      <a:pt x="156993" y="13578"/>
                    </a:cubicBezTo>
                    <a:cubicBezTo>
                      <a:pt x="95965" y="86546"/>
                      <a:pt x="52848" y="168801"/>
                      <a:pt x="32284" y="251719"/>
                    </a:cubicBezTo>
                    <a:cubicBezTo>
                      <a:pt x="20344" y="300807"/>
                      <a:pt x="15037" y="348568"/>
                      <a:pt x="17690" y="394339"/>
                    </a:cubicBezTo>
                    <a:cubicBezTo>
                      <a:pt x="19017" y="427506"/>
                      <a:pt x="29631" y="460010"/>
                      <a:pt x="39581" y="491188"/>
                    </a:cubicBezTo>
                    <a:cubicBezTo>
                      <a:pt x="43561" y="503791"/>
                      <a:pt x="47541" y="516395"/>
                      <a:pt x="50858" y="529662"/>
                    </a:cubicBezTo>
                    <a:cubicBezTo>
                      <a:pt x="56164" y="548236"/>
                      <a:pt x="58818" y="567473"/>
                      <a:pt x="60808" y="585383"/>
                    </a:cubicBezTo>
                    <a:cubicBezTo>
                      <a:pt x="62135" y="595333"/>
                      <a:pt x="63462" y="605284"/>
                      <a:pt x="65451" y="615234"/>
                    </a:cubicBezTo>
                    <a:cubicBezTo>
                      <a:pt x="73412" y="660341"/>
                      <a:pt x="86679" y="687539"/>
                      <a:pt x="105252" y="699479"/>
                    </a:cubicBezTo>
                    <a:cubicBezTo>
                      <a:pt x="117193" y="706776"/>
                      <a:pt x="131123" y="708102"/>
                      <a:pt x="147706" y="702796"/>
                    </a:cubicBezTo>
                    <a:cubicBezTo>
                      <a:pt x="149697" y="702132"/>
                      <a:pt x="201438" y="682895"/>
                      <a:pt x="197457" y="590690"/>
                    </a:cubicBezTo>
                    <a:cubicBezTo>
                      <a:pt x="197457" y="586046"/>
                      <a:pt x="200774" y="582066"/>
                      <a:pt x="205418" y="582066"/>
                    </a:cubicBezTo>
                    <a:cubicBezTo>
                      <a:pt x="210061" y="582066"/>
                      <a:pt x="214041" y="585383"/>
                      <a:pt x="214041" y="590027"/>
                    </a:cubicBezTo>
                    <a:cubicBezTo>
                      <a:pt x="218685" y="695499"/>
                      <a:pt x="155003" y="718053"/>
                      <a:pt x="152350" y="718716"/>
                    </a:cubicBezTo>
                    <a:cubicBezTo>
                      <a:pt x="144390" y="722033"/>
                      <a:pt x="135766" y="722696"/>
                      <a:pt x="128470" y="722696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89" name="Freeform 95"/>
              <p:cNvSpPr/>
              <p:nvPr/>
            </p:nvSpPr>
            <p:spPr>
              <a:xfrm>
                <a:off x="7464361" y="6103334"/>
                <a:ext cx="227647" cy="780574"/>
              </a:xfrm>
              <a:custGeom>
                <a:avLst/>
                <a:gdLst/>
                <a:ahLst/>
                <a:cxnLst/>
                <a:rect l="l" t="t" r="r" b="b"/>
                <a:pathLst>
                  <a:path w="214448" h="735254">
                    <a:moveTo>
                      <a:pt x="129800" y="733928"/>
                    </a:moveTo>
                    <a:cubicBezTo>
                      <a:pt x="82703" y="733928"/>
                      <a:pt x="64129" y="676880"/>
                      <a:pt x="59486" y="658969"/>
                    </a:cubicBezTo>
                    <a:cubicBezTo>
                      <a:pt x="59486" y="657643"/>
                      <a:pt x="23665" y="520330"/>
                      <a:pt x="23665" y="520330"/>
                    </a:cubicBezTo>
                    <a:cubicBezTo>
                      <a:pt x="-10830" y="413531"/>
                      <a:pt x="-7513" y="314692"/>
                      <a:pt x="32952" y="229120"/>
                    </a:cubicBezTo>
                    <a:cubicBezTo>
                      <a:pt x="60149" y="170082"/>
                      <a:pt x="100613" y="118341"/>
                      <a:pt x="139087" y="68590"/>
                    </a:cubicBezTo>
                    <a:cubicBezTo>
                      <a:pt x="155671" y="47363"/>
                      <a:pt x="172255" y="25472"/>
                      <a:pt x="188175" y="3582"/>
                    </a:cubicBezTo>
                    <a:cubicBezTo>
                      <a:pt x="190828" y="-398"/>
                      <a:pt x="196135" y="-1061"/>
                      <a:pt x="200115" y="1592"/>
                    </a:cubicBezTo>
                    <a:cubicBezTo>
                      <a:pt x="204095" y="4245"/>
                      <a:pt x="204758" y="9552"/>
                      <a:pt x="202105" y="13532"/>
                    </a:cubicBezTo>
                    <a:cubicBezTo>
                      <a:pt x="186185" y="36086"/>
                      <a:pt x="169601" y="57977"/>
                      <a:pt x="153017" y="79204"/>
                    </a:cubicBezTo>
                    <a:cubicBezTo>
                      <a:pt x="115206" y="128955"/>
                      <a:pt x="75406" y="180033"/>
                      <a:pt x="48872" y="237081"/>
                    </a:cubicBezTo>
                    <a:cubicBezTo>
                      <a:pt x="10398" y="319336"/>
                      <a:pt x="7744" y="413531"/>
                      <a:pt x="40912" y="517013"/>
                    </a:cubicBezTo>
                    <a:cubicBezTo>
                      <a:pt x="40912" y="517676"/>
                      <a:pt x="76732" y="654990"/>
                      <a:pt x="76732" y="656316"/>
                    </a:cubicBezTo>
                    <a:cubicBezTo>
                      <a:pt x="80713" y="672236"/>
                      <a:pt x="97296" y="723314"/>
                      <a:pt x="135771" y="718671"/>
                    </a:cubicBezTo>
                    <a:cubicBezTo>
                      <a:pt x="171591" y="714027"/>
                      <a:pt x="186848" y="673563"/>
                      <a:pt x="198125" y="641059"/>
                    </a:cubicBezTo>
                    <a:cubicBezTo>
                      <a:pt x="199452" y="636416"/>
                      <a:pt x="204758" y="634426"/>
                      <a:pt x="208739" y="635752"/>
                    </a:cubicBezTo>
                    <a:cubicBezTo>
                      <a:pt x="213382" y="637079"/>
                      <a:pt x="215372" y="642386"/>
                      <a:pt x="214045" y="646366"/>
                    </a:cubicBezTo>
                    <a:cubicBezTo>
                      <a:pt x="202105" y="679533"/>
                      <a:pt x="184195" y="729284"/>
                      <a:pt x="137760" y="735254"/>
                    </a:cubicBezTo>
                    <a:cubicBezTo>
                      <a:pt x="134444" y="733928"/>
                      <a:pt x="131790" y="733928"/>
                      <a:pt x="129800" y="733928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0" name="Freeform 96"/>
              <p:cNvSpPr/>
              <p:nvPr/>
            </p:nvSpPr>
            <p:spPr>
              <a:xfrm>
                <a:off x="7531894" y="6319647"/>
                <a:ext cx="504634" cy="510826"/>
              </a:xfrm>
              <a:custGeom>
                <a:avLst/>
                <a:gdLst/>
                <a:ahLst/>
                <a:cxnLst/>
                <a:rect l="l" t="t" r="r" b="b"/>
                <a:pathLst>
                  <a:path w="475346" h="481192">
                    <a:moveTo>
                      <a:pt x="58101" y="481192"/>
                    </a:moveTo>
                    <a:cubicBezTo>
                      <a:pt x="42181" y="481192"/>
                      <a:pt x="32231" y="476549"/>
                      <a:pt x="28914" y="474559"/>
                    </a:cubicBezTo>
                    <a:cubicBezTo>
                      <a:pt x="14984" y="469252"/>
                      <a:pt x="6360" y="460629"/>
                      <a:pt x="2380" y="447362"/>
                    </a:cubicBezTo>
                    <a:cubicBezTo>
                      <a:pt x="-10887" y="406897"/>
                      <a:pt x="35547" y="340563"/>
                      <a:pt x="37537" y="337909"/>
                    </a:cubicBezTo>
                    <a:lnTo>
                      <a:pt x="269709" y="3582"/>
                    </a:lnTo>
                    <a:cubicBezTo>
                      <a:pt x="272363" y="-398"/>
                      <a:pt x="277669" y="-1061"/>
                      <a:pt x="281650" y="1592"/>
                    </a:cubicBezTo>
                    <a:cubicBezTo>
                      <a:pt x="285630" y="4245"/>
                      <a:pt x="286293" y="9552"/>
                      <a:pt x="283640" y="13532"/>
                    </a:cubicBezTo>
                    <a:lnTo>
                      <a:pt x="51468" y="347860"/>
                    </a:lnTo>
                    <a:cubicBezTo>
                      <a:pt x="39528" y="365106"/>
                      <a:pt x="9677" y="414857"/>
                      <a:pt x="18964" y="442055"/>
                    </a:cubicBezTo>
                    <a:cubicBezTo>
                      <a:pt x="21617" y="450015"/>
                      <a:pt x="26924" y="455322"/>
                      <a:pt x="36211" y="458638"/>
                    </a:cubicBezTo>
                    <a:cubicBezTo>
                      <a:pt x="36874" y="458638"/>
                      <a:pt x="37537" y="459302"/>
                      <a:pt x="38201" y="459302"/>
                    </a:cubicBezTo>
                    <a:cubicBezTo>
                      <a:pt x="38864" y="459302"/>
                      <a:pt x="91932" y="489152"/>
                      <a:pt x="176840" y="384344"/>
                    </a:cubicBezTo>
                    <a:cubicBezTo>
                      <a:pt x="183474" y="375720"/>
                      <a:pt x="347984" y="176052"/>
                      <a:pt x="466723" y="174062"/>
                    </a:cubicBezTo>
                    <a:cubicBezTo>
                      <a:pt x="471367" y="174062"/>
                      <a:pt x="475347" y="177379"/>
                      <a:pt x="475347" y="182686"/>
                    </a:cubicBezTo>
                    <a:cubicBezTo>
                      <a:pt x="475347" y="187329"/>
                      <a:pt x="472030" y="191309"/>
                      <a:pt x="466723" y="191309"/>
                    </a:cubicBezTo>
                    <a:cubicBezTo>
                      <a:pt x="355944" y="193299"/>
                      <a:pt x="191434" y="393630"/>
                      <a:pt x="190107" y="395620"/>
                    </a:cubicBezTo>
                    <a:cubicBezTo>
                      <a:pt x="131733" y="466599"/>
                      <a:pt x="85962" y="481192"/>
                      <a:pt x="58101" y="481192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1" name="Freeform 97"/>
              <p:cNvSpPr/>
              <p:nvPr/>
            </p:nvSpPr>
            <p:spPr>
              <a:xfrm>
                <a:off x="7337107" y="6457092"/>
                <a:ext cx="107823" cy="45911"/>
              </a:xfrm>
              <a:custGeom>
                <a:avLst/>
                <a:gdLst/>
                <a:ahLst/>
                <a:cxnLst/>
                <a:rect l="l" t="t" r="r" b="b"/>
                <a:pathLst>
                  <a:path w="101563" h="43201">
                    <a:moveTo>
                      <a:pt x="84980" y="43202"/>
                    </a:moveTo>
                    <a:cubicBezTo>
                      <a:pt x="12012" y="43202"/>
                      <a:pt x="1399" y="21975"/>
                      <a:pt x="72" y="12688"/>
                    </a:cubicBezTo>
                    <a:cubicBezTo>
                      <a:pt x="-591" y="6718"/>
                      <a:pt x="3389" y="747"/>
                      <a:pt x="10022" y="84"/>
                    </a:cubicBezTo>
                    <a:cubicBezTo>
                      <a:pt x="15329" y="-579"/>
                      <a:pt x="20636" y="2738"/>
                      <a:pt x="22626" y="8044"/>
                    </a:cubicBezTo>
                    <a:cubicBezTo>
                      <a:pt x="23953" y="9371"/>
                      <a:pt x="35229" y="21311"/>
                      <a:pt x="90287" y="20648"/>
                    </a:cubicBezTo>
                    <a:cubicBezTo>
                      <a:pt x="96257" y="20648"/>
                      <a:pt x="101564" y="25291"/>
                      <a:pt x="101564" y="31925"/>
                    </a:cubicBezTo>
                    <a:cubicBezTo>
                      <a:pt x="101564" y="37895"/>
                      <a:pt x="96921" y="43202"/>
                      <a:pt x="90287" y="43202"/>
                    </a:cubicBezTo>
                    <a:cubicBezTo>
                      <a:pt x="88961" y="43202"/>
                      <a:pt x="86971" y="43202"/>
                      <a:pt x="84980" y="43202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  <a:close/>
                  </a:path>
                  <a:path w="101563" h="43201">
                    <a:moveTo>
                      <a:pt x="22626" y="9371"/>
                    </a:moveTo>
                    <a:cubicBezTo>
                      <a:pt x="22626" y="9371"/>
                      <a:pt x="22626" y="9371"/>
                      <a:pt x="22626" y="9371"/>
                    </a:cubicBezTo>
                    <a:cubicBezTo>
                      <a:pt x="22626" y="9371"/>
                      <a:pt x="22626" y="9371"/>
                      <a:pt x="22626" y="9371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  <p:sp>
            <p:nvSpPr>
              <p:cNvPr id="300292" name="Freeform 98"/>
              <p:cNvSpPr/>
              <p:nvPr/>
            </p:nvSpPr>
            <p:spPr>
              <a:xfrm>
                <a:off x="7489984" y="6493097"/>
                <a:ext cx="133922" cy="92297"/>
              </a:xfrm>
              <a:custGeom>
                <a:avLst/>
                <a:gdLst/>
                <a:ahLst/>
                <a:cxnLst/>
                <a:rect l="l" t="t" r="r" b="b"/>
                <a:pathLst>
                  <a:path w="126162" h="86961">
                    <a:moveTo>
                      <a:pt x="115486" y="86962"/>
                    </a:moveTo>
                    <a:cubicBezTo>
                      <a:pt x="115486" y="86962"/>
                      <a:pt x="115486" y="86962"/>
                      <a:pt x="115486" y="86962"/>
                    </a:cubicBezTo>
                    <a:cubicBezTo>
                      <a:pt x="8023" y="86298"/>
                      <a:pt x="63" y="13330"/>
                      <a:pt x="63" y="12004"/>
                    </a:cubicBezTo>
                    <a:cubicBezTo>
                      <a:pt x="-600" y="6033"/>
                      <a:pt x="4043" y="63"/>
                      <a:pt x="10013" y="63"/>
                    </a:cubicBezTo>
                    <a:cubicBezTo>
                      <a:pt x="15984" y="-600"/>
                      <a:pt x="21954" y="4043"/>
                      <a:pt x="21954" y="10013"/>
                    </a:cubicBezTo>
                    <a:cubicBezTo>
                      <a:pt x="21954" y="12667"/>
                      <a:pt x="28587" y="63745"/>
                      <a:pt x="114822" y="64408"/>
                    </a:cubicBezTo>
                    <a:cubicBezTo>
                      <a:pt x="120793" y="64408"/>
                      <a:pt x="126099" y="69715"/>
                      <a:pt x="126099" y="75685"/>
                    </a:cubicBezTo>
                    <a:cubicBezTo>
                      <a:pt x="126762" y="81655"/>
                      <a:pt x="122119" y="86962"/>
                      <a:pt x="115486" y="86962"/>
                    </a:cubicBezTo>
                  </a:path>
                </a:pathLst>
              </a:custGeom>
              <a:solidFill>
                <a:srgbClr val="FF8B87">
                  <a:alpha val="100000"/>
                </a:srgbClr>
              </a:solidFill>
            </p:spPr>
          </p:sp>
        </p:grpSp>
        <p:pic>
          <p:nvPicPr>
            <p:cNvPr id="300395" name="Picture 99"/>
            <p:cNvPicPr>
              <a:picLocks noChangeAspect="1"/>
            </p:cNvPicPr>
            <p:nvPr/>
          </p:nvPicPr>
          <p:blipFill>
            <a:blip r:embed="rId4"/>
            <a:srcRect l="60073"/>
            <a:stretch>
              <a:fillRect/>
            </a:stretch>
          </p:blipFill>
          <p:spPr>
            <a:xfrm>
              <a:off x="-3" y="1996535"/>
              <a:ext cx="569598" cy="1597247"/>
            </a:xfrm>
            <a:custGeom>
              <a:avLst/>
              <a:gdLst/>
              <a:ahLst/>
              <a:cxnLst/>
              <a:pathLst>
                <a:path w="569598" h="1597247">
                  <a:moveTo>
                    <a:pt x="0" y="0"/>
                  </a:moveTo>
                  <a:lnTo>
                    <a:pt x="569593" y="0"/>
                  </a:lnTo>
                  <a:lnTo>
                    <a:pt x="569593" y="1597290"/>
                  </a:lnTo>
                  <a:lnTo>
                    <a:pt x="0" y="1597290"/>
                  </a:lnTo>
                  <a:close/>
                </a:path>
              </a:pathLst>
            </a:custGeom>
          </p:spPr>
        </p:pic>
        <p:pic>
          <p:nvPicPr>
            <p:cNvPr id="300396" name="Picture 100"/>
            <p:cNvPicPr>
              <a:picLocks noChangeAspect="1"/>
            </p:cNvPicPr>
            <p:nvPr/>
          </p:nvPicPr>
          <p:blipFill>
            <a:blip r:embed="rId5"/>
            <a:srcRect t="13388"/>
            <a:stretch>
              <a:fillRect/>
            </a:stretch>
          </p:blipFill>
          <p:spPr>
            <a:xfrm>
              <a:off x="1375600" y="7"/>
              <a:ext cx="2719006" cy="1203858"/>
            </a:xfrm>
            <a:custGeom>
              <a:avLst/>
              <a:gdLst/>
              <a:ahLst/>
              <a:cxnLst/>
              <a:pathLst>
                <a:path w="2719007" h="1203858">
                  <a:moveTo>
                    <a:pt x="0" y="0"/>
                  </a:moveTo>
                  <a:lnTo>
                    <a:pt x="2719052" y="0"/>
                  </a:lnTo>
                  <a:lnTo>
                    <a:pt x="2719052" y="1203907"/>
                  </a:lnTo>
                  <a:lnTo>
                    <a:pt x="0" y="1203907"/>
                  </a:lnTo>
                  <a:close/>
                </a:path>
              </a:pathLst>
            </a:custGeom>
          </p:spPr>
        </p:pic>
        <p:pic>
          <p:nvPicPr>
            <p:cNvPr id="300400" name="Picture 101"/>
            <p:cNvPicPr>
              <a:picLocks noChangeAspect="1"/>
            </p:cNvPicPr>
            <p:nvPr/>
          </p:nvPicPr>
          <p:blipFill>
            <a:blip r:embed="rId6"/>
            <a:srcRect r="299" b="33295"/>
            <a:stretch>
              <a:fillRect/>
            </a:stretch>
          </p:blipFill>
          <p:spPr>
            <a:xfrm>
              <a:off x="10356342" y="5528215"/>
              <a:ext cx="1835658" cy="1329767"/>
            </a:xfrm>
            <a:custGeom>
              <a:avLst/>
              <a:gdLst/>
              <a:ahLst/>
              <a:cxnLst/>
              <a:pathLst>
                <a:path w="1835658" h="1329767">
                  <a:moveTo>
                    <a:pt x="0" y="0"/>
                  </a:moveTo>
                  <a:lnTo>
                    <a:pt x="1835646" y="0"/>
                  </a:lnTo>
                  <a:lnTo>
                    <a:pt x="1835646" y="1329821"/>
                  </a:lnTo>
                  <a:lnTo>
                    <a:pt x="0" y="1329821"/>
                  </a:lnTo>
                  <a:close/>
                </a:path>
              </a:pathLst>
            </a:custGeom>
          </p:spPr>
        </p:pic>
        <p:pic>
          <p:nvPicPr>
            <p:cNvPr id="300406" name="Picture 102"/>
            <p:cNvPicPr>
              <a:picLocks noChangeAspect="1"/>
            </p:cNvPicPr>
            <p:nvPr/>
          </p:nvPicPr>
          <p:blipFill>
            <a:blip r:embed="rId7"/>
            <a:srcRect b="14168"/>
            <a:stretch>
              <a:fillRect/>
            </a:stretch>
          </p:blipFill>
          <p:spPr>
            <a:xfrm>
              <a:off x="8668036" y="6298120"/>
              <a:ext cx="603599" cy="559874"/>
            </a:xfrm>
            <a:custGeom>
              <a:avLst/>
              <a:gdLst/>
              <a:ahLst/>
              <a:cxnLst/>
              <a:pathLst>
                <a:path w="603599" h="559874">
                  <a:moveTo>
                    <a:pt x="0" y="0"/>
                  </a:moveTo>
                  <a:lnTo>
                    <a:pt x="603556" y="0"/>
                  </a:lnTo>
                  <a:lnTo>
                    <a:pt x="603556" y="559911"/>
                  </a:lnTo>
                  <a:lnTo>
                    <a:pt x="0" y="559911"/>
                  </a:lnTo>
                  <a:close/>
                </a:path>
              </a:pathLst>
            </a:custGeom>
          </p:spPr>
        </p:pic>
        <p:pic>
          <p:nvPicPr>
            <p:cNvPr id="300412" name="Picture 103"/>
            <p:cNvPicPr>
              <a:picLocks noChangeAspect="1"/>
            </p:cNvPicPr>
            <p:nvPr/>
          </p:nvPicPr>
          <p:blipFill>
            <a:blip r:embed="rId8"/>
            <a:srcRect l="27719" b="8187"/>
            <a:stretch>
              <a:fillRect/>
            </a:stretch>
          </p:blipFill>
          <p:spPr>
            <a:xfrm>
              <a:off x="-10" y="4652581"/>
              <a:ext cx="1216258" cy="2205422"/>
            </a:xfrm>
            <a:custGeom>
              <a:avLst/>
              <a:gdLst/>
              <a:ahLst/>
              <a:cxnLst/>
              <a:pathLst>
                <a:path w="1216258" h="2205422">
                  <a:moveTo>
                    <a:pt x="0" y="0"/>
                  </a:moveTo>
                  <a:lnTo>
                    <a:pt x="1216220" y="0"/>
                  </a:lnTo>
                  <a:lnTo>
                    <a:pt x="1216220" y="2205380"/>
                  </a:lnTo>
                  <a:lnTo>
                    <a:pt x="0" y="2205380"/>
                  </a:lnTo>
                  <a:close/>
                </a:path>
              </a:pathLst>
            </a:custGeom>
          </p:spPr>
        </p:pic>
        <p:pic>
          <p:nvPicPr>
            <p:cNvPr id="300415" name="Picture 104"/>
            <p:cNvPicPr>
              <a:picLocks noChangeAspect="1"/>
            </p:cNvPicPr>
            <p:nvPr/>
          </p:nvPicPr>
          <p:blipFill>
            <a:blip r:embed="rId9"/>
            <a:srcRect b="20672"/>
            <a:stretch>
              <a:fillRect/>
            </a:stretch>
          </p:blipFill>
          <p:spPr>
            <a:xfrm>
              <a:off x="1749742" y="5382959"/>
              <a:ext cx="1969199" cy="1475037"/>
            </a:xfrm>
            <a:custGeom>
              <a:avLst/>
              <a:gdLst/>
              <a:ahLst/>
              <a:cxnLst/>
              <a:pathLst>
                <a:path w="1969199" h="1475037">
                  <a:moveTo>
                    <a:pt x="0" y="0"/>
                  </a:moveTo>
                  <a:lnTo>
                    <a:pt x="1969179" y="0"/>
                  </a:lnTo>
                  <a:lnTo>
                    <a:pt x="1969179" y="1475058"/>
                  </a:lnTo>
                  <a:lnTo>
                    <a:pt x="0" y="1475058"/>
                  </a:lnTo>
                  <a:close/>
                </a:path>
              </a:pathLst>
            </a:custGeom>
          </p:spPr>
        </p:pic>
        <p:pic>
          <p:nvPicPr>
            <p:cNvPr id="300409" name="Picture 105"/>
            <p:cNvPicPr>
              <a:picLocks noChangeAspect="1"/>
            </p:cNvPicPr>
            <p:nvPr/>
          </p:nvPicPr>
          <p:blipFill>
            <a:blip r:embed="rId10"/>
            <a:srcRect b="45830"/>
            <a:stretch>
              <a:fillRect/>
            </a:stretch>
          </p:blipFill>
          <p:spPr>
            <a:xfrm>
              <a:off x="702659" y="5883783"/>
              <a:ext cx="1774126" cy="974192"/>
            </a:xfrm>
            <a:custGeom>
              <a:avLst/>
              <a:gdLst/>
              <a:ahLst/>
              <a:cxnLst/>
              <a:pathLst>
                <a:path w="1774127" h="974192">
                  <a:moveTo>
                    <a:pt x="0" y="0"/>
                  </a:moveTo>
                  <a:lnTo>
                    <a:pt x="1774090" y="0"/>
                  </a:lnTo>
                  <a:lnTo>
                    <a:pt x="1774090" y="974247"/>
                  </a:lnTo>
                  <a:lnTo>
                    <a:pt x="0" y="974247"/>
                  </a:lnTo>
                  <a:close/>
                </a:path>
              </a:pathLst>
            </a:custGeom>
          </p:spPr>
        </p:pic>
      </p:grpSp>
      <p:sp>
        <p:nvSpPr>
          <p:cNvPr id="106" name="TextBox 106"/>
          <p:cNvSpPr txBox="1"/>
          <p:nvPr/>
        </p:nvSpPr>
        <p:spPr>
          <a:xfrm>
            <a:off x="4145949" y="1864155"/>
            <a:ext cx="2523717" cy="9105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PART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0221" name="TextBox 107"/>
          <p:cNvSpPr txBox="1"/>
          <p:nvPr/>
        </p:nvSpPr>
        <p:spPr>
          <a:xfrm>
            <a:off x="6386830" y="1864360"/>
            <a:ext cx="1595120" cy="9296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8" name="TextBox 108"/>
          <p:cNvSpPr txBox="1"/>
          <p:nvPr/>
        </p:nvSpPr>
        <p:spPr>
          <a:xfrm>
            <a:off x="1125332" y="2793795"/>
            <a:ext cx="9867006" cy="9296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直播数据指标体系</a:t>
            </a:r>
            <a:endParaRPr lang="en-US" sz="5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8434" y="1792224"/>
            <a:ext cx="4621118" cy="417758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75525" y="1669708"/>
            <a:ext cx="5229225" cy="453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互动质量待提升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观看互动率仅1%，显著低于行业优秀标准（10%），需优化主播话术或增加福利互动环节。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付费转化表现达标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付费率5%达到及格线，但距离优秀标准（10%）仍有差距，建议加强商品讲解和限时促销。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内容吸引力不足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留人率3分钟刚达及格线，曝光观看率10%表明场景或主播状态需优化，可参考行业标杆（优秀直播间平均观看时长5分钟）。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基础数据指标（观看量、互动率）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8234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37709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7184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709078" y="3758673"/>
            <a:ext cx="3080054" cy="174552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展示商品被点击的比率，美妆类目要求达到12%以上，低于8%需检查商品主图、价格展示或讲解话术。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9078" y="3181752"/>
            <a:ext cx="3000211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商品曝光点击率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转化数据指标（点击率、成交额）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16875" r="16875"/>
          <a:stretch>
            <a:fillRect/>
          </a:stretch>
        </p:blipFill>
        <p:spPr>
          <a:xfrm>
            <a:off x="2414694" y="1693793"/>
            <a:ext cx="1294595" cy="1294595"/>
          </a:xfrm>
          <a:prstGeom prst="round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580794" y="3196367"/>
            <a:ext cx="3033745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支付转化漏斗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12500" r="12500"/>
          <a:stretch>
            <a:fillRect/>
          </a:stretch>
        </p:blipFill>
        <p:spPr>
          <a:xfrm>
            <a:off x="6319944" y="1708408"/>
            <a:ext cx="1294595" cy="1294595"/>
          </a:xfrm>
          <a:prstGeom prst="round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486044" y="3190824"/>
            <a:ext cx="3033745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GMV坪效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l="16667" r="16667"/>
          <a:stretch>
            <a:fillRect/>
          </a:stretch>
        </p:blipFill>
        <p:spPr>
          <a:xfrm>
            <a:off x="10225194" y="1702864"/>
            <a:ext cx="1294595" cy="1294595"/>
          </a:xfrm>
          <a:prstGeom prst="round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580794" y="3758673"/>
            <a:ext cx="3080054" cy="174552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从观看→点击→下单→支付的完整路径转化率，健康区间为观看-点击3%、点击-下单15%、下单-支付80%。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486044" y="3758673"/>
            <a:ext cx="3080054" cy="174552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单位时间内产生的成交金额，服饰类目优秀主播能达到每分钟3000元，需结合客单价和订单量双重优化。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33C36"/>
      </a:dk2>
      <a:lt2>
        <a:srgbClr val="E7E6E6"/>
      </a:lt2>
      <a:accent1>
        <a:srgbClr val="8277E7"/>
      </a:accent1>
      <a:accent2>
        <a:srgbClr val="6A5FCF"/>
      </a:accent2>
      <a:accent3>
        <a:srgbClr val="5246BC"/>
      </a:accent3>
      <a:accent4>
        <a:srgbClr val="50479B"/>
      </a:accent4>
      <a:accent5>
        <a:srgbClr val="373289"/>
      </a:accent5>
      <a:accent6>
        <a:srgbClr val="29477C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4434</Words>
  <Application>WPS 演示</Application>
  <PresentationFormat>On-screen Show (4:3)</PresentationFormat>
  <Paragraphs>372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Noto Sans SC</vt:lpstr>
      <vt:lpstr>Segoe Print</vt:lpstr>
      <vt:lpstr>Arial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6</cp:revision>
  <dcterms:created xsi:type="dcterms:W3CDTF">2006-08-16T00:00:00Z</dcterms:created>
  <dcterms:modified xsi:type="dcterms:W3CDTF">2025-10-14T03:43:45Z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172ddad9c127fd3a77e7e3aea58d4333_1760340922_d6b0d457447169a55559394918f8e11c","ReservedCode1":"848f8c5070d6f5be7d5974c928b79b04d149769568ce2beb216138114cfe4424","ContentPropagator":"001191110000802100433B10001","PropagateID":"172ddad9c127fd3a77e7e3aea58d4333_1760340922_d6b0d457447169a55559394918f8e11c","ReservedCode2":"848f8c5070d6f5be7d5974c928b79b04d149769568ce2beb216138114cfe4424"}</vt:lpwstr>
  </property>
  <property fmtid="{D5CDD505-2E9C-101B-9397-08002B2CF9AE}" pid="3" name="ICV">
    <vt:lpwstr>4F544336B778438283ED0F4860E8D20A_12</vt:lpwstr>
  </property>
  <property fmtid="{D5CDD505-2E9C-101B-9397-08002B2CF9AE}" pid="4" name="KSOProductBuildVer">
    <vt:lpwstr>2052-12.1.0.22529</vt:lpwstr>
  </property>
</Properties>
</file>