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1277" y="1525651"/>
            <a:ext cx="7121571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拉萨文旅直播策划</a:t>
            </a:r>
            <a:endParaRPr lang="en-US" sz="5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与执行</a:t>
            </a:r>
            <a:endParaRPr lang="en-US" sz="5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0327" y="4885552"/>
            <a:ext cx="7230706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0327" y="5416866"/>
            <a:ext cx="7230706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593465" cy="5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25-35岁都市白领，追求小众深度游，关注直播中的民俗互动（如藏餐制作）、徒步路线攻略等内容，消费决策受KOL影响显著。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年轻自由行爱好者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40-55岁高知人群，对藏文化、藏医药等有专业兴趣，倾向于购买含专家讲解的高端文旅产品，注重直播内容的权威性和知识密度。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文化研学群体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60岁以上退休人群，受身体条件限制更依赖直播"云游览"，可能转化为线下跟团游客户，需突出安全设施、医疗保障等配套服务信息。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银发旅游市场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目标用户画像分析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直播策划基础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直播主题与内容设计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根据直播的核心目标（如品牌宣传、产品销售、文化传播等）设计主题，确保内容紧密围绕目标展开，例如“探秘布达拉宫背后的历史故事”或“藏式手工艺体验直播”。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目标导向设计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深入研究目标观众的兴趣点和需求，结合拉萨文旅特色（如宗教文化、自然风光、非遗技艺），设计具有吸引力的内容模块，如“藏药文化解读”“高原旅行攻略分享”。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受众需求分析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突出拉萨文旅资源的独特性，避免同质化内容，可设计“夜间星空观测”“当地僧人访谈”等创新环节，增强直播竞争力。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差异化内容策划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直播脚本撰写技巧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3987" r="33987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结构化时间轴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将直播划分为开场（5分钟预热）、主体（40分钟核心内容）、互动（15分钟问答/抽奖）、结尾（5分钟总结）等模块，精确控制每个环节的时长和过渡话术。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话术自然化设计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避免生硬推销，采用故事化表达（如“讲述松赞干布与文成公主的传说”），并预设观众可能的提问及应答策略（如高原反应注意事项）。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多元素融合脚本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在脚本中标注背景音乐（如藏式吟唱）、道具使用（唐卡展示）、镜头切换（特写转全景）等细节，确保视听效果丰富。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应急预案编写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针对网络延迟、设备故障等突发情况，提前设计备用话术（如“现在让我们欣赏一段预先拍摄的纳木错风光”），保持直播流畅性。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场景布置与视觉呈现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3146" r="3146"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3176" b="3176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文化符号强化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布置具有藏式特色的背景（如经幡、酥油灯）、主播着装（藏袍或改良民族服饰），增强场景沉浸感，同时避免视觉杂乱。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灯光与机位规划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采用三点布光法（主光+辅光+轮廓光）突出主播面部，设置多机位捕捉全景（布达拉宫外景）和特写（藏香制作细节）。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动态视觉辅助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准备高清素材（延时拍摄的转经筒人群、航拍羊卓雍措）作为画中画补充，重要信息以动态字幕（藏汉双语）呈现，提升信息传达效率。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直播执行与运营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458" r="16458"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主流平台特性分析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1997141"/>
            <a:ext cx="6096000" cy="9853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抖音侧重娱乐化内容与算法推荐，适合高互动性直播；快手强调私域流量沉淀，适合长期粉丝运营；视频号依托微信生态，适合品牌私域转化。需根据目标用户画像匹配平台调性。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账号矩阵搭建策略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647375"/>
            <a:ext cx="6096000" cy="107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主账号用于品牌形象展示，子账号细分垂直领域（如"拉萨人文""藏地美食"）。统一视觉体系（头像、封面、简介），绑定企业蓝V认证提升公信力。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冷启动流量获取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288084"/>
            <a:ext cx="6096000" cy="105191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通过"直播预告短视频+话题标签"预热，投放DOU+精准触达旅游兴趣人群，设置"关注抽奖"等诱饵机制加速初始粉丝积累。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直播平台选择与账号搭建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042" r="10042"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直播流程与互动技巧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黄金30秒开场设计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采用"悬念话术+视觉冲击"组合（如布达拉宫航拍镜头开场），抛出"转发抽藏式手工艺品"等即时福利，迅速拉高在线人数。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突发状况应对预案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高原网络波动时切换备用4G卡，出现黑粉挑衅采用"管理员禁言+主播幽默化解"组合策略，设备故障时立即切入预备录播片段。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节奏控制三板斧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每15分钟设置流量钩子（限时折扣/神秘嘉宾），产品讲解采用"痛点放大-解决方案-场景演绎"结构，关键环节通过弹幕关键词触发红包雨。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高转化互动玩法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设计"雪山祈福弹幕墙"等地域特色互动，运用"闪购"模式（5分钟限量特价），连麦当地非遗传承人增强文化可信度。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观看人数占比最高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观看人数占比达到45%，说明直播的吸引力和推广效果显著，是直播成功的关键指标。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互动率表现良好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互动率占比30%，表明观众对直播内容的参与度高，互动效果良好。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转化率有待提升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转化率占比仅为15%，显示从观看者到购买者的转化仍有较大提升空间，需优化带货策略。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其他指标综合影响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其他指标占比10%，包括粉丝增长、内容质量等，对直播整体效果也有一定影响。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752" y="1791628"/>
            <a:ext cx="4876800" cy="4177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数据监测与优化策略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西藏文旅特色内容打造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4015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6732" y="2525687"/>
            <a:ext cx="3679714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25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  录</a:t>
            </a:r>
            <a:endParaRPr lang="en-US" sz="525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414" y="3294309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800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800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6450" y="137148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81775" y="142102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课程简介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86450" y="2080236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81775" y="2125957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文旅直播市场分析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86450" y="2788982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81775" y="284422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直播策划基础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5975" y="3497729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81775" y="3552975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直播执行与运营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86450" y="420481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81775" y="422958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西藏文旅特色内容打造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789" y="4904106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85114" y="4947924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实战案例与成果展示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深入挖掘布达拉宫、大昭寺等标志性景点的历史传说与宗教内涵，结合转经、辩经等仪式，提炼具有传播力的文化符号，如“唐卡艺术”“坛城沙画”等，形成系列主题故事。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5870" r="15870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969" r="13969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45" r="11845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文化IP与故事挖掘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藏传佛教文化IP开发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围绕纳木错、雅鲁藏布大峡谷等自然景观，结合藏羚羊、雪豹等珍稀动物保护故事，打造“秘境守护者”IP，通过纪录片式直播展现生态保护与可持续发展理念。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高原生态叙事体系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以史诗中的人物、战役为蓝本，设计互动式剧情直播，邀请非遗传承人演绎说唱艺术，并开发相关文创产品（如史诗插画手账、角色盲盒）。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藏族英雄史诗《格萨尔王传》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特色产品选品策略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03049" y="2279115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严选青稞制品（如青稞饼干、糌粑）、牦牛肉干、松茸等，突出“纯净产地”标签，通过溯源直播展示雪山牧场采摘/养殖场景，建立消费者信任。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74474" y="1734773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高原有机农特产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139316" y="1793183"/>
            <a:ext cx="1652722" cy="1709225"/>
          </a:xfrm>
          <a:prstGeom prst="round2DiagRect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01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968089" y="3664656"/>
            <a:ext cx="1652722" cy="1709225"/>
          </a:xfrm>
          <a:prstGeom prst="round2DiagRect">
            <a:avLst/>
          </a:prstGeom>
          <a:solidFill>
            <a:schemeClr val="accent6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04  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139316" y="3664656"/>
            <a:ext cx="1652722" cy="1709225"/>
          </a:xfrm>
          <a:prstGeom prst="round2DiagRect">
            <a:avLst/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968089" y="1793183"/>
            <a:ext cx="1652722" cy="1709225"/>
          </a:xfrm>
          <a:prstGeom prst="round2DiagRect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02   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13544" y="4350613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推出“藏装旅拍”“藏式婚礼体验”等虚拟服务类产品，通过直播预售+线下预约模式，满足游客个性化需求。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84969" y="3806271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限量定制体验产品</a:t>
            </a:r>
            <a:endParaRPr lang="en-US" sz="17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664" y="232213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精选藏毯、藏银器、藏香等传统手工艺产品，强调其制作工艺的非遗价值（如“尼木藏香”的千年配方），搭配工匠现场演示直播，提升产品文化溢价。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9590" y="1777797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非遗手工艺品</a:t>
            </a:r>
            <a:endParaRPr lang="en-US" sz="17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8714" y="439032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以红景天、冬虫夏草为核心，联合藏医院专家讲解药理功效，设计“藏药养生礼盒”，搭配季节性促销（如冬季抗高反主题）。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8640" y="3845988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藏药养生系列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民族风情与场景融合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26653" r="26653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节庆场景直播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结合雪顿节、藏历新年等传统节日，策划“晒佛仪式直播”“藏戏表演”等实时内容，穿插节日美食（如酥油茶、卡塞）制作互动，强化沉浸感。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牧区生活实景还原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在当雄草原搭建移动直播间，展示牧民挤牦牛奶、编织牦牛毛帐篷等生活场景，邀请观众参与“云端放牧”互动游戏，增强趣味性。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寺庙文化沉浸体验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与哲蚌寺等合作，在特定时段直播僧侣早课、酥油花制作过程，搭配“开光纪念品”限量发售，平衡文化尊重与商业转化。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实战案例与成果展示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32910" r="32910"/>
          <a:stretch>
            <a:fillRect/>
          </a:stretch>
        </p:blipFill>
        <p:spPr>
          <a:xfrm>
            <a:off x="622447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优秀文旅直播案例解析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以布达拉宫夜间灯光秀直播为例，通过多机位切换、专业解说与弹幕互动，实现线上观众“云游”体验，单场观看量突破500万，带动当地旅游预订量增长30%。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沉浸式文化体验直播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邀请唐卡画师现场创作并讲解工艺，结合电商链接实现非遗产品即时转化，直播期间销售额达120万元，同时提升非遗文化传播广度。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非遗技艺展示直播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藏历新年庆典直播中，通过民俗表演、特色美食制作等环节设计，吸引跨平台流量，直播间互动量超50万次，成为区域文旅宣传标杆案例。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节庆活动实时直播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学员实践项目展示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91146" y="1695258"/>
            <a:ext cx="2736832" cy="4438016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16419" y="3095761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学员设计的“拉萨老茶馆探秘”直播项目，聚焦市井文化，通过茶馆主人访谈与酥油茶制作演示，单场新增粉丝1.2万，获文旅局官方转发。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347583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19586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907203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grpSp>
        <p:nvGrpSpPr>
          <p:cNvPr id="8" name="Group 8"/>
          <p:cNvGrpSpPr/>
          <p:nvPr/>
        </p:nvGrpSpPr>
        <p:grpSpPr>
          <a:xfrm rot="0">
            <a:off x="365344" y="1391221"/>
            <a:ext cx="1167504" cy="720090"/>
            <a:chOff x="365344" y="1391221"/>
            <a:chExt cx="1167504" cy="720090"/>
          </a:xfrm>
        </p:grpSpPr>
        <p:sp>
          <p:nvSpPr>
            <p:cNvPr id="9" name="AutoShape 9"/>
            <p:cNvSpPr/>
            <p:nvPr/>
          </p:nvSpPr>
          <p:spPr>
            <a:xfrm>
              <a:off x="595739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65344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01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9023545" y="1391221"/>
            <a:ext cx="1167504" cy="720090"/>
            <a:chOff x="9023545" y="1391221"/>
            <a:chExt cx="1167504" cy="720090"/>
          </a:xfrm>
        </p:grpSpPr>
        <p:sp>
          <p:nvSpPr>
            <p:cNvPr id="12" name="AutoShape 12"/>
            <p:cNvSpPr/>
            <p:nvPr/>
          </p:nvSpPr>
          <p:spPr>
            <a:xfrm>
              <a:off x="9253940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9023545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04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6137478" y="1410271"/>
            <a:ext cx="1167504" cy="720090"/>
            <a:chOff x="6137478" y="1410271"/>
            <a:chExt cx="1167504" cy="720090"/>
          </a:xfrm>
        </p:grpSpPr>
        <p:sp>
          <p:nvSpPr>
            <p:cNvPr id="15" name="AutoShape 15"/>
            <p:cNvSpPr/>
            <p:nvPr/>
          </p:nvSpPr>
          <p:spPr>
            <a:xfrm>
              <a:off x="6367873" y="141696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137478" y="141027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03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3251411" y="1391221"/>
            <a:ext cx="1167504" cy="720090"/>
            <a:chOff x="3251411" y="1391221"/>
            <a:chExt cx="1167504" cy="720090"/>
          </a:xfrm>
        </p:grpSpPr>
        <p:sp>
          <p:nvSpPr>
            <p:cNvPr id="18" name="AutoShape 18"/>
            <p:cNvSpPr/>
            <p:nvPr/>
          </p:nvSpPr>
          <p:spPr>
            <a:xfrm>
              <a:off x="3481806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3251411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02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16419" y="2170344"/>
            <a:ext cx="2286284" cy="92541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个性化线路直播策划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61965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某学员团队以“转经道徒步讲解”为主题，结合实时问答与抽奖，观众平均停留时长提升至18分钟，转化线下参团游客200余人。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61965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高互动性直播脚本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58552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学员利用手机云台+便携麦克风，在抖音、快手同步直播八廓街晨景，总观看量达80万，验证轻量化设备的可行性。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58552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低成本多平台分发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96623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通过分析首场直播的观众地域分布与峰值时段，学员调整第二场内容侧重北方市场，互动率提升40%，商品点击量翻倍。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96623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数据驱动优化案例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后续孵化与资源对接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91940" y="1518027"/>
            <a:ext cx="3605507" cy="2289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91940" y="3957279"/>
            <a:ext cx="3605507" cy="2289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38095" y="3957279"/>
            <a:ext cx="3496249" cy="228902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38095" y="1518027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5301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39326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MCN机构合作通道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9326" y="2347530"/>
            <a:ext cx="3143676" cy="1342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结业优秀学员可对接西藏本地MCN机构，获得流量扶持与商业合作机会，如“西藏文旅”账号矩阵的联合运营权限。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311405" y="1518027"/>
            <a:ext cx="3496249" cy="2289021"/>
          </a:xfrm>
          <a:prstGeom prst="rect">
            <a:avLst/>
          </a:prstGeom>
          <a:grp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5549481" y="1689543"/>
            <a:ext cx="1619808" cy="493623"/>
          </a:xfrm>
          <a:prstGeom prst="rect">
            <a:avLst/>
          </a:prstGeom>
          <a:grpFill/>
        </p:spPr>
      </p:sp>
      <p:sp>
        <p:nvSpPr>
          <p:cNvPr id="12" name="TextBox 12"/>
          <p:cNvSpPr txBox="1"/>
          <p:nvPr/>
        </p:nvSpPr>
        <p:spPr>
          <a:xfrm>
            <a:off x="4311405" y="1689543"/>
            <a:ext cx="3077676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311405" y="3957279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298610" y="4128795"/>
            <a:ext cx="3017058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4512635" y="4176954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跨行业资源整合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12635" y="4786783"/>
            <a:ext cx="3143676" cy="13554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联合藏药企业、手工艺作坊等，为学员提供直播选品库与供应链支持，缩短商业化路径，典型案例合作返佣比例达15%。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87691" y="2296401"/>
            <a:ext cx="3143676" cy="139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指导学员申报文旅厅“数字旅游推广”专项补贴，覆盖设备采购费用的50%，已有3个团队成功获批。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87691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政府补贴项目申请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955" y="1983583"/>
            <a:ext cx="7924800" cy="1876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225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5965" y="3692329"/>
            <a:ext cx="8351441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000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课程简介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通过系统化培训，帮助学员掌握文旅直播从主题定位、脚本设计到执行落地的全流程策划技能，解决行业人才在内容创新与流程标准化方面的痛点。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课程目标与意义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提升直播策划能力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结合拉萨文旅资源特色，培养学员利用直播电商、虚拟场景等技术进行文旅产品推广的能力，推动传统旅游产业向数字化转型。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强化数字化营销思维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以实训项目为纽带，搭建校企合作平台，助力学员将理论转化为实战经验，为拉萨文旅行业输送具备新媒体运营能力的复合型人才。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促进产教融合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直播运营基础模块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文旅内容创作专项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4377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涵盖直播平台规则解析、设备操作（如推流软件、绿幕系统）、团队分工（主播、场控、运营）等基础技能，确保学员掌握技术底层逻辑。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389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聚焦西藏文化IP开发，教授景区故事化叙事技巧、非遗文化直播脚本撰写、互动环节设计（如抽奖、答题）等增强用户粘性的方法论。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课程内容概述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数据分析与优化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培训学员使用专业工具（如蝉妈妈、飞瓜数据）监测直播间流量、转化率、用户停留时长等指标，并基于数据调整选品策略与话术设计。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虚拟场景实战应用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通过虚拟演播技术模拟布达拉宫云游览、唐卡艺术展示等场景，让学员掌握虚实结合的内容呈现方式，提升视觉吸引力。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文旅从业人员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旅游管理、新媒体相关专业学生需提交学习计划，课程提供从理论到实训的阶梯式培养，要求完成至少3次模拟直播作业。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应届毕业生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创业者与灵活就业者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有意从事文旅直播电商的学员需自备基础设备（如手机、三脚架），课程将提供选品供应链资源对接及账号冷启动指导。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景区讲解员、旅行社运营人员需具备基础网络操作能力，课程将重点提升其直播话术与现场控场能力。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适用对象与学习要求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文旅直播市场分析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西藏文旅市场现状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875" r="21875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政策支持与环保限制并存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政府大力推动"全域旅游"战略，但生态保护红线严格，文旅直播既能宣传环保理念，又能减少实地旅游对环境的压力。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季节性波动明显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西藏旅游受高海拔气候影响，旺季集中在5-10月，冬季游客量骤减，文旅直播可突破时空限制，通过线上展示弥补淡季市场空白。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旅游资源丰富但开发不足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西藏拥有独特的自然景观（如布达拉宫、纳木错）和人文资源（如藏传佛教文化），但受限于交通、气候等因素，旅游基础设施和服务体系仍待完善，导致游客接待能力有限。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595787" y="1726745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虚拟旅游体验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933" y="2298345"/>
            <a:ext cx="3344120" cy="150407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通过高清直播、VR技术展示景区实况，例如实时连线大昭寺朝圣场景或羊卓雍措日出，增强用户沉浸感，激发旅游意愿。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5494" y="1713967"/>
            <a:ext cx="358363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文化产品带货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11865" y="2285568"/>
            <a:ext cx="3290891" cy="15168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销售唐卡、藏香等非遗手工艺品时，主播可深入讲解制作工艺和文化内涵，提升产品附加值，例如展示唐卡矿物颜料研磨过程。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5787" y="4317136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定制化服务预售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2714" y="4807470"/>
            <a:ext cx="3316558" cy="138430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直播中推出"私人导游套餐""深度文化体验路线"等产品，用户可即时下单预约，解决传统旅行社服务标准化不足的问题。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72345" y="4317136"/>
            <a:ext cx="367678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目的地IP孵化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65290" y="4823328"/>
            <a:ext cx="3290891" cy="13684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通过持续直播打造网红打卡点（如"南迦巴瓦峰星空营地"），结合短视频二次传播，形成线上流量反哺线下旅游的闭环。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直播电商在文旅行业的应用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8F8F8"/>
      </a:lt1>
      <a:dk2>
        <a:srgbClr val="000000"/>
      </a:dk2>
      <a:lt2>
        <a:srgbClr val="D3E7E7"/>
      </a:lt2>
      <a:accent1>
        <a:srgbClr val="58C6C9"/>
      </a:accent1>
      <a:accent2>
        <a:srgbClr val="58C6C9"/>
      </a:accent2>
      <a:accent3>
        <a:srgbClr val="33A9AC"/>
      </a:accent3>
      <a:accent4>
        <a:srgbClr val="26BEC2"/>
      </a:accent4>
      <a:accent5>
        <a:srgbClr val="55B1B4"/>
      </a:accent5>
      <a:accent6>
        <a:srgbClr val="379A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4489</Words>
  <Application>WPS 演示</Application>
  <PresentationFormat>On-screen Show (4:3)</PresentationFormat>
  <Paragraphs>369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微软雅黑</vt:lpstr>
      <vt:lpstr>Arial Unicode MS</vt:lpstr>
      <vt:lpstr>Calibri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60d45e9873b253287ce37e77310ccf1e_1760410488_f2aca51bc08f09239b215d09f5469e13","ReservedCode1":"5173158a5d504abbe26150a4d915729265d351a18bea113cc5578ecfa38f434f","ContentPropagator":"001191110000802100433B10001","PropagateID":"60d45e9873b253287ce37e77310ccf1e_1760410488_f2aca51bc08f09239b215d09f5469e13","ReservedCode2":"5173158a5d504abbe26150a4d915729265d351a18bea113cc5578ecfa38f434f"}</vt:lpwstr>
  </property>
  <property fmtid="{D5CDD505-2E9C-101B-9397-08002B2CF9AE}" pid="3" name="ICV">
    <vt:lpwstr>DAF87AC1DFF34DEFA288E7C89978CCB0_12</vt:lpwstr>
  </property>
  <property fmtid="{D5CDD505-2E9C-101B-9397-08002B2CF9AE}" pid="4" name="KSOProductBuildVer">
    <vt:lpwstr>2052-12.1.0.22529</vt:lpwstr>
  </property>
</Properties>
</file>